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tr.md_doc.pdf" TargetMode="External" /><Relationship Id="rId3" Type="http://schemas.openxmlformats.org/officeDocument/2006/relationships/hyperlink" Target="week-1.tr.md_slide.pdf" TargetMode="External" /><Relationship Id="rId4" Type="http://schemas.openxmlformats.org/officeDocument/2006/relationships/hyperlink" Target="week-1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Algoritma Ve Programlama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 (Git)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2022-2023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/>
              <a:t>Git Nedir?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Git Nedir?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</a:t>
            </a:r>
          </a:p>
          <a:p>
            <a:pPr lvl="0"/>
            <a:r>
              <a:rPr b="1"/>
              <a:t>Git nedir</a:t>
            </a:r>
            <a:r>
              <a:rPr/>
              <a:t> Git, yazılım geliştirme süreçlerinde kullanılan hız odaklı, dağıtık sürüm kontrolü ve kaynak kodu yönetim sistemidir.</a:t>
            </a:r>
          </a:p>
          <a:p>
            <a:pPr lvl="1"/>
            <a:r>
              <a:rPr/>
              <a:t>İlk çıkış tarihi: 7 Nisan 2005</a:t>
            </a:r>
          </a:p>
          <a:p>
            <a:pPr lvl="2"/>
            <a:r>
              <a:rPr/>
              <a:t>İlk sürüm, Linux çekirdeğinin geliştirilmesinde kullanılmak üzere 2005 yılında Linus Torvalds tarafından tasarlanmış ve geliştirilmiştir,</a:t>
            </a:r>
          </a:p>
          <a:p>
            <a:pPr lvl="3"/>
            <a:r>
              <a:rPr/>
              <a:t>2021 yılı itibari ile %73 pazar payına ulaşmıştır.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İlk Git Logo</a:t>
            </a:r>
          </a:p>
          <a:p>
            <a:pPr lvl="0"/>
            <a:r>
              <a:rPr b="1"/>
              <a:t>2007–2012 logo</a:t>
            </a:r>
          </a:p>
        </p:txBody>
      </p:sp>
      <p:pic>
        <p:nvPicPr>
          <p:cNvPr descr="fig:  assets/git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06500"/>
            <a:ext cx="51054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center h:150px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Mevcut Git Logo</a:t>
            </a:r>
          </a:p>
          <a:p>
            <a:pPr lvl="0"/>
            <a:r>
              <a:rPr b="1"/>
              <a:t>Güncel logo</a:t>
            </a:r>
          </a:p>
        </p:txBody>
      </p:sp>
      <p:pic>
        <p:nvPicPr>
          <p:cNvPr descr="fig:  assets/git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79500"/>
            <a:ext cx="5105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right:60% h:130px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DAHA ÇOK ÖĞRENİN!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https://en.wikipedia.org/wiki/Git</a:t>
            </a:r>
          </a:p>
          <a:p>
            <a:pPr lvl="0"/>
            <a:r>
              <a:rPr/>
              <a:t>https://tr.wikipedia.org/wiki/Dosya:Git-logo.svg</a:t>
            </a:r>
          </a:p>
          <a:p>
            <a:pPr lvl="0"/>
            <a:r>
              <a:rPr/>
              <a:t>https://git-scm.com/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2022-10-18T17:18:40Z</dcterms:created>
  <dcterms:modified xsi:type="dcterms:W3CDTF">2022-10-18T17:18:40Z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