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https://www.atlassian.com/git/tutorials/setting-up-a-repository/git-init</a:t>
            </a:r>
          </a:p>
          <a:p>
            <a:pPr lvl="0"/>
            <a:r>
              <a:rPr/>
              <a:t>https://www.atlassian.com/git/tutorials/learn-git-with-bitbucket-cloud</a:t>
            </a:r>
          </a:p>
          <a:p>
            <a:pPr lvl="0"/>
            <a:r>
              <a:rPr/>
              <a:t>https://medium.com/swlh/an-introduction-to-git-and-github-22ecb4cb1256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 Nasıl Kullanılır?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Nasıl Kullanılır?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Git’in nasıl çalıştığına dair temel bir bakış</a:t>
            </a:r>
          </a:p>
          <a:p>
            <a:pPr lvl="0" indent="-342900" marL="342900">
              <a:buAutoNum type="arabicPeriod"/>
            </a:pPr>
            <a:r>
              <a:rPr/>
              <a:t>Git komut aracıyla (Bitbucket gibi) bir “depo” (proje) oluşturun</a:t>
            </a:r>
          </a:p>
          <a:p>
            <a:pPr lvl="0" indent="-342900" marL="342900">
              <a:buAutoNum type="arabicPeriod"/>
            </a:pPr>
            <a:r>
              <a:rPr/>
              <a:t>Depoyu yerel makinenize kopyalayın (veya klonlayın)</a:t>
            </a:r>
          </a:p>
          <a:p>
            <a:pPr lvl="0" indent="-342900" marL="342900">
              <a:buAutoNum type="arabicPeriod"/>
            </a:pPr>
            <a:r>
              <a:rPr/>
              <a:t>Yerel deponuza bir dosya ekleyin ve değişiklikleri “taahhüt edin” (kaydedin)</a:t>
            </a:r>
          </a:p>
          <a:p>
            <a:pPr lvl="0" indent="-342900" marL="342900">
              <a:buAutoNum type="arabicPeriod"/>
            </a:pPr>
            <a:r>
              <a:rPr/>
              <a:t>Değişikliklerinizi ana merkeze “gönderin”</a:t>
            </a:r>
          </a:p>
          <a:p>
            <a:pPr lvl="0" indent="-342900" marL="342900">
              <a:buAutoNum type="arabicPeriod"/>
            </a:pPr>
            <a:r>
              <a:rPr/>
              <a:t>Git komut aracıyla dosyanızda değişiklik yapın ve taahhütte bulunun</a:t>
            </a:r>
          </a:p>
          <a:p>
            <a:pPr lvl="0" indent="-342900" marL="342900">
              <a:buAutoNum type="arabicPeriod"/>
            </a:pPr>
            <a:r>
              <a:rPr/>
              <a:t>Değişiklikleri yerel makinenize “çek”</a:t>
            </a:r>
          </a:p>
          <a:p>
            <a:pPr lvl="0" indent="-342900" marL="342900">
              <a:buAutoNum type="arabicPeriod"/>
            </a:pPr>
            <a:r>
              <a:rPr/>
              <a:t>Bir “dal” (sürüm) oluşturun, değişiklik yapın, değişikliği taahhüt edin</a:t>
            </a:r>
          </a:p>
          <a:p>
            <a:pPr lvl="0" indent="-342900" marL="342900">
              <a:buAutoNum type="arabicPeriod"/>
            </a:pPr>
            <a:r>
              <a:rPr/>
              <a:t>Bir “çekme isteği” açın (ana dalda değişiklik önerin)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Şubenizi ana şubeyle “birleştirin”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Örnek git gösterimi</a:t>
            </a:r>
            <a:r>
              <a:rPr/>
              <a:t> Bu resimde gösterilen git’in basit bir modellenmiş versiyonu.</a:t>
            </a:r>
          </a:p>
        </p:txBody>
      </p:sp>
      <p:pic>
        <p:nvPicPr>
          <p:cNvPr descr="fig:  assets/git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Basit “git init” gösterimi</a:t>
            </a:r>
          </a:p>
          <a:p>
            <a:pPr lvl="0" indent="0" marL="0">
              <a:buNone/>
            </a:pPr>
            <a:r>
              <a:rPr/>
              <a:t>git init komutu, yeni bir Git deposu oluşturur. Var olan, sürümlendirilmemiş bir projeyi Git deposuna dönüştürmek veya yeni, boş bir depo başlatmak için kullanılabilir.</a:t>
            </a:r>
          </a:p>
        </p:txBody>
      </p:sp>
      <p:pic>
        <p:nvPicPr>
          <p:cNvPr descr="fig:  assets/g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h:300px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“git add” nasıl kullanılır</a:t>
            </a:r>
            <a:r>
              <a:rPr/>
              <a:t> Burada komut satırından bir git add kullanmayı görüyorsunuz.</a:t>
            </a:r>
          </a:p>
        </p:txBody>
      </p:sp>
      <p:pic>
        <p:nvPicPr>
          <p:cNvPr descr="fig:  assets/gi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“git commit” nasıl kullanılır</a:t>
            </a:r>
            <a:r>
              <a:rPr/>
              <a:t> Burada komut satırından bir git commit kullandığını görüyorsunuz.</a:t>
            </a:r>
          </a:p>
        </p:txBody>
      </p:sp>
      <p:pic>
        <p:nvPicPr>
          <p:cNvPr descr="fig:  assets/git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left:60% h:350px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DAHA ÇOK ÖĞRENİN!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2022-10-18T17:19:22Z</dcterms:created>
  <dcterms:modified xsi:type="dcterms:W3CDTF">2022-10-18T17:19:22Z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