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What Is Git?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Is Git?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What is Git</a:t>
            </a:r>
            <a:r>
              <a:rPr/>
              <a:t> Git is a speed-oriented, distributed version control and source code management system used in software development processes.</a:t>
            </a:r>
          </a:p>
          <a:p>
            <a:pPr lvl="1"/>
            <a:r>
              <a:rPr/>
              <a:t>Initial release date: April 7, 2005</a:t>
            </a:r>
          </a:p>
          <a:p>
            <a:pPr lvl="2"/>
            <a:r>
              <a:rPr/>
              <a:t>The first version was designed and developed by Linus Torvalds himself in 2005 to be used in the development of the Linux kernel,</a:t>
            </a:r>
          </a:p>
          <a:p>
            <a:pPr lvl="3"/>
            <a:r>
              <a:rPr/>
              <a:t>As of 2021, it has reached a 73% market share.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Git Logo</a:t>
            </a:r>
          </a:p>
          <a:p>
            <a:pPr lvl="0"/>
            <a:r>
              <a:rPr b="1"/>
              <a:t>2007–2012 logo</a:t>
            </a:r>
          </a:p>
        </p:txBody>
      </p:sp>
      <p:pic>
        <p:nvPicPr>
          <p:cNvPr descr="fig:  assets/gi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h:150px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Git Logo</a:t>
            </a:r>
          </a:p>
          <a:p>
            <a:pPr lvl="0"/>
            <a:r>
              <a:rPr b="1"/>
              <a:t>Now</a:t>
            </a:r>
          </a:p>
        </p:txBody>
      </p:sp>
      <p:pic>
        <p:nvPicPr>
          <p:cNvPr descr="fig:  assets/g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h:130px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DO MORE LEARN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https://en.wikipedia.org/wiki/Git</a:t>
            </a:r>
          </a:p>
          <a:p>
            <a:pPr lvl="0"/>
            <a:r>
              <a:rPr/>
              <a:t>https://tr.wikipedia.org/wiki/Dosya:Git-logo.svg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2022-10-18T17:20:47Z</dcterms:created>
  <dcterms:modified xsi:type="dcterms:W3CDTF">2022-10-18T17:20:47Z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