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2.en.md_doc.pdf" TargetMode="External" /><Relationship Id="rId3" Type="http://schemas.openxmlformats.org/officeDocument/2006/relationships/hyperlink" Target="week-2.en.md_slide.pdf" TargetMode="External" /><Relationship Id="rId4" Type="http://schemas.openxmlformats.org/officeDocument/2006/relationships/hyperlink" Target="week-2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DO MORE LEARN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https://www.atlassian.com/git/tutorials/learn-git-with-bitbucket-cloud</a:t>
            </a:r>
          </a:p>
          <a:p>
            <a:pPr lvl="0"/>
            <a:r>
              <a:rPr/>
              <a:t>https://www.atlassian.com/git/tutorials/setting-up-a-repository/git-init</a:t>
            </a:r>
          </a:p>
          <a:p>
            <a:pPr lvl="0"/>
            <a:r>
              <a:rPr/>
              <a:t>https://www.atlassian.com/git/tutorials/learn-git-with-bitbucket-cloud</a:t>
            </a:r>
          </a:p>
          <a:p>
            <a:pPr lvl="0"/>
            <a:r>
              <a:rPr/>
              <a:t>https://medium.com/swlh/an-introduction-to-git-and-github-22ecb4cb1256</a:t>
            </a:r>
          </a:p>
          <a:p>
            <a:pPr lvl="0"/>
            <a:r>
              <a:rPr/>
              <a:t>https://git-scm.com/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Algorithms And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Week-2 (Git)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2022-2023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/>
              <a:t>How to use Git?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How to use Git?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Here is a basic overview of how Git works</a:t>
            </a:r>
            <a:r>
              <a:rPr/>
              <a:t> 1.Create a “repository” (project) with a git hosting tool (like Bitbucket) 2.Copy (or clone) the repository to your local machine 3.Add a file to your local repo and “commit” (save) the changes 4.”Push” your changes to your main branch 5.Make a change to your file with a git hosting tool and commit 6.”Pull” the changes to your local machine 7.Create a “branch” (version), make a change, commit the change 8.Open a “pull request” (propose changes to the main branch) 9.”Merge” your branch to the main branch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Sample git notation</a:t>
            </a:r>
            <a:r>
              <a:rPr/>
              <a:t> A simple modeled version of the git shown in this image.</a:t>
            </a:r>
          </a:p>
        </p:txBody>
      </p:sp>
      <p:pic>
        <p:nvPicPr>
          <p:cNvPr descr="fig:  assets/git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h:300px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Simple “git init” notation</a:t>
            </a:r>
          </a:p>
          <a:p>
            <a:pPr lvl="0" indent="0" marL="0">
              <a:buNone/>
            </a:pPr>
            <a:r>
              <a:rPr/>
              <a:t>The git init command creates a new Git repository. It can be used to convert an existing, unversioned project to a Git repository or initialize a new, empty repository.</a:t>
            </a:r>
          </a:p>
        </p:txBody>
      </p:sp>
      <p:pic>
        <p:nvPicPr>
          <p:cNvPr descr="fig:  assets/git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06400"/>
            <a:ext cx="51054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center h:300px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How to use “git add”</a:t>
            </a:r>
            <a:r>
              <a:rPr/>
              <a:t> Here you see using a git add from the command line.</a:t>
            </a:r>
          </a:p>
        </p:txBody>
      </p:sp>
      <p:pic>
        <p:nvPicPr>
          <p:cNvPr descr="fig:  assets/git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46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left:60% h:350px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How to use “git commit”</a:t>
            </a:r>
            <a:r>
              <a:rPr/>
              <a:t> Here you see using a git commit from the command line.</a:t>
            </a:r>
          </a:p>
        </p:txBody>
      </p:sp>
      <p:pic>
        <p:nvPicPr>
          <p:cNvPr descr="fig:  assets/git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09600"/>
            <a:ext cx="51054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left:60% h:350px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2022-10-18T17:21:30Z</dcterms:created>
  <dcterms:modified xsi:type="dcterms:W3CDTF">2022-10-18T17:21:30Z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