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Git Nedir?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Nedir?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 nedir</a:t>
            </a:r>
            <a:r>
              <a:rPr/>
              <a:t> Git, yazılım geliştirme süreçlerinde kullanılan hız odaklı, dağıtık sürüm kontrolü ve kaynak kodu yönetim sistemidir.</a:t>
            </a:r>
          </a:p>
          <a:p>
            <a:pPr lvl="1"/>
            <a:r>
              <a:rPr/>
              <a:t>İlk çıkış tarihi: 7 Nisan 2005</a:t>
            </a:r>
          </a:p>
          <a:p>
            <a:pPr lvl="2"/>
            <a:r>
              <a:rPr/>
              <a:t>İlk sürüm, Linux çekirdeğinin geliştirilmesinde kullanılmak üzere 2005 yılında Linus Torvalds tarafından tasarlanmış ve geliştirilmiştir,</a:t>
            </a:r>
          </a:p>
          <a:p>
            <a:pPr lvl="3"/>
            <a:r>
              <a:rPr/>
              <a:t>2021 yılı itibari ile %73 pazar payına ulaşmıştır.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İlk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Mevcut Git Logo</a:t>
            </a:r>
          </a:p>
          <a:p>
            <a:pPr lvl="0"/>
            <a:r>
              <a:rPr b="1"/>
              <a:t>Güncel logo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2022-10-18T17:21:01Z</dcterms:created>
  <dcterms:modified xsi:type="dcterms:W3CDTF">2022-10-18T17:21:01Z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