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9D8"/>
    <a:srgbClr val="5F72BE"/>
    <a:srgbClr val="CB2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DCC3-B5A4-48AE-BD31-B7641B47A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C803-124F-4AAD-B0CA-D29961A3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1C6A-0AFC-4153-8145-6BA6B556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BC36-2149-424F-97C8-85C344B3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D4F5-EABD-46C0-9228-D06463B3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5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157-923C-41DB-9D8D-C7CC572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22615-FA53-4DF2-A338-8664DC15C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7989-E99D-47B3-A593-1A036EE6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BC40-7EA1-4271-BF12-C3013932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D6D3-694D-4A82-B14C-9E6D712F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2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D3CEC-E707-43BB-B0DF-8215C96BE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ED016-2E51-496D-B6C0-EBC24E021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86DA-D19B-4AF5-821A-32A6BC0E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B2CB-622F-4E60-86BD-0FA77E98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6346-0534-44BA-B13A-39F3ADA4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BC0D-27E4-45FE-8E6E-F2BF9D3A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1696-8254-499D-80AF-61CFDBEF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1B7E-7FE0-40F1-B28E-48CEDF5C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91B2-3A21-431B-BB5A-2C550AA7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851D-48FC-44C0-9196-94CD6BBB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2C8-EDD6-4910-983D-FEAF9FC5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BBC4-BB04-432F-9848-F5830710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1D16-C41C-4E17-A100-362BEEA1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0A5C-4ADF-4C8F-9BA9-C46E3A9A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1704-8502-408C-8D94-626A0C37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ACF5-E355-42BC-A2BF-2C83EB08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DF4D-871A-4E69-8A66-3EBA26D9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31FE-50A8-4849-9103-4A62D0819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0165-4FB8-4F3C-8514-3C835505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A9A54-33B1-47CB-B702-12200CE2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E621-6E74-45F9-9E98-98EAE406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8786-269B-4120-99C4-06E792AA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E0608-AA03-4722-82F2-3C6A4F72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3185-4907-4399-82A4-5FA696AE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480FD-51E1-4C6E-B010-7C9EBA014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DA199-1E07-4B84-9D48-511FCAAF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F9174-0504-4411-B44A-A5D9AD1C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59ADA-9E55-4580-B3A1-5591A3BA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A6B29-5238-4525-A1BA-8F295E41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68E4-7C70-478E-897F-3D107FF5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ED02F-BF69-4801-9FE0-73C252AC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39F55-55EC-4DCC-B326-ED123FF8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3261D-5268-499F-8B7D-479C3D15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EAB87-34CD-4D81-BDF0-F403EAFF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CD31E-8D1B-4117-A47C-FD64BB2D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FB4E-8736-4C4D-B93C-53E09F5C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709E-B56E-4688-AA70-486C6B9F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7568-E32A-4900-9229-2DD48837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A88FB-D06E-42BA-A352-399A2E5B8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66488-A4EF-4518-BE3E-15C5D1AC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54655-11C1-4564-A2D9-9E7EF751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7DC7F-57E3-4F0C-9144-7D233908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4E0-8836-4FD2-B991-9DB4AF0F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7C114-ABB7-4CBB-A774-FF9C797C0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6F7E7-0CC2-4E7A-8299-E4D44C030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16515-1DEA-4911-9017-560CD7A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67B81-68D1-4DD3-BF3C-B264DBD7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537FD-8C85-4D43-B35D-644D489E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218E"/>
            </a:gs>
            <a:gs pos="98000">
              <a:srgbClr val="5F72B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B60FA-02B0-4F96-AAD1-E5C620D9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AC3E2-90DD-4D8B-AC9F-029472EB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4FF7-B422-41AC-801D-2185B914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BB9A-4C84-4185-AA39-7B8A48870D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684A-40A2-4046-A12E-FEF67076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E750-9590-4045-ADAA-2A312C64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8259-F1E8-47ED-BF55-F5CDEAC6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1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36FE-9340-4C5A-9EEC-4D670F1B1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14819" y="1306921"/>
            <a:ext cx="9144000" cy="2387600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Mentoree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6E6D-BEC4-4164-BD54-7CF94A38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94521"/>
            <a:ext cx="9144000" cy="1655762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Öğrenmek ve öğretmek için hiçbir zaman geç değil!</a:t>
            </a:r>
          </a:p>
          <a:p>
            <a:endParaRPr lang="tr-TR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l"/>
            <a:r>
              <a:rPr lang="tr-TR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  Gökçe Nur Erer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5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5848-EC08-439B-8081-0263AB39519B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49F01-B197-40F7-808C-AA00DB8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/>
              <a:t>Özellikler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611CDC-F08C-46FD-9453-767D1064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138"/>
            <a:ext cx="10515600" cy="4351338"/>
          </a:xfrm>
        </p:spPr>
        <p:txBody>
          <a:bodyPr>
            <a:normAutofit/>
          </a:bodyPr>
          <a:lstStyle/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Normal kullanıcılar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dashboardlarında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bulunan listelerdeki linke tıkladıklarında içinde bulundukları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mentörlüğün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detay sayfasını görüntüleyebilmektedir.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Bu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detay sayfasında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detaylarını görüntüleyebilir, tanımlanmadıysa faz ekleyerek süreci oluşturabilir, faz tanımlıysa süreci başlatabilmektedir. 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Süreç başladığında fazlar bitirilebilmekte ve bitirilen fazlar 5 yıldız üstünden ve ayrıca yorumla değerlendirilebilmektedir.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1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5848-EC08-439B-8081-0263AB39519B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49F01-B197-40F7-808C-AA00DB8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/>
              <a:t>Özellikler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611CDC-F08C-46FD-9453-767D1064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82"/>
            <a:ext cx="10515600" cy="4351338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ilişkisi bittikten sonra aynı konu/alt konu hakkında yeni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ilişkisi oluşturulabilmektedir.</a:t>
            </a:r>
          </a:p>
          <a:p>
            <a:pPr marL="6858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6858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Kullanıcılar eğer dolu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istek atarsa veya zaten var olan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mentörlüğe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dair bir istek atmaya çalışırsa veya aynı ana konu altında başka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istek atarsa gerekli uyarılar kullanıcıya yapılmaktadır.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6858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Devam eden bir fazın bitmesine 1 saat kala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ve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mentee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tarafına mail iletilmektedir.</a:t>
            </a:r>
          </a:p>
        </p:txBody>
      </p:sp>
    </p:spTree>
    <p:extLst>
      <p:ext uri="{BB962C8B-B14F-4D97-AF65-F5344CB8AC3E}">
        <p14:creationId xmlns:p14="http://schemas.microsoft.com/office/powerpoint/2010/main" val="309655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C4DBF4-22E6-4ACF-9B0C-FC0F056EE47C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29D6-E6CD-4830-A4BB-B2984731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Thymeleaf</a:t>
            </a:r>
            <a:endParaRPr lang="tr-TR" sz="18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Spring </a:t>
            </a:r>
            <a:r>
              <a:rPr lang="tr-TR" sz="1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Boot</a:t>
            </a:r>
            <a:endParaRPr lang="en-US" sz="18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Spring Security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MySQL</a:t>
            </a:r>
            <a:endParaRPr lang="tr-TR" sz="18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MongoDB</a:t>
            </a:r>
            <a:endParaRPr lang="en-US" sz="18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JQuery</a:t>
            </a:r>
            <a:endParaRPr lang="tr-TR" sz="18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Bootstrap</a:t>
            </a:r>
            <a:r>
              <a:rPr lang="tr-TR" sz="18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4</a:t>
            </a:r>
            <a:endParaRPr lang="tr-TR" sz="18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HTML5/CSS3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Maven</a:t>
            </a:r>
            <a:endParaRPr lang="tr-TR" sz="18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Spring Mail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69B4-EB48-41CB-A180-9183DA8A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/>
              <a:t>Kullanılan Teknolojiler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5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5848-EC08-439B-8081-0263AB39519B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49F01-B197-40F7-808C-AA00DB8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/>
              <a:t>Uygulamanın Yapı Taşları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FE4916-CE99-4089-A512-4CD8D579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2" y="1970882"/>
            <a:ext cx="10515600" cy="4351338"/>
          </a:xfrm>
        </p:spPr>
        <p:txBody>
          <a:bodyPr>
            <a:normAutofit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000" b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User:</a:t>
            </a:r>
            <a:r>
              <a:rPr lang="tr-TR" sz="2000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Userlar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uygulamayı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kullanacabilecek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tüm kullanıcıları temsil eder.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Userların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uygulama içerisinde hangi yetkilere sahip olduklarını takip edebilmek adına kullanıcılara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admin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veya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rolleri tanımlanmıştır.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000" b="1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Mentor</a:t>
            </a:r>
            <a:r>
              <a:rPr lang="tr-TR" sz="2000" b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tr-TR" sz="2000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Mentor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başvurusu yapmış ve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başvurusu onaylanmış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User’ı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temsil eder.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entrysi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içerisinde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mentörün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uzman olduğu alt konu, konu, kendini tanıtan açıklaması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vs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gibi bilgileri içinde bulundurur.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4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5848-EC08-439B-8081-0263AB39519B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49F01-B197-40F7-808C-AA00DB8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/>
              <a:t>Uygulamanın Yapı Taşları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FE4916-CE99-4089-A512-4CD8D579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000" b="1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Mentee</a:t>
            </a:r>
            <a:r>
              <a:rPr lang="tr-TR" sz="2000" b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Menteeler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menteelik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isteği atıp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ilişkisinin oluşturulduğu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Userları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temsil eder.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000" b="1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MentorApplication</a:t>
            </a:r>
            <a:r>
              <a:rPr lang="tr-TR" sz="2000" b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User’ın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olabilmesi için yapacağı başvurudur. İçerisinde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mentörlüğe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ait konu, alt konu, detay açıklaması ve onay durumunu barındırır.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000" b="1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Mentorship</a:t>
            </a:r>
            <a:r>
              <a:rPr lang="tr-TR" sz="2000" b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Mentor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ile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Mentee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arasında kurulmuş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ilişkisini ifade eder. İçerisinde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ve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mentee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bilgisine ek olarak başlangıç tarihi, bitiş durumu, faz durumu, konu, alt konu gibi bilgileri de tutmaktadır.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5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5848-EC08-439B-8081-0263AB39519B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49F01-B197-40F7-808C-AA00DB8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/>
              <a:t>Uygulamanın Yapı Taşları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FE4916-CE99-4089-A512-4CD8D579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138"/>
            <a:ext cx="10515600" cy="4351338"/>
          </a:xfrm>
        </p:spPr>
        <p:txBody>
          <a:bodyPr>
            <a:normAutofit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000" b="1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Phase</a:t>
            </a:r>
            <a:r>
              <a:rPr lang="tr-TR" sz="2000" b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ilişkisinin bir fazını ifade eder. İçerisinde başlangıç, bitiş tarihleri, fazın adı, faz değerlendirmeleri gibi bilgileri tutar.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000" b="1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Subtopic</a:t>
            </a:r>
            <a:r>
              <a:rPr lang="tr-TR" sz="2000" b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mentörün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sahip olabileceği alt konu başlıklarını tanımlar.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sz="2000" b="1" u="sng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Topic</a:t>
            </a:r>
            <a:r>
              <a:rPr lang="tr-TR" sz="2000" b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Bir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mentörün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sahip olabileceği konu başlıklarını tanımlar.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6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5848-EC08-439B-8081-0263AB39519B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49F01-B197-40F7-808C-AA00DB8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 err="1"/>
              <a:t>Use</a:t>
            </a:r>
            <a:r>
              <a:rPr lang="tr-TR" dirty="0"/>
              <a:t> – Case Diyagramı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6308E-CE57-4CEC-819F-DAF3D3BDD5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857375"/>
            <a:ext cx="3062311" cy="41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41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5848-EC08-439B-8081-0263AB39519B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49F01-B197-40F7-808C-AA00DB8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/>
              <a:t>Özellikler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611CDC-F08C-46FD-9453-767D1064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138"/>
            <a:ext cx="10515600" cy="4351338"/>
          </a:xfrm>
        </p:spPr>
        <p:txBody>
          <a:bodyPr>
            <a:normAutofit/>
          </a:bodyPr>
          <a:lstStyle/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Kullanıcılar Google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veya kullanıcı adı şifre ile uygulamaya giriş yapabilmektedirler. Google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tarafında OAuth2, kullanıcı adı ve şifre ile uygulamaya girişte ise LDAP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kimliklendirme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sistemi kullanılmıştır.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Kullanıcılar uygulamaya giriş yaptıklarında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admin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veya normal kullanıcı olmalarına göre farklı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sayfaları görmektedir.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Adminler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var olan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başvurularını, kullanıcılar ise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ve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mentee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oldukları süreçleri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dashboardlarında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görüntüleyebilmektedirler.</a:t>
            </a:r>
          </a:p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5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5848-EC08-439B-8081-0263AB39519B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49F01-B197-40F7-808C-AA00DB8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/>
              <a:t>Özellikler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611CDC-F08C-46FD-9453-767D1064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738"/>
            <a:ext cx="10515600" cy="4351338"/>
          </a:xfrm>
        </p:spPr>
        <p:txBody>
          <a:bodyPr>
            <a:normAutofit/>
          </a:bodyPr>
          <a:lstStyle/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Admin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olan kullanıcılar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dashboardlarında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var olan link sayesinde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konu ve alt konularını düzenleme sayfasına geçebilirler. 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Bu sayfada konu ve alt konuları silebilir veya yenilerini ekleyebilirler.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Kullanılan bir konu veya alt konu silinmeye çalıştığında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admini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uyaran pop-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up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mesajlar bulunmaktadır. 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Ayrıca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admin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olan kullanıcı hali hazırda var olan bir konu veya alt konu eklemeye çalıştığında ise gerekli uyarıları ekleme alanında görebilmektedir.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5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5848-EC08-439B-8081-0263AB39519B}"/>
              </a:ext>
            </a:extLst>
          </p:cNvPr>
          <p:cNvSpPr/>
          <p:nvPr/>
        </p:nvSpPr>
        <p:spPr>
          <a:xfrm>
            <a:off x="695325" y="790575"/>
            <a:ext cx="10848975" cy="5386388"/>
          </a:xfrm>
          <a:prstGeom prst="roundRect">
            <a:avLst>
              <a:gd name="adj" fmla="val 1060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49F01-B197-40F7-808C-AA00DB84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90575"/>
            <a:ext cx="10848975" cy="1325563"/>
          </a:xfrm>
        </p:spPr>
        <p:txBody>
          <a:bodyPr/>
          <a:lstStyle/>
          <a:p>
            <a:pPr algn="ctr"/>
            <a:r>
              <a:rPr lang="tr-TR" dirty="0"/>
              <a:t>Özellikler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611CDC-F08C-46FD-9453-767D1064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775"/>
            <a:ext cx="10515600" cy="4591051"/>
          </a:xfrm>
        </p:spPr>
        <p:txBody>
          <a:bodyPr>
            <a:normAutofit/>
          </a:bodyPr>
          <a:lstStyle/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Normal kullanıcılar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dashboardlarındaki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link ile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Başvurusu sayfasına girebilir ve istedikleri konu ve alt konu hakkında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başvurusunda bulunabilirler. 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Ayrıca önceden yapmış oldukları başvuruların durumlarını da bu sayfada görüntüleyebilirler.</a:t>
            </a:r>
          </a:p>
          <a:p>
            <a:pPr marL="54864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Normal kullanıcılar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dashboardlarındaki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link ile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Arama sayfasına girebilir ve ister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free-text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search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ister konu,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altkonu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filtrelemesi yaparak kendi yaptığı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mentörlükler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dışındaki bütün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mentörlükleri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görüntüleyebilir ve bu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mentörlere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menteelik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isteği yollayabilir. Ayrıca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mentörlerin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tr-T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mentörlük</a:t>
            </a:r>
            <a:r>
              <a:rPr lang="tr-T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detaylarını görebilir.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tr-T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5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551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 Light</vt:lpstr>
      <vt:lpstr>Office Theme</vt:lpstr>
      <vt:lpstr>Mentoree</vt:lpstr>
      <vt:lpstr>Kullanılan Teknolojiler</vt:lpstr>
      <vt:lpstr>Uygulamanın Yapı Taşları</vt:lpstr>
      <vt:lpstr>Uygulamanın Yapı Taşları</vt:lpstr>
      <vt:lpstr>Uygulamanın Yapı Taşları</vt:lpstr>
      <vt:lpstr>Use – Case Diyagramı</vt:lpstr>
      <vt:lpstr>Özellikler</vt:lpstr>
      <vt:lpstr>Özellikler</vt:lpstr>
      <vt:lpstr>Özellikler</vt:lpstr>
      <vt:lpstr>Özellikler</vt:lpstr>
      <vt:lpstr>Özellikler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Mentoree</dc:title>
  <dc:creator>Gökçe Erer</dc:creator>
  <cp:lastModifiedBy>Gökçe Erer</cp:lastModifiedBy>
  <cp:revision>10</cp:revision>
  <dcterms:created xsi:type="dcterms:W3CDTF">2020-08-27T11:26:21Z</dcterms:created>
  <dcterms:modified xsi:type="dcterms:W3CDTF">2020-08-27T12:20:59Z</dcterms:modified>
</cp:coreProperties>
</file>