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2" r:id="rId6"/>
    <p:sldId id="261" r:id="rId7"/>
    <p:sldId id="260" r:id="rId8"/>
    <p:sldId id="263" r:id="rId9"/>
    <p:sldId id="264" r:id="rId1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284CF0-265D-44C6-A491-6543469624A5}" type="datetimeFigureOut">
              <a:rPr lang="en-US" smtClean="0"/>
              <a:t>5/5/2020</a:t>
            </a:fld>
            <a:endParaRPr lang="en-US"/>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6BA7A-79F3-4EF9-8DD5-6A3D44C573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a:p>
        </p:txBody>
      </p:sp>
      <p:sp>
        <p:nvSpPr>
          <p:cNvPr id="4" name="3 Slayt Numarası Yer Tutucusu"/>
          <p:cNvSpPr>
            <a:spLocks noGrp="1"/>
          </p:cNvSpPr>
          <p:nvPr>
            <p:ph type="sldNum" sz="quarter" idx="10"/>
          </p:nvPr>
        </p:nvSpPr>
        <p:spPr/>
        <p:txBody>
          <a:bodyPr/>
          <a:lstStyle/>
          <a:p>
            <a:fld id="{9946BA7A-79F3-4EF9-8DD5-6A3D44C573F0}"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5.05.2020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5.05.2020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okcegok/find-my-hotel-android-ap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b="1" smtClean="0"/>
              <a:t>FIND MY HOTEL</a:t>
            </a:r>
            <a:br>
              <a:rPr lang="tr-TR" b="1" smtClean="0"/>
            </a:br>
            <a:endParaRPr lang="en-US" b="1"/>
          </a:p>
        </p:txBody>
      </p:sp>
      <p:sp>
        <p:nvSpPr>
          <p:cNvPr id="3" name="2 Alt Başlık"/>
          <p:cNvSpPr>
            <a:spLocks noGrp="1"/>
          </p:cNvSpPr>
          <p:nvPr>
            <p:ph type="subTitle" idx="1"/>
          </p:nvPr>
        </p:nvSpPr>
        <p:spPr>
          <a:xfrm>
            <a:off x="928662" y="3886200"/>
            <a:ext cx="7286676" cy="1752600"/>
          </a:xfrm>
        </p:spPr>
        <p:txBody>
          <a:bodyPr>
            <a:normAutofit fontScale="92500" lnSpcReduction="20000"/>
          </a:bodyPr>
          <a:lstStyle/>
          <a:p>
            <a:r>
              <a:rPr lang="tr-TR" b="1" smtClean="0">
                <a:solidFill>
                  <a:schemeClr val="tx1"/>
                </a:solidFill>
              </a:rPr>
              <a:t>Gökçe GÖK</a:t>
            </a:r>
          </a:p>
          <a:p>
            <a:r>
              <a:rPr lang="tr-TR" b="1" smtClean="0">
                <a:solidFill>
                  <a:schemeClr val="tx1"/>
                </a:solidFill>
              </a:rPr>
              <a:t>18MY24002</a:t>
            </a:r>
          </a:p>
          <a:p>
            <a:pPr algn="l"/>
            <a:r>
              <a:rPr lang="en-US" smtClean="0">
                <a:hlinkClick r:id="rId2"/>
              </a:rPr>
              <a:t>https://github.com/gokcegok/find-my-hotel-android-app</a:t>
            </a:r>
            <a:endParaRPr lang="en-US"/>
          </a:p>
        </p:txBody>
      </p:sp>
      <p:cxnSp>
        <p:nvCxnSpPr>
          <p:cNvPr id="5" name="4 Düz Bağlayıcı"/>
          <p:cNvCxnSpPr/>
          <p:nvPr/>
        </p:nvCxnSpPr>
        <p:spPr>
          <a:xfrm>
            <a:off x="928662" y="3214686"/>
            <a:ext cx="7286676"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r"/>
            <a:r>
              <a:rPr lang="tr-TR" b="1" smtClean="0"/>
              <a:t>Proje Bilgileri</a:t>
            </a:r>
            <a:endParaRPr lang="en-US" b="1"/>
          </a:p>
        </p:txBody>
      </p:sp>
      <p:sp>
        <p:nvSpPr>
          <p:cNvPr id="3" name="2 İçerik Yer Tutucusu"/>
          <p:cNvSpPr>
            <a:spLocks noGrp="1"/>
          </p:cNvSpPr>
          <p:nvPr>
            <p:ph idx="1"/>
          </p:nvPr>
        </p:nvSpPr>
        <p:spPr/>
        <p:txBody>
          <a:bodyPr>
            <a:normAutofit fontScale="62500" lnSpcReduction="20000"/>
          </a:bodyPr>
          <a:lstStyle/>
          <a:p>
            <a:pPr>
              <a:buNone/>
            </a:pPr>
            <a:r>
              <a:rPr lang="tr-TR" sz="4600" b="1" u="sng" smtClean="0"/>
              <a:t>Projenin Adı:</a:t>
            </a:r>
            <a:r>
              <a:rPr lang="tr-TR" sz="4600" b="1" smtClean="0"/>
              <a:t> </a:t>
            </a:r>
            <a:r>
              <a:rPr lang="tr-TR" sz="4600" smtClean="0"/>
              <a:t>FIND MY HOTEL</a:t>
            </a:r>
          </a:p>
          <a:p>
            <a:pPr>
              <a:buNone/>
            </a:pPr>
            <a:r>
              <a:rPr lang="tr-TR" sz="4800" b="1" u="sng" smtClean="0"/>
              <a:t>Geliştirme </a:t>
            </a:r>
            <a:r>
              <a:rPr lang="tr-TR" sz="4800" b="1" u="sng" smtClean="0"/>
              <a:t>Ortamı:</a:t>
            </a:r>
            <a:r>
              <a:rPr lang="tr-TR" sz="4800" b="1" smtClean="0"/>
              <a:t> </a:t>
            </a:r>
            <a:r>
              <a:rPr lang="tr-TR" sz="4800" smtClean="0"/>
              <a:t>Android </a:t>
            </a:r>
            <a:r>
              <a:rPr lang="tr-TR" sz="4800" smtClean="0"/>
              <a:t>Studio</a:t>
            </a:r>
          </a:p>
          <a:p>
            <a:pPr algn="just">
              <a:buNone/>
            </a:pPr>
            <a:r>
              <a:rPr lang="tr-TR" sz="4800" b="1" u="sng" smtClean="0"/>
              <a:t>Dil:</a:t>
            </a:r>
            <a:r>
              <a:rPr lang="tr-TR" sz="4800" b="1" smtClean="0"/>
              <a:t> </a:t>
            </a:r>
            <a:r>
              <a:rPr lang="tr-TR" sz="4800" smtClean="0"/>
              <a:t>Kotlin</a:t>
            </a:r>
            <a:endParaRPr lang="tr-TR" sz="4600" smtClean="0"/>
          </a:p>
          <a:p>
            <a:pPr algn="just">
              <a:buNone/>
            </a:pPr>
            <a:r>
              <a:rPr lang="tr-TR" sz="4600" b="1" u="sng" smtClean="0"/>
              <a:t>Projenin Amacı:</a:t>
            </a:r>
            <a:r>
              <a:rPr lang="tr-TR" sz="4600" b="1" smtClean="0"/>
              <a:t> </a:t>
            </a:r>
            <a:r>
              <a:rPr lang="tr-TR" sz="4600" smtClean="0"/>
              <a:t>Bu </a:t>
            </a:r>
            <a:r>
              <a:rPr lang="tr-TR" sz="4600" smtClean="0"/>
              <a:t>mobil uygulama vasıtasıyla kullanıcılara gidecekleri şehirde bulunan otellerle ilgili daha önceki ziyaretçiler tarafından yapılan pozitif/negatif yorumlar, verilen puanlar vb. özellikler ile deneyim aktarımı ve konum bilgisi gibi otele ait özniteliklerin sunulması, böylelikle kullanıcıya kalacağı oteli seçerken  kolaylık sağlamak amaçlanmaktadır. </a:t>
            </a:r>
            <a:endParaRPr lang="en-US" sz="4600" smtClean="0"/>
          </a:p>
          <a:p>
            <a:pPr>
              <a:buNone/>
            </a:pPr>
            <a:endParaRPr lang="tr-TR" b="1" smtClean="0"/>
          </a:p>
        </p:txBody>
      </p:sp>
      <p:cxnSp>
        <p:nvCxnSpPr>
          <p:cNvPr id="4" name="3 Düz Bağlayıcı"/>
          <p:cNvCxnSpPr/>
          <p:nvPr/>
        </p:nvCxnSpPr>
        <p:spPr>
          <a:xfrm>
            <a:off x="500034" y="1214422"/>
            <a:ext cx="814393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r"/>
            <a:r>
              <a:rPr lang="tr-TR" b="1" smtClean="0"/>
              <a:t>Arayüz Tasarımı</a:t>
            </a:r>
            <a:endParaRPr lang="en-US" b="1"/>
          </a:p>
        </p:txBody>
      </p:sp>
      <p:pic>
        <p:nvPicPr>
          <p:cNvPr id="5" name="4 İçerik Yer Tutucusu" descr="1.png"/>
          <p:cNvPicPr>
            <a:picLocks noGrp="1" noChangeAspect="1"/>
          </p:cNvPicPr>
          <p:nvPr>
            <p:ph idx="1"/>
          </p:nvPr>
        </p:nvPicPr>
        <p:blipFill>
          <a:blip r:embed="rId2"/>
          <a:stretch>
            <a:fillRect/>
          </a:stretch>
        </p:blipFill>
        <p:spPr>
          <a:xfrm>
            <a:off x="500034" y="1500174"/>
            <a:ext cx="3714776" cy="4708872"/>
          </a:xfrm>
        </p:spPr>
      </p:pic>
      <p:cxnSp>
        <p:nvCxnSpPr>
          <p:cNvPr id="4" name="3 Düz Bağlayıcı"/>
          <p:cNvCxnSpPr/>
          <p:nvPr/>
        </p:nvCxnSpPr>
        <p:spPr>
          <a:xfrm>
            <a:off x="500034" y="1214422"/>
            <a:ext cx="814393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5 Metin kutusu"/>
          <p:cNvSpPr txBox="1"/>
          <p:nvPr/>
        </p:nvSpPr>
        <p:spPr>
          <a:xfrm>
            <a:off x="4429124" y="2285992"/>
            <a:ext cx="4143404" cy="3108543"/>
          </a:xfrm>
          <a:prstGeom prst="rect">
            <a:avLst/>
          </a:prstGeom>
          <a:noFill/>
        </p:spPr>
        <p:txBody>
          <a:bodyPr wrap="square" rtlCol="0">
            <a:spAutoFit/>
          </a:bodyPr>
          <a:lstStyle/>
          <a:p>
            <a:pPr algn="just"/>
            <a:r>
              <a:rPr lang="tr-TR" sz="2800" b="1" smtClean="0"/>
              <a:t>Uygulama açılış ekranının arayüzünde kullanıcıyı yönlendirmek amacıyla bir adet TextView, otellerin bulunduğu ülkeyi seçmesi için 5 Adet buton kullanılmıştır.</a:t>
            </a:r>
            <a:endParaRPr lang="en-US" sz="28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r"/>
            <a:r>
              <a:rPr lang="tr-TR" b="1" smtClean="0"/>
              <a:t>Arayüz Tasarımı</a:t>
            </a:r>
            <a:endParaRPr lang="en-US" b="1"/>
          </a:p>
        </p:txBody>
      </p:sp>
      <p:cxnSp>
        <p:nvCxnSpPr>
          <p:cNvPr id="4" name="3 Düz Bağlayıcı"/>
          <p:cNvCxnSpPr/>
          <p:nvPr/>
        </p:nvCxnSpPr>
        <p:spPr>
          <a:xfrm>
            <a:off x="500034" y="1214422"/>
            <a:ext cx="814393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5 Metin kutusu"/>
          <p:cNvSpPr txBox="1"/>
          <p:nvPr/>
        </p:nvSpPr>
        <p:spPr>
          <a:xfrm>
            <a:off x="4143372" y="2357430"/>
            <a:ext cx="4500594" cy="2677656"/>
          </a:xfrm>
          <a:prstGeom prst="rect">
            <a:avLst/>
          </a:prstGeom>
          <a:noFill/>
        </p:spPr>
        <p:txBody>
          <a:bodyPr wrap="square" rtlCol="0">
            <a:spAutoFit/>
          </a:bodyPr>
          <a:lstStyle/>
          <a:p>
            <a:pPr algn="just"/>
            <a:r>
              <a:rPr lang="tr-TR" sz="2800" b="1" smtClean="0"/>
              <a:t>Kullanıcının ilk ekrandan seçim yapması durumunda, o ülkede bulunan otellerin listeleneceği ikinci ekranın tasarımı için bir adet Recycler View kullanılmıştır.</a:t>
            </a:r>
            <a:endParaRPr lang="en-US" sz="2800" b="1"/>
          </a:p>
        </p:txBody>
      </p:sp>
      <p:pic>
        <p:nvPicPr>
          <p:cNvPr id="7" name="6 Resim" descr="2.png"/>
          <p:cNvPicPr>
            <a:picLocks noChangeAspect="1"/>
          </p:cNvPicPr>
          <p:nvPr/>
        </p:nvPicPr>
        <p:blipFill>
          <a:blip r:embed="rId2"/>
          <a:stretch>
            <a:fillRect/>
          </a:stretch>
        </p:blipFill>
        <p:spPr>
          <a:xfrm>
            <a:off x="571472" y="1714488"/>
            <a:ext cx="3372321" cy="437258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0"/>
            <a:ext cx="8229600" cy="1143000"/>
          </a:xfrm>
        </p:spPr>
        <p:txBody>
          <a:bodyPr/>
          <a:lstStyle/>
          <a:p>
            <a:pPr algn="r"/>
            <a:r>
              <a:rPr lang="tr-TR" b="1" smtClean="0"/>
              <a:t>Arayüz Tasarımı</a:t>
            </a:r>
            <a:endParaRPr lang="en-US" b="1"/>
          </a:p>
        </p:txBody>
      </p:sp>
      <p:cxnSp>
        <p:nvCxnSpPr>
          <p:cNvPr id="4" name="3 Düz Bağlayıcı"/>
          <p:cNvCxnSpPr/>
          <p:nvPr/>
        </p:nvCxnSpPr>
        <p:spPr>
          <a:xfrm>
            <a:off x="500034" y="939784"/>
            <a:ext cx="814393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5 Metin kutusu"/>
          <p:cNvSpPr txBox="1"/>
          <p:nvPr/>
        </p:nvSpPr>
        <p:spPr>
          <a:xfrm>
            <a:off x="4429124" y="1320383"/>
            <a:ext cx="4143404" cy="4493538"/>
          </a:xfrm>
          <a:prstGeom prst="rect">
            <a:avLst/>
          </a:prstGeom>
          <a:noFill/>
        </p:spPr>
        <p:txBody>
          <a:bodyPr wrap="square" rtlCol="0">
            <a:spAutoFit/>
          </a:bodyPr>
          <a:lstStyle/>
          <a:p>
            <a:pPr algn="just"/>
            <a:r>
              <a:rPr lang="tr-TR" sz="2600" b="1" smtClean="0"/>
              <a:t>Recycler </a:t>
            </a:r>
            <a:r>
              <a:rPr lang="tr-TR" sz="2600" b="1" smtClean="0"/>
              <a:t>View’in her bir elemanının düzenini tanımlamak için ikinci bir layout oluşturulmuştur. Bu layoutta her bir otelin bilgilerinin doldurulacağı 7 adet TextView, bir adet Image View kullanılmıştır. Bu öğelerin düzeni CardView, LinearLayout gibi nesnelerle sağlanmıştır.</a:t>
            </a:r>
            <a:endParaRPr lang="en-US" sz="2600" b="1"/>
          </a:p>
        </p:txBody>
      </p:sp>
      <p:pic>
        <p:nvPicPr>
          <p:cNvPr id="8" name="7 İçerik Yer Tutucusu" descr="3.png"/>
          <p:cNvPicPr>
            <a:picLocks noGrp="1" noChangeAspect="1"/>
          </p:cNvPicPr>
          <p:nvPr>
            <p:ph idx="1"/>
          </p:nvPr>
        </p:nvPicPr>
        <p:blipFill>
          <a:blip r:embed="rId2"/>
          <a:stretch>
            <a:fillRect/>
          </a:stretch>
        </p:blipFill>
        <p:spPr>
          <a:xfrm>
            <a:off x="500034" y="1439850"/>
            <a:ext cx="3571900" cy="4591001"/>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r"/>
            <a:r>
              <a:rPr lang="tr-TR" b="1" smtClean="0"/>
              <a:t>Arayüz Tasarımı</a:t>
            </a:r>
            <a:endParaRPr lang="en-US" b="1"/>
          </a:p>
        </p:txBody>
      </p:sp>
      <p:cxnSp>
        <p:nvCxnSpPr>
          <p:cNvPr id="4" name="3 Düz Bağlayıcı"/>
          <p:cNvCxnSpPr/>
          <p:nvPr/>
        </p:nvCxnSpPr>
        <p:spPr>
          <a:xfrm>
            <a:off x="500034" y="1214422"/>
            <a:ext cx="814393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5 Metin kutusu"/>
          <p:cNvSpPr txBox="1"/>
          <p:nvPr/>
        </p:nvSpPr>
        <p:spPr>
          <a:xfrm>
            <a:off x="4357686" y="1564243"/>
            <a:ext cx="4143404" cy="5293757"/>
          </a:xfrm>
          <a:prstGeom prst="rect">
            <a:avLst/>
          </a:prstGeom>
          <a:noFill/>
        </p:spPr>
        <p:txBody>
          <a:bodyPr wrap="square" rtlCol="0">
            <a:spAutoFit/>
          </a:bodyPr>
          <a:lstStyle/>
          <a:p>
            <a:pPr algn="just"/>
            <a:r>
              <a:rPr lang="tr-TR" sz="2600" b="1" smtClean="0"/>
              <a:t>Kullanıcının ikinci ekrandan bir otel seçmesi durumunda bu otele ait özniteliklerin, pozitif/negatif yorumların sunulacağı son ekranın arayüz tasarımı için ilk olarak daha önce otellerde olduğu gibi bir adet RecyclerView içeren bir layout oluşturulmuştur. Bunun yanı sıra seçilen otelin ismini içerecek bir TextView kullanılmıştır.</a:t>
            </a:r>
            <a:endParaRPr lang="en-US" sz="2600" b="1"/>
          </a:p>
        </p:txBody>
      </p:sp>
      <p:pic>
        <p:nvPicPr>
          <p:cNvPr id="8" name="7 İçerik Yer Tutucusu" descr="4.png"/>
          <p:cNvPicPr>
            <a:picLocks noGrp="1" noChangeAspect="1"/>
          </p:cNvPicPr>
          <p:nvPr>
            <p:ph idx="1"/>
          </p:nvPr>
        </p:nvPicPr>
        <p:blipFill>
          <a:blip r:embed="rId2"/>
          <a:stretch>
            <a:fillRect/>
          </a:stretch>
        </p:blipFill>
        <p:spPr>
          <a:xfrm>
            <a:off x="500034" y="1785926"/>
            <a:ext cx="3400900" cy="4372586"/>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r"/>
            <a:r>
              <a:rPr lang="tr-TR" b="1" smtClean="0"/>
              <a:t>Arayüz Tasarımı</a:t>
            </a:r>
            <a:endParaRPr lang="en-US" b="1"/>
          </a:p>
        </p:txBody>
      </p:sp>
      <p:cxnSp>
        <p:nvCxnSpPr>
          <p:cNvPr id="4" name="3 Düz Bağlayıcı"/>
          <p:cNvCxnSpPr/>
          <p:nvPr/>
        </p:nvCxnSpPr>
        <p:spPr>
          <a:xfrm>
            <a:off x="500034" y="1214422"/>
            <a:ext cx="814393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5 Metin kutusu"/>
          <p:cNvSpPr txBox="1"/>
          <p:nvPr/>
        </p:nvSpPr>
        <p:spPr>
          <a:xfrm>
            <a:off x="4357686" y="1564243"/>
            <a:ext cx="4357718" cy="4893647"/>
          </a:xfrm>
          <a:prstGeom prst="rect">
            <a:avLst/>
          </a:prstGeom>
          <a:noFill/>
        </p:spPr>
        <p:txBody>
          <a:bodyPr wrap="square" rtlCol="0">
            <a:spAutoFit/>
          </a:bodyPr>
          <a:lstStyle/>
          <a:p>
            <a:pPr algn="just"/>
            <a:r>
              <a:rPr lang="tr-TR" sz="2600" b="1" smtClean="0"/>
              <a:t>RecyclerView’in </a:t>
            </a:r>
            <a:r>
              <a:rPr lang="tr-TR" sz="2600" b="1" smtClean="0"/>
              <a:t>elemanlarının tasarımı için oluşturulan layoutta yorumu yapan  kullanıcıya ait </a:t>
            </a:r>
            <a:r>
              <a:rPr lang="tr-TR" sz="2600" b="1" smtClean="0"/>
              <a:t>bilgiler </a:t>
            </a:r>
            <a:r>
              <a:rPr lang="tr-TR" sz="2600" b="1" smtClean="0"/>
              <a:t>yatay </a:t>
            </a:r>
            <a:r>
              <a:rPr lang="tr-TR" sz="2600" b="1" smtClean="0"/>
              <a:t>bir LinearLayout’ta sunulacaktır. Bunun için 8 adet TextView kullanılmıştır. Bunun yanı sıra negatif ve pozitif yorumlar için dikey bir LinearLayout oluşturulmuş ve bunun içine dört adet TextView yerleştirilmiştir.</a:t>
            </a:r>
            <a:endParaRPr lang="en-US" sz="2600" b="1"/>
          </a:p>
        </p:txBody>
      </p:sp>
      <p:pic>
        <p:nvPicPr>
          <p:cNvPr id="8" name="7 İçerik Yer Tutucusu" descr="5.png"/>
          <p:cNvPicPr>
            <a:picLocks noGrp="1" noChangeAspect="1"/>
          </p:cNvPicPr>
          <p:nvPr>
            <p:ph idx="1"/>
          </p:nvPr>
        </p:nvPicPr>
        <p:blipFill>
          <a:blip r:embed="rId2"/>
          <a:stretch>
            <a:fillRect/>
          </a:stretch>
        </p:blipFill>
        <p:spPr>
          <a:xfrm>
            <a:off x="500034" y="1714488"/>
            <a:ext cx="3714776" cy="4580861"/>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r"/>
            <a:r>
              <a:rPr lang="tr-TR" b="1" smtClean="0"/>
              <a:t>Akış Diyagramı</a:t>
            </a:r>
            <a:endParaRPr lang="en-US" b="1"/>
          </a:p>
        </p:txBody>
      </p:sp>
      <p:cxnSp>
        <p:nvCxnSpPr>
          <p:cNvPr id="4" name="3 Düz Bağlayıcı"/>
          <p:cNvCxnSpPr/>
          <p:nvPr/>
        </p:nvCxnSpPr>
        <p:spPr>
          <a:xfrm>
            <a:off x="500034" y="1214422"/>
            <a:ext cx="814393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10 İçerik Yer Tutucusu" descr="6.png"/>
          <p:cNvPicPr>
            <a:picLocks noGrp="1" noChangeAspect="1"/>
          </p:cNvPicPr>
          <p:nvPr>
            <p:ph idx="1"/>
          </p:nvPr>
        </p:nvPicPr>
        <p:blipFill>
          <a:blip r:embed="rId2"/>
          <a:stretch>
            <a:fillRect/>
          </a:stretch>
        </p:blipFill>
        <p:spPr>
          <a:xfrm>
            <a:off x="500034" y="214290"/>
            <a:ext cx="4357718" cy="633838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r"/>
            <a:r>
              <a:rPr lang="tr-TR" b="1" smtClean="0"/>
              <a:t>Proje Testi</a:t>
            </a:r>
            <a:endParaRPr lang="en-US" b="1"/>
          </a:p>
        </p:txBody>
      </p:sp>
      <p:cxnSp>
        <p:nvCxnSpPr>
          <p:cNvPr id="4" name="3 Düz Bağlayıcı"/>
          <p:cNvCxnSpPr/>
          <p:nvPr/>
        </p:nvCxnSpPr>
        <p:spPr>
          <a:xfrm>
            <a:off x="500034" y="1214422"/>
            <a:ext cx="8143932" cy="158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5 İçerik Yer Tutucusu" descr="7.png"/>
          <p:cNvPicPr>
            <a:picLocks noGrp="1" noChangeAspect="1"/>
          </p:cNvPicPr>
          <p:nvPr>
            <p:ph idx="1"/>
          </p:nvPr>
        </p:nvPicPr>
        <p:blipFill>
          <a:blip r:embed="rId2"/>
          <a:stretch>
            <a:fillRect/>
          </a:stretch>
        </p:blipFill>
        <p:spPr>
          <a:xfrm>
            <a:off x="500034" y="1714488"/>
            <a:ext cx="2357454" cy="4654460"/>
          </a:xfrm>
        </p:spPr>
      </p:pic>
      <p:pic>
        <p:nvPicPr>
          <p:cNvPr id="7" name="6 Resim" descr="8.png"/>
          <p:cNvPicPr>
            <a:picLocks noChangeAspect="1"/>
          </p:cNvPicPr>
          <p:nvPr/>
        </p:nvPicPr>
        <p:blipFill>
          <a:blip r:embed="rId3"/>
          <a:stretch>
            <a:fillRect/>
          </a:stretch>
        </p:blipFill>
        <p:spPr>
          <a:xfrm>
            <a:off x="3428992" y="1714488"/>
            <a:ext cx="2408772" cy="4686717"/>
          </a:xfrm>
          <a:prstGeom prst="rect">
            <a:avLst/>
          </a:prstGeom>
        </p:spPr>
      </p:pic>
      <p:pic>
        <p:nvPicPr>
          <p:cNvPr id="8" name="7 Resim" descr="9.png"/>
          <p:cNvPicPr>
            <a:picLocks noChangeAspect="1"/>
          </p:cNvPicPr>
          <p:nvPr/>
        </p:nvPicPr>
        <p:blipFill>
          <a:blip r:embed="rId4"/>
          <a:stretch>
            <a:fillRect/>
          </a:stretch>
        </p:blipFill>
        <p:spPr>
          <a:xfrm>
            <a:off x="6215074" y="1714488"/>
            <a:ext cx="2462433" cy="4680153"/>
          </a:xfrm>
          <a:prstGeom prst="rect">
            <a:avLst/>
          </a:prstGeom>
        </p:spPr>
      </p:pic>
      <p:cxnSp>
        <p:nvCxnSpPr>
          <p:cNvPr id="13" name="12 Düz Ok Bağlayıcısı"/>
          <p:cNvCxnSpPr/>
          <p:nvPr/>
        </p:nvCxnSpPr>
        <p:spPr>
          <a:xfrm flipV="1">
            <a:off x="2214546" y="3571876"/>
            <a:ext cx="1214446" cy="7143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Düz Ok Bağlayıcısı"/>
          <p:cNvCxnSpPr/>
          <p:nvPr/>
        </p:nvCxnSpPr>
        <p:spPr>
          <a:xfrm flipV="1">
            <a:off x="5214942" y="4643446"/>
            <a:ext cx="1071570" cy="71438"/>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Words>
  <PresentationFormat>Ekran Gösterisi (4:3)</PresentationFormat>
  <Paragraphs>22</Paragraphs>
  <Slides>9</Slides>
  <Notes>1</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Ofis Teması</vt:lpstr>
      <vt:lpstr>FIND MY HOTEL </vt:lpstr>
      <vt:lpstr>Proje Bilgileri</vt:lpstr>
      <vt:lpstr>Arayüz Tasarımı</vt:lpstr>
      <vt:lpstr>Arayüz Tasarımı</vt:lpstr>
      <vt:lpstr>Arayüz Tasarımı</vt:lpstr>
      <vt:lpstr>Arayüz Tasarımı</vt:lpstr>
      <vt:lpstr>Arayüz Tasarımı</vt:lpstr>
      <vt:lpstr>Akış Diyagramı</vt:lpstr>
      <vt:lpstr>Proje Testi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MY HOTEL </dc:title>
  <dc:creator>gokcegok</dc:creator>
  <cp:lastModifiedBy>gokcegok</cp:lastModifiedBy>
  <cp:revision>1</cp:revision>
  <dcterms:created xsi:type="dcterms:W3CDTF">2020-05-05T13:36:04Z</dcterms:created>
  <dcterms:modified xsi:type="dcterms:W3CDTF">2020-05-05T14:22:45Z</dcterms:modified>
</cp:coreProperties>
</file>