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958C"/>
    <a:srgbClr val="44AEA4"/>
    <a:srgbClr val="317C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150" d="100"/>
          <a:sy n="150" d="100"/>
        </p:scale>
        <p:origin x="-183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F6B0-17C0-4FBB-9EDF-12783763F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87898-1C6A-48D7-9933-B068D4200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A0260-F970-43B5-97DB-BCD50B4C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4C36-68AA-4D12-8BDD-ABF1C11731B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601F4-B3D1-42CA-92B8-9AA6F49E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B61B9-04D7-4A6E-91DE-954629E9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B957-2347-453C-91E0-1E473FDE9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62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0D481-7BA0-48BB-A8FF-9890C31D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28C47-68EE-484B-B801-B9D58357C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AAD94-9D0C-482F-86E3-1D4E9F8A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4C36-68AA-4D12-8BDD-ABF1C11731B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88A98-A79D-4BA1-ACFD-BBF5D76E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5F079-C00A-4F41-9D4B-F94EEAC9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B957-2347-453C-91E0-1E473FDE9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1A1874-8F7A-4727-AA8C-EBBA24576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D6F53-BA1A-4E10-9282-AA857CDB3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70BA7-DCB4-4FE0-90F3-B55C0E0F8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4C36-68AA-4D12-8BDD-ABF1C11731B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510DF-20C3-4E19-8E2C-F20D08EC4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518F5-278C-42BD-A46E-910F0BDF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B957-2347-453C-91E0-1E473FDE9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0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4F93-6E67-4CE3-A053-0CE8F3DE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8816C-9886-4692-931C-5A5F6D9ED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2ACFD-4C30-4706-9DCE-CCDF8B13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4C36-68AA-4D12-8BDD-ABF1C11731B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97B97-AF02-4A41-8F8C-D1FCC154C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5C924-D4C2-4643-8C86-BFB40F4DD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B957-2347-453C-91E0-1E473FDE9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9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F4AC-7AC5-42ED-8146-8BEFF2263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E9D13-9FD6-4C0F-AE5F-866E50605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1D1C2-5BE1-49E3-BAA9-776D41A14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4C36-68AA-4D12-8BDD-ABF1C11731B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0951D-9FC0-405F-BAEE-B9A398B0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6E483-A95D-4713-B05B-91619308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B957-2347-453C-91E0-1E473FDE9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0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9B79-9E93-4A51-B309-0C8CB201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3B6C0-F5F5-4683-9CA4-FCDF3F4A2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5F5DE-CC69-421C-9C6D-3369B942D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2D1E6-9057-42EC-ACBE-ABC26FC1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4C36-68AA-4D12-8BDD-ABF1C11731B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AD642-D7F7-4A9A-B3F9-FF12DA19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A5620-22A1-4F78-8A1A-E37E7912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B957-2347-453C-91E0-1E473FDE9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2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D4CB9-A22F-42D8-BC8E-3CF0B9344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466FC-5DE6-4209-89F1-03F1F9E69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085E2-6EED-4D0D-83DE-DF8891AD3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60410-232D-430E-9C89-088911DCD8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B7F2C-EFE2-4571-B17B-617F5AE5A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D33966-0F34-4630-AD2C-E69769F9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4C36-68AA-4D12-8BDD-ABF1C11731B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5FC0D7-7592-49C1-AF63-34C24FB5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52B1AF-39A3-4615-9F9B-0FCA2E10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B957-2347-453C-91E0-1E473FDE9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0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BEDB9-01C6-487B-B48C-002DA3125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9BF08-B552-40EA-9BBB-C18F614E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4C36-68AA-4D12-8BDD-ABF1C11731B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6A569-F9EE-4121-9FCF-8B38D6EF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D6B50-4C91-44F1-A1EF-C63196B2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B957-2347-453C-91E0-1E473FDE9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5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62344F-AE2E-46FC-8A25-D66FA8A2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4C36-68AA-4D12-8BDD-ABF1C11731B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545EC4-DC27-49DF-90CF-63C5717FD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E49AB-A39F-4D79-ACBA-CE7CF8CB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B957-2347-453C-91E0-1E473FDE9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9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3921-5ADE-423D-9724-84CF6557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09C64-9E60-4407-AD72-BEA4A8F59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B146E-3463-4A3C-A46B-7D5F68974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23B6D-9A5B-4317-97C2-6B0B6A0F2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4C36-68AA-4D12-8BDD-ABF1C11731B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549A4-A3FC-406F-B233-0D86692C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30073-4592-4B08-97D0-223129FA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B957-2347-453C-91E0-1E473FDE9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2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195F-57DC-4BB9-B3BD-6F16BF08A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2EE63-E342-45DB-843A-9748A900B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076A5-0CB7-42B9-8F8E-89D5D3CE0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456BD-1D7E-499A-94A7-75F683B1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4C36-68AA-4D12-8BDD-ABF1C11731B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10C8A-1989-48BB-8C48-7FFD3FF7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B1068-7970-4EDE-A273-5F46F637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B957-2347-453C-91E0-1E473FDE9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7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45846B-888C-421A-8A56-4FCF6811D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7FE99-A629-4F60-B0D5-262A43595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4D0A7-F51A-4DC3-95ED-20DF38602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C4C36-68AA-4D12-8BDD-ABF1C11731B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E369D-D170-4F2B-A7F7-1F08F1B50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976BD-AA7C-4D5D-9011-E3D0C10D8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EB957-2347-453C-91E0-1E473FDE9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4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8A3B83E6-EE02-4DB4-9A57-D1FD4E418EE2}"/>
              </a:ext>
            </a:extLst>
          </p:cNvPr>
          <p:cNvSpPr/>
          <p:nvPr/>
        </p:nvSpPr>
        <p:spPr>
          <a:xfrm>
            <a:off x="5984081" y="2657475"/>
            <a:ext cx="221457" cy="235744"/>
          </a:xfrm>
          <a:prstGeom prst="ellipse">
            <a:avLst/>
          </a:prstGeom>
          <a:solidFill>
            <a:srgbClr val="3B9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2F357-3F22-4751-AD5D-6D810B37A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945" y="2244844"/>
            <a:ext cx="1904762" cy="19047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346DD3-E522-4681-A5B5-3E81E1F05B86}"/>
              </a:ext>
            </a:extLst>
          </p:cNvPr>
          <p:cNvSpPr/>
          <p:nvPr/>
        </p:nvSpPr>
        <p:spPr>
          <a:xfrm>
            <a:off x="5984081" y="2774156"/>
            <a:ext cx="221457" cy="1025490"/>
          </a:xfrm>
          <a:custGeom>
            <a:avLst/>
            <a:gdLst>
              <a:gd name="connsiteX0" fmla="*/ 0 w 219075"/>
              <a:gd name="connsiteY0" fmla="*/ 0 h 1033463"/>
              <a:gd name="connsiteX1" fmla="*/ 219075 w 219075"/>
              <a:gd name="connsiteY1" fmla="*/ 0 h 1033463"/>
              <a:gd name="connsiteX2" fmla="*/ 219075 w 219075"/>
              <a:gd name="connsiteY2" fmla="*/ 1033463 h 1033463"/>
              <a:gd name="connsiteX3" fmla="*/ 0 w 219075"/>
              <a:gd name="connsiteY3" fmla="*/ 1033463 h 1033463"/>
              <a:gd name="connsiteX4" fmla="*/ 0 w 219075"/>
              <a:gd name="connsiteY4" fmla="*/ 0 h 1033463"/>
              <a:gd name="connsiteX0" fmla="*/ 0 w 219075"/>
              <a:gd name="connsiteY0" fmla="*/ 0 h 1033463"/>
              <a:gd name="connsiteX1" fmla="*/ 219075 w 219075"/>
              <a:gd name="connsiteY1" fmla="*/ 0 h 1033463"/>
              <a:gd name="connsiteX2" fmla="*/ 219075 w 219075"/>
              <a:gd name="connsiteY2" fmla="*/ 1033463 h 1033463"/>
              <a:gd name="connsiteX3" fmla="*/ 14288 w 219075"/>
              <a:gd name="connsiteY3" fmla="*/ 997744 h 1033463"/>
              <a:gd name="connsiteX4" fmla="*/ 0 w 219075"/>
              <a:gd name="connsiteY4" fmla="*/ 0 h 1033463"/>
              <a:gd name="connsiteX0" fmla="*/ 0 w 219075"/>
              <a:gd name="connsiteY0" fmla="*/ 0 h 997744"/>
              <a:gd name="connsiteX1" fmla="*/ 219075 w 219075"/>
              <a:gd name="connsiteY1" fmla="*/ 0 h 997744"/>
              <a:gd name="connsiteX2" fmla="*/ 166688 w 219075"/>
              <a:gd name="connsiteY2" fmla="*/ 966788 h 997744"/>
              <a:gd name="connsiteX3" fmla="*/ 14288 w 219075"/>
              <a:gd name="connsiteY3" fmla="*/ 997744 h 997744"/>
              <a:gd name="connsiteX4" fmla="*/ 0 w 219075"/>
              <a:gd name="connsiteY4" fmla="*/ 0 h 997744"/>
              <a:gd name="connsiteX0" fmla="*/ 0 w 219075"/>
              <a:gd name="connsiteY0" fmla="*/ 0 h 997744"/>
              <a:gd name="connsiteX1" fmla="*/ 219075 w 219075"/>
              <a:gd name="connsiteY1" fmla="*/ 0 h 997744"/>
              <a:gd name="connsiteX2" fmla="*/ 176213 w 219075"/>
              <a:gd name="connsiteY2" fmla="*/ 997744 h 997744"/>
              <a:gd name="connsiteX3" fmla="*/ 14288 w 219075"/>
              <a:gd name="connsiteY3" fmla="*/ 997744 h 997744"/>
              <a:gd name="connsiteX4" fmla="*/ 0 w 219075"/>
              <a:gd name="connsiteY4" fmla="*/ 0 h 997744"/>
              <a:gd name="connsiteX0" fmla="*/ 0 w 219075"/>
              <a:gd name="connsiteY0" fmla="*/ 0 h 1015735"/>
              <a:gd name="connsiteX1" fmla="*/ 219075 w 219075"/>
              <a:gd name="connsiteY1" fmla="*/ 0 h 1015735"/>
              <a:gd name="connsiteX2" fmla="*/ 176213 w 219075"/>
              <a:gd name="connsiteY2" fmla="*/ 997744 h 1015735"/>
              <a:gd name="connsiteX3" fmla="*/ 14288 w 219075"/>
              <a:gd name="connsiteY3" fmla="*/ 997744 h 1015735"/>
              <a:gd name="connsiteX4" fmla="*/ 0 w 219075"/>
              <a:gd name="connsiteY4" fmla="*/ 0 h 1015735"/>
              <a:gd name="connsiteX0" fmla="*/ 0 w 219075"/>
              <a:gd name="connsiteY0" fmla="*/ 0 h 1019441"/>
              <a:gd name="connsiteX1" fmla="*/ 219075 w 219075"/>
              <a:gd name="connsiteY1" fmla="*/ 0 h 1019441"/>
              <a:gd name="connsiteX2" fmla="*/ 176213 w 219075"/>
              <a:gd name="connsiteY2" fmla="*/ 997744 h 1019441"/>
              <a:gd name="connsiteX3" fmla="*/ 28575 w 219075"/>
              <a:gd name="connsiteY3" fmla="*/ 1009650 h 1019441"/>
              <a:gd name="connsiteX4" fmla="*/ 0 w 219075"/>
              <a:gd name="connsiteY4" fmla="*/ 0 h 1019441"/>
              <a:gd name="connsiteX0" fmla="*/ 0 w 219075"/>
              <a:gd name="connsiteY0" fmla="*/ 0 h 1021726"/>
              <a:gd name="connsiteX1" fmla="*/ 219075 w 219075"/>
              <a:gd name="connsiteY1" fmla="*/ 0 h 1021726"/>
              <a:gd name="connsiteX2" fmla="*/ 176213 w 219075"/>
              <a:gd name="connsiteY2" fmla="*/ 997744 h 1021726"/>
              <a:gd name="connsiteX3" fmla="*/ 28575 w 219075"/>
              <a:gd name="connsiteY3" fmla="*/ 1009650 h 1021726"/>
              <a:gd name="connsiteX4" fmla="*/ 0 w 219075"/>
              <a:gd name="connsiteY4" fmla="*/ 0 h 1021726"/>
              <a:gd name="connsiteX0" fmla="*/ 0 w 219075"/>
              <a:gd name="connsiteY0" fmla="*/ 0 h 1026948"/>
              <a:gd name="connsiteX1" fmla="*/ 219075 w 219075"/>
              <a:gd name="connsiteY1" fmla="*/ 0 h 1026948"/>
              <a:gd name="connsiteX2" fmla="*/ 176213 w 219075"/>
              <a:gd name="connsiteY2" fmla="*/ 997744 h 1026948"/>
              <a:gd name="connsiteX3" fmla="*/ 28575 w 219075"/>
              <a:gd name="connsiteY3" fmla="*/ 1009650 h 1026948"/>
              <a:gd name="connsiteX4" fmla="*/ 0 w 219075"/>
              <a:gd name="connsiteY4" fmla="*/ 0 h 1026948"/>
              <a:gd name="connsiteX0" fmla="*/ 0 w 219075"/>
              <a:gd name="connsiteY0" fmla="*/ 0 h 1021486"/>
              <a:gd name="connsiteX1" fmla="*/ 219075 w 219075"/>
              <a:gd name="connsiteY1" fmla="*/ 0 h 1021486"/>
              <a:gd name="connsiteX2" fmla="*/ 176213 w 219075"/>
              <a:gd name="connsiteY2" fmla="*/ 997744 h 1021486"/>
              <a:gd name="connsiteX3" fmla="*/ 30956 w 219075"/>
              <a:gd name="connsiteY3" fmla="*/ 997744 h 1021486"/>
              <a:gd name="connsiteX4" fmla="*/ 0 w 219075"/>
              <a:gd name="connsiteY4" fmla="*/ 0 h 1021486"/>
              <a:gd name="connsiteX0" fmla="*/ 0 w 221457"/>
              <a:gd name="connsiteY0" fmla="*/ 0 h 1021486"/>
              <a:gd name="connsiteX1" fmla="*/ 221457 w 221457"/>
              <a:gd name="connsiteY1" fmla="*/ 0 h 1021486"/>
              <a:gd name="connsiteX2" fmla="*/ 178595 w 221457"/>
              <a:gd name="connsiteY2" fmla="*/ 997744 h 1021486"/>
              <a:gd name="connsiteX3" fmla="*/ 33338 w 221457"/>
              <a:gd name="connsiteY3" fmla="*/ 997744 h 1021486"/>
              <a:gd name="connsiteX4" fmla="*/ 0 w 221457"/>
              <a:gd name="connsiteY4" fmla="*/ 0 h 1021486"/>
              <a:gd name="connsiteX0" fmla="*/ 0 w 221457"/>
              <a:gd name="connsiteY0" fmla="*/ 0 h 1021486"/>
              <a:gd name="connsiteX1" fmla="*/ 221457 w 221457"/>
              <a:gd name="connsiteY1" fmla="*/ 0 h 1021486"/>
              <a:gd name="connsiteX2" fmla="*/ 178595 w 221457"/>
              <a:gd name="connsiteY2" fmla="*/ 997744 h 1021486"/>
              <a:gd name="connsiteX3" fmla="*/ 33338 w 221457"/>
              <a:gd name="connsiteY3" fmla="*/ 997744 h 1021486"/>
              <a:gd name="connsiteX4" fmla="*/ 0 w 221457"/>
              <a:gd name="connsiteY4" fmla="*/ 0 h 1021486"/>
              <a:gd name="connsiteX0" fmla="*/ 0 w 221457"/>
              <a:gd name="connsiteY0" fmla="*/ 0 h 1025490"/>
              <a:gd name="connsiteX1" fmla="*/ 221457 w 221457"/>
              <a:gd name="connsiteY1" fmla="*/ 0 h 1025490"/>
              <a:gd name="connsiteX2" fmla="*/ 178595 w 221457"/>
              <a:gd name="connsiteY2" fmla="*/ 997744 h 1025490"/>
              <a:gd name="connsiteX3" fmla="*/ 33338 w 221457"/>
              <a:gd name="connsiteY3" fmla="*/ 997744 h 1025490"/>
              <a:gd name="connsiteX4" fmla="*/ 0 w 221457"/>
              <a:gd name="connsiteY4" fmla="*/ 0 h 102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457" h="1025490">
                <a:moveTo>
                  <a:pt x="0" y="0"/>
                </a:moveTo>
                <a:lnTo>
                  <a:pt x="221457" y="0"/>
                </a:lnTo>
                <a:lnTo>
                  <a:pt x="178595" y="997744"/>
                </a:lnTo>
                <a:cubicBezTo>
                  <a:pt x="105570" y="1038225"/>
                  <a:pt x="101601" y="1031081"/>
                  <a:pt x="33338" y="99774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09A0F59-3347-4719-A85F-C78D0B17F191}"/>
              </a:ext>
            </a:extLst>
          </p:cNvPr>
          <p:cNvSpPr/>
          <p:nvPr/>
        </p:nvSpPr>
        <p:spPr>
          <a:xfrm>
            <a:off x="6207918" y="2893219"/>
            <a:ext cx="690601" cy="332936"/>
          </a:xfrm>
          <a:custGeom>
            <a:avLst/>
            <a:gdLst>
              <a:gd name="connsiteX0" fmla="*/ 0 w 219075"/>
              <a:gd name="connsiteY0" fmla="*/ 0 h 1033463"/>
              <a:gd name="connsiteX1" fmla="*/ 219075 w 219075"/>
              <a:gd name="connsiteY1" fmla="*/ 0 h 1033463"/>
              <a:gd name="connsiteX2" fmla="*/ 219075 w 219075"/>
              <a:gd name="connsiteY2" fmla="*/ 1033463 h 1033463"/>
              <a:gd name="connsiteX3" fmla="*/ 0 w 219075"/>
              <a:gd name="connsiteY3" fmla="*/ 1033463 h 1033463"/>
              <a:gd name="connsiteX4" fmla="*/ 0 w 219075"/>
              <a:gd name="connsiteY4" fmla="*/ 0 h 1033463"/>
              <a:gd name="connsiteX0" fmla="*/ 0 w 219075"/>
              <a:gd name="connsiteY0" fmla="*/ 0 h 1033463"/>
              <a:gd name="connsiteX1" fmla="*/ 219075 w 219075"/>
              <a:gd name="connsiteY1" fmla="*/ 0 h 1033463"/>
              <a:gd name="connsiteX2" fmla="*/ 219075 w 219075"/>
              <a:gd name="connsiteY2" fmla="*/ 1033463 h 1033463"/>
              <a:gd name="connsiteX3" fmla="*/ 14288 w 219075"/>
              <a:gd name="connsiteY3" fmla="*/ 997744 h 1033463"/>
              <a:gd name="connsiteX4" fmla="*/ 0 w 219075"/>
              <a:gd name="connsiteY4" fmla="*/ 0 h 1033463"/>
              <a:gd name="connsiteX0" fmla="*/ 0 w 219075"/>
              <a:gd name="connsiteY0" fmla="*/ 0 h 997744"/>
              <a:gd name="connsiteX1" fmla="*/ 219075 w 219075"/>
              <a:gd name="connsiteY1" fmla="*/ 0 h 997744"/>
              <a:gd name="connsiteX2" fmla="*/ 166688 w 219075"/>
              <a:gd name="connsiteY2" fmla="*/ 966788 h 997744"/>
              <a:gd name="connsiteX3" fmla="*/ 14288 w 219075"/>
              <a:gd name="connsiteY3" fmla="*/ 997744 h 997744"/>
              <a:gd name="connsiteX4" fmla="*/ 0 w 219075"/>
              <a:gd name="connsiteY4" fmla="*/ 0 h 997744"/>
              <a:gd name="connsiteX0" fmla="*/ 0 w 219075"/>
              <a:gd name="connsiteY0" fmla="*/ 0 h 997744"/>
              <a:gd name="connsiteX1" fmla="*/ 219075 w 219075"/>
              <a:gd name="connsiteY1" fmla="*/ 0 h 997744"/>
              <a:gd name="connsiteX2" fmla="*/ 176213 w 219075"/>
              <a:gd name="connsiteY2" fmla="*/ 997744 h 997744"/>
              <a:gd name="connsiteX3" fmla="*/ 14288 w 219075"/>
              <a:gd name="connsiteY3" fmla="*/ 997744 h 997744"/>
              <a:gd name="connsiteX4" fmla="*/ 0 w 219075"/>
              <a:gd name="connsiteY4" fmla="*/ 0 h 997744"/>
              <a:gd name="connsiteX0" fmla="*/ 0 w 219075"/>
              <a:gd name="connsiteY0" fmla="*/ 0 h 1015735"/>
              <a:gd name="connsiteX1" fmla="*/ 219075 w 219075"/>
              <a:gd name="connsiteY1" fmla="*/ 0 h 1015735"/>
              <a:gd name="connsiteX2" fmla="*/ 176213 w 219075"/>
              <a:gd name="connsiteY2" fmla="*/ 997744 h 1015735"/>
              <a:gd name="connsiteX3" fmla="*/ 14288 w 219075"/>
              <a:gd name="connsiteY3" fmla="*/ 997744 h 1015735"/>
              <a:gd name="connsiteX4" fmla="*/ 0 w 219075"/>
              <a:gd name="connsiteY4" fmla="*/ 0 h 1015735"/>
              <a:gd name="connsiteX0" fmla="*/ 0 w 219075"/>
              <a:gd name="connsiteY0" fmla="*/ 0 h 1019441"/>
              <a:gd name="connsiteX1" fmla="*/ 219075 w 219075"/>
              <a:gd name="connsiteY1" fmla="*/ 0 h 1019441"/>
              <a:gd name="connsiteX2" fmla="*/ 176213 w 219075"/>
              <a:gd name="connsiteY2" fmla="*/ 997744 h 1019441"/>
              <a:gd name="connsiteX3" fmla="*/ 28575 w 219075"/>
              <a:gd name="connsiteY3" fmla="*/ 1009650 h 1019441"/>
              <a:gd name="connsiteX4" fmla="*/ 0 w 219075"/>
              <a:gd name="connsiteY4" fmla="*/ 0 h 1019441"/>
              <a:gd name="connsiteX0" fmla="*/ 0 w 219075"/>
              <a:gd name="connsiteY0" fmla="*/ 0 h 1021726"/>
              <a:gd name="connsiteX1" fmla="*/ 219075 w 219075"/>
              <a:gd name="connsiteY1" fmla="*/ 0 h 1021726"/>
              <a:gd name="connsiteX2" fmla="*/ 176213 w 219075"/>
              <a:gd name="connsiteY2" fmla="*/ 997744 h 1021726"/>
              <a:gd name="connsiteX3" fmla="*/ 28575 w 219075"/>
              <a:gd name="connsiteY3" fmla="*/ 1009650 h 1021726"/>
              <a:gd name="connsiteX4" fmla="*/ 0 w 219075"/>
              <a:gd name="connsiteY4" fmla="*/ 0 h 1021726"/>
              <a:gd name="connsiteX0" fmla="*/ 0 w 219075"/>
              <a:gd name="connsiteY0" fmla="*/ 0 h 1026948"/>
              <a:gd name="connsiteX1" fmla="*/ 219075 w 219075"/>
              <a:gd name="connsiteY1" fmla="*/ 0 h 1026948"/>
              <a:gd name="connsiteX2" fmla="*/ 176213 w 219075"/>
              <a:gd name="connsiteY2" fmla="*/ 997744 h 1026948"/>
              <a:gd name="connsiteX3" fmla="*/ 28575 w 219075"/>
              <a:gd name="connsiteY3" fmla="*/ 1009650 h 1026948"/>
              <a:gd name="connsiteX4" fmla="*/ 0 w 219075"/>
              <a:gd name="connsiteY4" fmla="*/ 0 h 1026948"/>
              <a:gd name="connsiteX0" fmla="*/ 0 w 219075"/>
              <a:gd name="connsiteY0" fmla="*/ 0 h 1021486"/>
              <a:gd name="connsiteX1" fmla="*/ 219075 w 219075"/>
              <a:gd name="connsiteY1" fmla="*/ 0 h 1021486"/>
              <a:gd name="connsiteX2" fmla="*/ 176213 w 219075"/>
              <a:gd name="connsiteY2" fmla="*/ 997744 h 1021486"/>
              <a:gd name="connsiteX3" fmla="*/ 30956 w 219075"/>
              <a:gd name="connsiteY3" fmla="*/ 997744 h 1021486"/>
              <a:gd name="connsiteX4" fmla="*/ 0 w 219075"/>
              <a:gd name="connsiteY4" fmla="*/ 0 h 1021486"/>
              <a:gd name="connsiteX0" fmla="*/ 0 w 221457"/>
              <a:gd name="connsiteY0" fmla="*/ 0 h 1021486"/>
              <a:gd name="connsiteX1" fmla="*/ 221457 w 221457"/>
              <a:gd name="connsiteY1" fmla="*/ 0 h 1021486"/>
              <a:gd name="connsiteX2" fmla="*/ 178595 w 221457"/>
              <a:gd name="connsiteY2" fmla="*/ 997744 h 1021486"/>
              <a:gd name="connsiteX3" fmla="*/ 33338 w 221457"/>
              <a:gd name="connsiteY3" fmla="*/ 997744 h 1021486"/>
              <a:gd name="connsiteX4" fmla="*/ 0 w 221457"/>
              <a:gd name="connsiteY4" fmla="*/ 0 h 1021486"/>
              <a:gd name="connsiteX0" fmla="*/ 0 w 221457"/>
              <a:gd name="connsiteY0" fmla="*/ 0 h 1021486"/>
              <a:gd name="connsiteX1" fmla="*/ 221457 w 221457"/>
              <a:gd name="connsiteY1" fmla="*/ 0 h 1021486"/>
              <a:gd name="connsiteX2" fmla="*/ 178595 w 221457"/>
              <a:gd name="connsiteY2" fmla="*/ 997744 h 1021486"/>
              <a:gd name="connsiteX3" fmla="*/ 33338 w 221457"/>
              <a:gd name="connsiteY3" fmla="*/ 997744 h 1021486"/>
              <a:gd name="connsiteX4" fmla="*/ 0 w 221457"/>
              <a:gd name="connsiteY4" fmla="*/ 0 h 1021486"/>
              <a:gd name="connsiteX0" fmla="*/ 0 w 221457"/>
              <a:gd name="connsiteY0" fmla="*/ 0 h 1025490"/>
              <a:gd name="connsiteX1" fmla="*/ 221457 w 221457"/>
              <a:gd name="connsiteY1" fmla="*/ 0 h 1025490"/>
              <a:gd name="connsiteX2" fmla="*/ 178595 w 221457"/>
              <a:gd name="connsiteY2" fmla="*/ 997744 h 1025490"/>
              <a:gd name="connsiteX3" fmla="*/ 33338 w 221457"/>
              <a:gd name="connsiteY3" fmla="*/ 997744 h 1025490"/>
              <a:gd name="connsiteX4" fmla="*/ 0 w 221457"/>
              <a:gd name="connsiteY4" fmla="*/ 0 h 1025490"/>
              <a:gd name="connsiteX0" fmla="*/ 0 w 621507"/>
              <a:gd name="connsiteY0" fmla="*/ 0 h 998686"/>
              <a:gd name="connsiteX1" fmla="*/ 221457 w 621507"/>
              <a:gd name="connsiteY1" fmla="*/ 0 h 998686"/>
              <a:gd name="connsiteX2" fmla="*/ 621507 w 621507"/>
              <a:gd name="connsiteY2" fmla="*/ 128588 h 998686"/>
              <a:gd name="connsiteX3" fmla="*/ 33338 w 621507"/>
              <a:gd name="connsiteY3" fmla="*/ 997744 h 998686"/>
              <a:gd name="connsiteX4" fmla="*/ 0 w 621507"/>
              <a:gd name="connsiteY4" fmla="*/ 0 h 998686"/>
              <a:gd name="connsiteX0" fmla="*/ 0 w 673894"/>
              <a:gd name="connsiteY0" fmla="*/ 0 h 998686"/>
              <a:gd name="connsiteX1" fmla="*/ 673894 w 673894"/>
              <a:gd name="connsiteY1" fmla="*/ 16669 h 998686"/>
              <a:gd name="connsiteX2" fmla="*/ 621507 w 673894"/>
              <a:gd name="connsiteY2" fmla="*/ 128588 h 998686"/>
              <a:gd name="connsiteX3" fmla="*/ 33338 w 673894"/>
              <a:gd name="connsiteY3" fmla="*/ 997744 h 998686"/>
              <a:gd name="connsiteX4" fmla="*/ 0 w 673894"/>
              <a:gd name="connsiteY4" fmla="*/ 0 h 998686"/>
              <a:gd name="connsiteX0" fmla="*/ 0 w 673944"/>
              <a:gd name="connsiteY0" fmla="*/ 0 h 998686"/>
              <a:gd name="connsiteX1" fmla="*/ 673894 w 673944"/>
              <a:gd name="connsiteY1" fmla="*/ 16669 h 998686"/>
              <a:gd name="connsiteX2" fmla="*/ 621507 w 673944"/>
              <a:gd name="connsiteY2" fmla="*/ 128588 h 998686"/>
              <a:gd name="connsiteX3" fmla="*/ 33338 w 673944"/>
              <a:gd name="connsiteY3" fmla="*/ 997744 h 998686"/>
              <a:gd name="connsiteX4" fmla="*/ 0 w 673944"/>
              <a:gd name="connsiteY4" fmla="*/ 0 h 998686"/>
              <a:gd name="connsiteX0" fmla="*/ 0 w 673930"/>
              <a:gd name="connsiteY0" fmla="*/ 0 h 998701"/>
              <a:gd name="connsiteX1" fmla="*/ 673894 w 673930"/>
              <a:gd name="connsiteY1" fmla="*/ 16669 h 998701"/>
              <a:gd name="connsiteX2" fmla="*/ 607220 w 673930"/>
              <a:gd name="connsiteY2" fmla="*/ 142876 h 998701"/>
              <a:gd name="connsiteX3" fmla="*/ 33338 w 673930"/>
              <a:gd name="connsiteY3" fmla="*/ 997744 h 998701"/>
              <a:gd name="connsiteX4" fmla="*/ 0 w 673930"/>
              <a:gd name="connsiteY4" fmla="*/ 0 h 998701"/>
              <a:gd name="connsiteX0" fmla="*/ 16669 w 690599"/>
              <a:gd name="connsiteY0" fmla="*/ 0 h 330402"/>
              <a:gd name="connsiteX1" fmla="*/ 690563 w 690599"/>
              <a:gd name="connsiteY1" fmla="*/ 16669 h 330402"/>
              <a:gd name="connsiteX2" fmla="*/ 623889 w 690599"/>
              <a:gd name="connsiteY2" fmla="*/ 142876 h 330402"/>
              <a:gd name="connsiteX3" fmla="*/ 0 w 690599"/>
              <a:gd name="connsiteY3" fmla="*/ 326231 h 330402"/>
              <a:gd name="connsiteX4" fmla="*/ 16669 w 690599"/>
              <a:gd name="connsiteY4" fmla="*/ 0 h 330402"/>
              <a:gd name="connsiteX0" fmla="*/ 16669 w 690599"/>
              <a:gd name="connsiteY0" fmla="*/ 0 h 330402"/>
              <a:gd name="connsiteX1" fmla="*/ 690563 w 690599"/>
              <a:gd name="connsiteY1" fmla="*/ 4763 h 330402"/>
              <a:gd name="connsiteX2" fmla="*/ 623889 w 690599"/>
              <a:gd name="connsiteY2" fmla="*/ 142876 h 330402"/>
              <a:gd name="connsiteX3" fmla="*/ 0 w 690599"/>
              <a:gd name="connsiteY3" fmla="*/ 326231 h 330402"/>
              <a:gd name="connsiteX4" fmla="*/ 16669 w 690599"/>
              <a:gd name="connsiteY4" fmla="*/ 0 h 330402"/>
              <a:gd name="connsiteX0" fmla="*/ 16669 w 690595"/>
              <a:gd name="connsiteY0" fmla="*/ 0 h 330503"/>
              <a:gd name="connsiteX1" fmla="*/ 690563 w 690595"/>
              <a:gd name="connsiteY1" fmla="*/ 4763 h 330503"/>
              <a:gd name="connsiteX2" fmla="*/ 616745 w 690595"/>
              <a:gd name="connsiteY2" fmla="*/ 147639 h 330503"/>
              <a:gd name="connsiteX3" fmla="*/ 0 w 690595"/>
              <a:gd name="connsiteY3" fmla="*/ 326231 h 330503"/>
              <a:gd name="connsiteX4" fmla="*/ 16669 w 690595"/>
              <a:gd name="connsiteY4" fmla="*/ 0 h 330503"/>
              <a:gd name="connsiteX0" fmla="*/ 9525 w 690595"/>
              <a:gd name="connsiteY0" fmla="*/ 0 h 330503"/>
              <a:gd name="connsiteX1" fmla="*/ 690563 w 690595"/>
              <a:gd name="connsiteY1" fmla="*/ 4763 h 330503"/>
              <a:gd name="connsiteX2" fmla="*/ 616745 w 690595"/>
              <a:gd name="connsiteY2" fmla="*/ 147639 h 330503"/>
              <a:gd name="connsiteX3" fmla="*/ 0 w 690595"/>
              <a:gd name="connsiteY3" fmla="*/ 326231 h 330503"/>
              <a:gd name="connsiteX4" fmla="*/ 9525 w 690595"/>
              <a:gd name="connsiteY4" fmla="*/ 0 h 330503"/>
              <a:gd name="connsiteX0" fmla="*/ 9525 w 690595"/>
              <a:gd name="connsiteY0" fmla="*/ 2381 h 332884"/>
              <a:gd name="connsiteX1" fmla="*/ 690563 w 690595"/>
              <a:gd name="connsiteY1" fmla="*/ 0 h 332884"/>
              <a:gd name="connsiteX2" fmla="*/ 616745 w 690595"/>
              <a:gd name="connsiteY2" fmla="*/ 150020 h 332884"/>
              <a:gd name="connsiteX3" fmla="*/ 0 w 690595"/>
              <a:gd name="connsiteY3" fmla="*/ 328612 h 332884"/>
              <a:gd name="connsiteX4" fmla="*/ 9525 w 690595"/>
              <a:gd name="connsiteY4" fmla="*/ 2381 h 332884"/>
              <a:gd name="connsiteX0" fmla="*/ 9525 w 690597"/>
              <a:gd name="connsiteY0" fmla="*/ 2381 h 332936"/>
              <a:gd name="connsiteX1" fmla="*/ 690563 w 690597"/>
              <a:gd name="connsiteY1" fmla="*/ 0 h 332936"/>
              <a:gd name="connsiteX2" fmla="*/ 621508 w 690597"/>
              <a:gd name="connsiteY2" fmla="*/ 152402 h 332936"/>
              <a:gd name="connsiteX3" fmla="*/ 0 w 690597"/>
              <a:gd name="connsiteY3" fmla="*/ 328612 h 332936"/>
              <a:gd name="connsiteX4" fmla="*/ 9525 w 690597"/>
              <a:gd name="connsiteY4" fmla="*/ 2381 h 332936"/>
              <a:gd name="connsiteX0" fmla="*/ 9525 w 690616"/>
              <a:gd name="connsiteY0" fmla="*/ 2381 h 332936"/>
              <a:gd name="connsiteX1" fmla="*/ 690563 w 690616"/>
              <a:gd name="connsiteY1" fmla="*/ 0 h 332936"/>
              <a:gd name="connsiteX2" fmla="*/ 621508 w 690616"/>
              <a:gd name="connsiteY2" fmla="*/ 152402 h 332936"/>
              <a:gd name="connsiteX3" fmla="*/ 0 w 690616"/>
              <a:gd name="connsiteY3" fmla="*/ 328612 h 332936"/>
              <a:gd name="connsiteX4" fmla="*/ 9525 w 690616"/>
              <a:gd name="connsiteY4" fmla="*/ 2381 h 332936"/>
              <a:gd name="connsiteX0" fmla="*/ 9525 w 690601"/>
              <a:gd name="connsiteY0" fmla="*/ 2381 h 332936"/>
              <a:gd name="connsiteX1" fmla="*/ 690563 w 690601"/>
              <a:gd name="connsiteY1" fmla="*/ 0 h 332936"/>
              <a:gd name="connsiteX2" fmla="*/ 607220 w 690601"/>
              <a:gd name="connsiteY2" fmla="*/ 152402 h 332936"/>
              <a:gd name="connsiteX3" fmla="*/ 0 w 690601"/>
              <a:gd name="connsiteY3" fmla="*/ 328612 h 332936"/>
              <a:gd name="connsiteX4" fmla="*/ 9525 w 690601"/>
              <a:gd name="connsiteY4" fmla="*/ 2381 h 33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601" h="332936">
                <a:moveTo>
                  <a:pt x="9525" y="2381"/>
                </a:moveTo>
                <a:lnTo>
                  <a:pt x="690563" y="0"/>
                </a:lnTo>
                <a:cubicBezTo>
                  <a:pt x="692151" y="53975"/>
                  <a:pt x="643732" y="115096"/>
                  <a:pt x="607220" y="152402"/>
                </a:cubicBezTo>
                <a:cubicBezTo>
                  <a:pt x="534195" y="192883"/>
                  <a:pt x="68263" y="361949"/>
                  <a:pt x="0" y="328612"/>
                </a:cubicBezTo>
                <a:lnTo>
                  <a:pt x="9525" y="238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20DCE10-69DA-482F-B29E-37630D2782D5}"/>
              </a:ext>
            </a:extLst>
          </p:cNvPr>
          <p:cNvSpPr/>
          <p:nvPr/>
        </p:nvSpPr>
        <p:spPr>
          <a:xfrm flipH="1">
            <a:off x="5291100" y="2893219"/>
            <a:ext cx="690601" cy="332936"/>
          </a:xfrm>
          <a:custGeom>
            <a:avLst/>
            <a:gdLst>
              <a:gd name="connsiteX0" fmla="*/ 0 w 219075"/>
              <a:gd name="connsiteY0" fmla="*/ 0 h 1033463"/>
              <a:gd name="connsiteX1" fmla="*/ 219075 w 219075"/>
              <a:gd name="connsiteY1" fmla="*/ 0 h 1033463"/>
              <a:gd name="connsiteX2" fmla="*/ 219075 w 219075"/>
              <a:gd name="connsiteY2" fmla="*/ 1033463 h 1033463"/>
              <a:gd name="connsiteX3" fmla="*/ 0 w 219075"/>
              <a:gd name="connsiteY3" fmla="*/ 1033463 h 1033463"/>
              <a:gd name="connsiteX4" fmla="*/ 0 w 219075"/>
              <a:gd name="connsiteY4" fmla="*/ 0 h 1033463"/>
              <a:gd name="connsiteX0" fmla="*/ 0 w 219075"/>
              <a:gd name="connsiteY0" fmla="*/ 0 h 1033463"/>
              <a:gd name="connsiteX1" fmla="*/ 219075 w 219075"/>
              <a:gd name="connsiteY1" fmla="*/ 0 h 1033463"/>
              <a:gd name="connsiteX2" fmla="*/ 219075 w 219075"/>
              <a:gd name="connsiteY2" fmla="*/ 1033463 h 1033463"/>
              <a:gd name="connsiteX3" fmla="*/ 14288 w 219075"/>
              <a:gd name="connsiteY3" fmla="*/ 997744 h 1033463"/>
              <a:gd name="connsiteX4" fmla="*/ 0 w 219075"/>
              <a:gd name="connsiteY4" fmla="*/ 0 h 1033463"/>
              <a:gd name="connsiteX0" fmla="*/ 0 w 219075"/>
              <a:gd name="connsiteY0" fmla="*/ 0 h 997744"/>
              <a:gd name="connsiteX1" fmla="*/ 219075 w 219075"/>
              <a:gd name="connsiteY1" fmla="*/ 0 h 997744"/>
              <a:gd name="connsiteX2" fmla="*/ 166688 w 219075"/>
              <a:gd name="connsiteY2" fmla="*/ 966788 h 997744"/>
              <a:gd name="connsiteX3" fmla="*/ 14288 w 219075"/>
              <a:gd name="connsiteY3" fmla="*/ 997744 h 997744"/>
              <a:gd name="connsiteX4" fmla="*/ 0 w 219075"/>
              <a:gd name="connsiteY4" fmla="*/ 0 h 997744"/>
              <a:gd name="connsiteX0" fmla="*/ 0 w 219075"/>
              <a:gd name="connsiteY0" fmla="*/ 0 h 997744"/>
              <a:gd name="connsiteX1" fmla="*/ 219075 w 219075"/>
              <a:gd name="connsiteY1" fmla="*/ 0 h 997744"/>
              <a:gd name="connsiteX2" fmla="*/ 176213 w 219075"/>
              <a:gd name="connsiteY2" fmla="*/ 997744 h 997744"/>
              <a:gd name="connsiteX3" fmla="*/ 14288 w 219075"/>
              <a:gd name="connsiteY3" fmla="*/ 997744 h 997744"/>
              <a:gd name="connsiteX4" fmla="*/ 0 w 219075"/>
              <a:gd name="connsiteY4" fmla="*/ 0 h 997744"/>
              <a:gd name="connsiteX0" fmla="*/ 0 w 219075"/>
              <a:gd name="connsiteY0" fmla="*/ 0 h 1015735"/>
              <a:gd name="connsiteX1" fmla="*/ 219075 w 219075"/>
              <a:gd name="connsiteY1" fmla="*/ 0 h 1015735"/>
              <a:gd name="connsiteX2" fmla="*/ 176213 w 219075"/>
              <a:gd name="connsiteY2" fmla="*/ 997744 h 1015735"/>
              <a:gd name="connsiteX3" fmla="*/ 14288 w 219075"/>
              <a:gd name="connsiteY3" fmla="*/ 997744 h 1015735"/>
              <a:gd name="connsiteX4" fmla="*/ 0 w 219075"/>
              <a:gd name="connsiteY4" fmla="*/ 0 h 1015735"/>
              <a:gd name="connsiteX0" fmla="*/ 0 w 219075"/>
              <a:gd name="connsiteY0" fmla="*/ 0 h 1019441"/>
              <a:gd name="connsiteX1" fmla="*/ 219075 w 219075"/>
              <a:gd name="connsiteY1" fmla="*/ 0 h 1019441"/>
              <a:gd name="connsiteX2" fmla="*/ 176213 w 219075"/>
              <a:gd name="connsiteY2" fmla="*/ 997744 h 1019441"/>
              <a:gd name="connsiteX3" fmla="*/ 28575 w 219075"/>
              <a:gd name="connsiteY3" fmla="*/ 1009650 h 1019441"/>
              <a:gd name="connsiteX4" fmla="*/ 0 w 219075"/>
              <a:gd name="connsiteY4" fmla="*/ 0 h 1019441"/>
              <a:gd name="connsiteX0" fmla="*/ 0 w 219075"/>
              <a:gd name="connsiteY0" fmla="*/ 0 h 1021726"/>
              <a:gd name="connsiteX1" fmla="*/ 219075 w 219075"/>
              <a:gd name="connsiteY1" fmla="*/ 0 h 1021726"/>
              <a:gd name="connsiteX2" fmla="*/ 176213 w 219075"/>
              <a:gd name="connsiteY2" fmla="*/ 997744 h 1021726"/>
              <a:gd name="connsiteX3" fmla="*/ 28575 w 219075"/>
              <a:gd name="connsiteY3" fmla="*/ 1009650 h 1021726"/>
              <a:gd name="connsiteX4" fmla="*/ 0 w 219075"/>
              <a:gd name="connsiteY4" fmla="*/ 0 h 1021726"/>
              <a:gd name="connsiteX0" fmla="*/ 0 w 219075"/>
              <a:gd name="connsiteY0" fmla="*/ 0 h 1026948"/>
              <a:gd name="connsiteX1" fmla="*/ 219075 w 219075"/>
              <a:gd name="connsiteY1" fmla="*/ 0 h 1026948"/>
              <a:gd name="connsiteX2" fmla="*/ 176213 w 219075"/>
              <a:gd name="connsiteY2" fmla="*/ 997744 h 1026948"/>
              <a:gd name="connsiteX3" fmla="*/ 28575 w 219075"/>
              <a:gd name="connsiteY3" fmla="*/ 1009650 h 1026948"/>
              <a:gd name="connsiteX4" fmla="*/ 0 w 219075"/>
              <a:gd name="connsiteY4" fmla="*/ 0 h 1026948"/>
              <a:gd name="connsiteX0" fmla="*/ 0 w 219075"/>
              <a:gd name="connsiteY0" fmla="*/ 0 h 1021486"/>
              <a:gd name="connsiteX1" fmla="*/ 219075 w 219075"/>
              <a:gd name="connsiteY1" fmla="*/ 0 h 1021486"/>
              <a:gd name="connsiteX2" fmla="*/ 176213 w 219075"/>
              <a:gd name="connsiteY2" fmla="*/ 997744 h 1021486"/>
              <a:gd name="connsiteX3" fmla="*/ 30956 w 219075"/>
              <a:gd name="connsiteY3" fmla="*/ 997744 h 1021486"/>
              <a:gd name="connsiteX4" fmla="*/ 0 w 219075"/>
              <a:gd name="connsiteY4" fmla="*/ 0 h 1021486"/>
              <a:gd name="connsiteX0" fmla="*/ 0 w 221457"/>
              <a:gd name="connsiteY0" fmla="*/ 0 h 1021486"/>
              <a:gd name="connsiteX1" fmla="*/ 221457 w 221457"/>
              <a:gd name="connsiteY1" fmla="*/ 0 h 1021486"/>
              <a:gd name="connsiteX2" fmla="*/ 178595 w 221457"/>
              <a:gd name="connsiteY2" fmla="*/ 997744 h 1021486"/>
              <a:gd name="connsiteX3" fmla="*/ 33338 w 221457"/>
              <a:gd name="connsiteY3" fmla="*/ 997744 h 1021486"/>
              <a:gd name="connsiteX4" fmla="*/ 0 w 221457"/>
              <a:gd name="connsiteY4" fmla="*/ 0 h 1021486"/>
              <a:gd name="connsiteX0" fmla="*/ 0 w 221457"/>
              <a:gd name="connsiteY0" fmla="*/ 0 h 1021486"/>
              <a:gd name="connsiteX1" fmla="*/ 221457 w 221457"/>
              <a:gd name="connsiteY1" fmla="*/ 0 h 1021486"/>
              <a:gd name="connsiteX2" fmla="*/ 178595 w 221457"/>
              <a:gd name="connsiteY2" fmla="*/ 997744 h 1021486"/>
              <a:gd name="connsiteX3" fmla="*/ 33338 w 221457"/>
              <a:gd name="connsiteY3" fmla="*/ 997744 h 1021486"/>
              <a:gd name="connsiteX4" fmla="*/ 0 w 221457"/>
              <a:gd name="connsiteY4" fmla="*/ 0 h 1021486"/>
              <a:gd name="connsiteX0" fmla="*/ 0 w 221457"/>
              <a:gd name="connsiteY0" fmla="*/ 0 h 1025490"/>
              <a:gd name="connsiteX1" fmla="*/ 221457 w 221457"/>
              <a:gd name="connsiteY1" fmla="*/ 0 h 1025490"/>
              <a:gd name="connsiteX2" fmla="*/ 178595 w 221457"/>
              <a:gd name="connsiteY2" fmla="*/ 997744 h 1025490"/>
              <a:gd name="connsiteX3" fmla="*/ 33338 w 221457"/>
              <a:gd name="connsiteY3" fmla="*/ 997744 h 1025490"/>
              <a:gd name="connsiteX4" fmla="*/ 0 w 221457"/>
              <a:gd name="connsiteY4" fmla="*/ 0 h 1025490"/>
              <a:gd name="connsiteX0" fmla="*/ 0 w 621507"/>
              <a:gd name="connsiteY0" fmla="*/ 0 h 998686"/>
              <a:gd name="connsiteX1" fmla="*/ 221457 w 621507"/>
              <a:gd name="connsiteY1" fmla="*/ 0 h 998686"/>
              <a:gd name="connsiteX2" fmla="*/ 621507 w 621507"/>
              <a:gd name="connsiteY2" fmla="*/ 128588 h 998686"/>
              <a:gd name="connsiteX3" fmla="*/ 33338 w 621507"/>
              <a:gd name="connsiteY3" fmla="*/ 997744 h 998686"/>
              <a:gd name="connsiteX4" fmla="*/ 0 w 621507"/>
              <a:gd name="connsiteY4" fmla="*/ 0 h 998686"/>
              <a:gd name="connsiteX0" fmla="*/ 0 w 673894"/>
              <a:gd name="connsiteY0" fmla="*/ 0 h 998686"/>
              <a:gd name="connsiteX1" fmla="*/ 673894 w 673894"/>
              <a:gd name="connsiteY1" fmla="*/ 16669 h 998686"/>
              <a:gd name="connsiteX2" fmla="*/ 621507 w 673894"/>
              <a:gd name="connsiteY2" fmla="*/ 128588 h 998686"/>
              <a:gd name="connsiteX3" fmla="*/ 33338 w 673894"/>
              <a:gd name="connsiteY3" fmla="*/ 997744 h 998686"/>
              <a:gd name="connsiteX4" fmla="*/ 0 w 673894"/>
              <a:gd name="connsiteY4" fmla="*/ 0 h 998686"/>
              <a:gd name="connsiteX0" fmla="*/ 0 w 673944"/>
              <a:gd name="connsiteY0" fmla="*/ 0 h 998686"/>
              <a:gd name="connsiteX1" fmla="*/ 673894 w 673944"/>
              <a:gd name="connsiteY1" fmla="*/ 16669 h 998686"/>
              <a:gd name="connsiteX2" fmla="*/ 621507 w 673944"/>
              <a:gd name="connsiteY2" fmla="*/ 128588 h 998686"/>
              <a:gd name="connsiteX3" fmla="*/ 33338 w 673944"/>
              <a:gd name="connsiteY3" fmla="*/ 997744 h 998686"/>
              <a:gd name="connsiteX4" fmla="*/ 0 w 673944"/>
              <a:gd name="connsiteY4" fmla="*/ 0 h 998686"/>
              <a:gd name="connsiteX0" fmla="*/ 0 w 673930"/>
              <a:gd name="connsiteY0" fmla="*/ 0 h 998701"/>
              <a:gd name="connsiteX1" fmla="*/ 673894 w 673930"/>
              <a:gd name="connsiteY1" fmla="*/ 16669 h 998701"/>
              <a:gd name="connsiteX2" fmla="*/ 607220 w 673930"/>
              <a:gd name="connsiteY2" fmla="*/ 142876 h 998701"/>
              <a:gd name="connsiteX3" fmla="*/ 33338 w 673930"/>
              <a:gd name="connsiteY3" fmla="*/ 997744 h 998701"/>
              <a:gd name="connsiteX4" fmla="*/ 0 w 673930"/>
              <a:gd name="connsiteY4" fmla="*/ 0 h 998701"/>
              <a:gd name="connsiteX0" fmla="*/ 16669 w 690599"/>
              <a:gd name="connsiteY0" fmla="*/ 0 h 330402"/>
              <a:gd name="connsiteX1" fmla="*/ 690563 w 690599"/>
              <a:gd name="connsiteY1" fmla="*/ 16669 h 330402"/>
              <a:gd name="connsiteX2" fmla="*/ 623889 w 690599"/>
              <a:gd name="connsiteY2" fmla="*/ 142876 h 330402"/>
              <a:gd name="connsiteX3" fmla="*/ 0 w 690599"/>
              <a:gd name="connsiteY3" fmla="*/ 326231 h 330402"/>
              <a:gd name="connsiteX4" fmla="*/ 16669 w 690599"/>
              <a:gd name="connsiteY4" fmla="*/ 0 h 330402"/>
              <a:gd name="connsiteX0" fmla="*/ 16669 w 690599"/>
              <a:gd name="connsiteY0" fmla="*/ 0 h 330402"/>
              <a:gd name="connsiteX1" fmla="*/ 690563 w 690599"/>
              <a:gd name="connsiteY1" fmla="*/ 4763 h 330402"/>
              <a:gd name="connsiteX2" fmla="*/ 623889 w 690599"/>
              <a:gd name="connsiteY2" fmla="*/ 142876 h 330402"/>
              <a:gd name="connsiteX3" fmla="*/ 0 w 690599"/>
              <a:gd name="connsiteY3" fmla="*/ 326231 h 330402"/>
              <a:gd name="connsiteX4" fmla="*/ 16669 w 690599"/>
              <a:gd name="connsiteY4" fmla="*/ 0 h 330402"/>
              <a:gd name="connsiteX0" fmla="*/ 16669 w 690595"/>
              <a:gd name="connsiteY0" fmla="*/ 0 h 330503"/>
              <a:gd name="connsiteX1" fmla="*/ 690563 w 690595"/>
              <a:gd name="connsiteY1" fmla="*/ 4763 h 330503"/>
              <a:gd name="connsiteX2" fmla="*/ 616745 w 690595"/>
              <a:gd name="connsiteY2" fmla="*/ 147639 h 330503"/>
              <a:gd name="connsiteX3" fmla="*/ 0 w 690595"/>
              <a:gd name="connsiteY3" fmla="*/ 326231 h 330503"/>
              <a:gd name="connsiteX4" fmla="*/ 16669 w 690595"/>
              <a:gd name="connsiteY4" fmla="*/ 0 h 330503"/>
              <a:gd name="connsiteX0" fmla="*/ 9525 w 690595"/>
              <a:gd name="connsiteY0" fmla="*/ 0 h 330503"/>
              <a:gd name="connsiteX1" fmla="*/ 690563 w 690595"/>
              <a:gd name="connsiteY1" fmla="*/ 4763 h 330503"/>
              <a:gd name="connsiteX2" fmla="*/ 616745 w 690595"/>
              <a:gd name="connsiteY2" fmla="*/ 147639 h 330503"/>
              <a:gd name="connsiteX3" fmla="*/ 0 w 690595"/>
              <a:gd name="connsiteY3" fmla="*/ 326231 h 330503"/>
              <a:gd name="connsiteX4" fmla="*/ 9525 w 690595"/>
              <a:gd name="connsiteY4" fmla="*/ 0 h 330503"/>
              <a:gd name="connsiteX0" fmla="*/ 9525 w 690595"/>
              <a:gd name="connsiteY0" fmla="*/ 2381 h 332884"/>
              <a:gd name="connsiteX1" fmla="*/ 690563 w 690595"/>
              <a:gd name="connsiteY1" fmla="*/ 0 h 332884"/>
              <a:gd name="connsiteX2" fmla="*/ 616745 w 690595"/>
              <a:gd name="connsiteY2" fmla="*/ 150020 h 332884"/>
              <a:gd name="connsiteX3" fmla="*/ 0 w 690595"/>
              <a:gd name="connsiteY3" fmla="*/ 328612 h 332884"/>
              <a:gd name="connsiteX4" fmla="*/ 9525 w 690595"/>
              <a:gd name="connsiteY4" fmla="*/ 2381 h 332884"/>
              <a:gd name="connsiteX0" fmla="*/ 9525 w 690597"/>
              <a:gd name="connsiteY0" fmla="*/ 2381 h 332936"/>
              <a:gd name="connsiteX1" fmla="*/ 690563 w 690597"/>
              <a:gd name="connsiteY1" fmla="*/ 0 h 332936"/>
              <a:gd name="connsiteX2" fmla="*/ 621508 w 690597"/>
              <a:gd name="connsiteY2" fmla="*/ 152402 h 332936"/>
              <a:gd name="connsiteX3" fmla="*/ 0 w 690597"/>
              <a:gd name="connsiteY3" fmla="*/ 328612 h 332936"/>
              <a:gd name="connsiteX4" fmla="*/ 9525 w 690597"/>
              <a:gd name="connsiteY4" fmla="*/ 2381 h 332936"/>
              <a:gd name="connsiteX0" fmla="*/ 9525 w 690616"/>
              <a:gd name="connsiteY0" fmla="*/ 2381 h 332936"/>
              <a:gd name="connsiteX1" fmla="*/ 690563 w 690616"/>
              <a:gd name="connsiteY1" fmla="*/ 0 h 332936"/>
              <a:gd name="connsiteX2" fmla="*/ 621508 w 690616"/>
              <a:gd name="connsiteY2" fmla="*/ 152402 h 332936"/>
              <a:gd name="connsiteX3" fmla="*/ 0 w 690616"/>
              <a:gd name="connsiteY3" fmla="*/ 328612 h 332936"/>
              <a:gd name="connsiteX4" fmla="*/ 9525 w 690616"/>
              <a:gd name="connsiteY4" fmla="*/ 2381 h 332936"/>
              <a:gd name="connsiteX0" fmla="*/ 9525 w 690601"/>
              <a:gd name="connsiteY0" fmla="*/ 2381 h 332936"/>
              <a:gd name="connsiteX1" fmla="*/ 690563 w 690601"/>
              <a:gd name="connsiteY1" fmla="*/ 0 h 332936"/>
              <a:gd name="connsiteX2" fmla="*/ 607220 w 690601"/>
              <a:gd name="connsiteY2" fmla="*/ 152402 h 332936"/>
              <a:gd name="connsiteX3" fmla="*/ 0 w 690601"/>
              <a:gd name="connsiteY3" fmla="*/ 328612 h 332936"/>
              <a:gd name="connsiteX4" fmla="*/ 9525 w 690601"/>
              <a:gd name="connsiteY4" fmla="*/ 2381 h 33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601" h="332936">
                <a:moveTo>
                  <a:pt x="9525" y="2381"/>
                </a:moveTo>
                <a:lnTo>
                  <a:pt x="690563" y="0"/>
                </a:lnTo>
                <a:cubicBezTo>
                  <a:pt x="692151" y="53975"/>
                  <a:pt x="643732" y="115096"/>
                  <a:pt x="607220" y="152402"/>
                </a:cubicBezTo>
                <a:cubicBezTo>
                  <a:pt x="534195" y="192883"/>
                  <a:pt x="68263" y="361949"/>
                  <a:pt x="0" y="328612"/>
                </a:cubicBezTo>
                <a:lnTo>
                  <a:pt x="9525" y="238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139D78-3858-44A8-8A03-B9DBE6FDD6DD}"/>
              </a:ext>
            </a:extLst>
          </p:cNvPr>
          <p:cNvSpPr/>
          <p:nvPr/>
        </p:nvSpPr>
        <p:spPr>
          <a:xfrm>
            <a:off x="5944714" y="2533650"/>
            <a:ext cx="298924" cy="523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2485A9-423C-494E-B740-4C4248547023}"/>
              </a:ext>
            </a:extLst>
          </p:cNvPr>
          <p:cNvSpPr/>
          <p:nvPr/>
        </p:nvSpPr>
        <p:spPr>
          <a:xfrm>
            <a:off x="6073140" y="2580558"/>
            <a:ext cx="45719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A83E07F1-2F1F-4F02-8B41-694C22881D64}"/>
              </a:ext>
            </a:extLst>
          </p:cNvPr>
          <p:cNvSpPr/>
          <p:nvPr/>
        </p:nvSpPr>
        <p:spPr>
          <a:xfrm flipV="1">
            <a:off x="6187678" y="3621883"/>
            <a:ext cx="125016" cy="90486"/>
          </a:xfrm>
          <a:custGeom>
            <a:avLst/>
            <a:gdLst>
              <a:gd name="connsiteX0" fmla="*/ 0 w 219075"/>
              <a:gd name="connsiteY0" fmla="*/ 0 h 1033463"/>
              <a:gd name="connsiteX1" fmla="*/ 219075 w 219075"/>
              <a:gd name="connsiteY1" fmla="*/ 0 h 1033463"/>
              <a:gd name="connsiteX2" fmla="*/ 219075 w 219075"/>
              <a:gd name="connsiteY2" fmla="*/ 1033463 h 1033463"/>
              <a:gd name="connsiteX3" fmla="*/ 0 w 219075"/>
              <a:gd name="connsiteY3" fmla="*/ 1033463 h 1033463"/>
              <a:gd name="connsiteX4" fmla="*/ 0 w 219075"/>
              <a:gd name="connsiteY4" fmla="*/ 0 h 1033463"/>
              <a:gd name="connsiteX0" fmla="*/ 0 w 219075"/>
              <a:gd name="connsiteY0" fmla="*/ 0 h 1033463"/>
              <a:gd name="connsiteX1" fmla="*/ 219075 w 219075"/>
              <a:gd name="connsiteY1" fmla="*/ 0 h 1033463"/>
              <a:gd name="connsiteX2" fmla="*/ 219075 w 219075"/>
              <a:gd name="connsiteY2" fmla="*/ 1033463 h 1033463"/>
              <a:gd name="connsiteX3" fmla="*/ 14288 w 219075"/>
              <a:gd name="connsiteY3" fmla="*/ 997744 h 1033463"/>
              <a:gd name="connsiteX4" fmla="*/ 0 w 219075"/>
              <a:gd name="connsiteY4" fmla="*/ 0 h 1033463"/>
              <a:gd name="connsiteX0" fmla="*/ 0 w 219075"/>
              <a:gd name="connsiteY0" fmla="*/ 0 h 997744"/>
              <a:gd name="connsiteX1" fmla="*/ 219075 w 219075"/>
              <a:gd name="connsiteY1" fmla="*/ 0 h 997744"/>
              <a:gd name="connsiteX2" fmla="*/ 166688 w 219075"/>
              <a:gd name="connsiteY2" fmla="*/ 966788 h 997744"/>
              <a:gd name="connsiteX3" fmla="*/ 14288 w 219075"/>
              <a:gd name="connsiteY3" fmla="*/ 997744 h 997744"/>
              <a:gd name="connsiteX4" fmla="*/ 0 w 219075"/>
              <a:gd name="connsiteY4" fmla="*/ 0 h 997744"/>
              <a:gd name="connsiteX0" fmla="*/ 0 w 219075"/>
              <a:gd name="connsiteY0" fmla="*/ 0 h 997744"/>
              <a:gd name="connsiteX1" fmla="*/ 219075 w 219075"/>
              <a:gd name="connsiteY1" fmla="*/ 0 h 997744"/>
              <a:gd name="connsiteX2" fmla="*/ 176213 w 219075"/>
              <a:gd name="connsiteY2" fmla="*/ 997744 h 997744"/>
              <a:gd name="connsiteX3" fmla="*/ 14288 w 219075"/>
              <a:gd name="connsiteY3" fmla="*/ 997744 h 997744"/>
              <a:gd name="connsiteX4" fmla="*/ 0 w 219075"/>
              <a:gd name="connsiteY4" fmla="*/ 0 h 997744"/>
              <a:gd name="connsiteX0" fmla="*/ 0 w 219075"/>
              <a:gd name="connsiteY0" fmla="*/ 0 h 1015735"/>
              <a:gd name="connsiteX1" fmla="*/ 219075 w 219075"/>
              <a:gd name="connsiteY1" fmla="*/ 0 h 1015735"/>
              <a:gd name="connsiteX2" fmla="*/ 176213 w 219075"/>
              <a:gd name="connsiteY2" fmla="*/ 997744 h 1015735"/>
              <a:gd name="connsiteX3" fmla="*/ 14288 w 219075"/>
              <a:gd name="connsiteY3" fmla="*/ 997744 h 1015735"/>
              <a:gd name="connsiteX4" fmla="*/ 0 w 219075"/>
              <a:gd name="connsiteY4" fmla="*/ 0 h 1015735"/>
              <a:gd name="connsiteX0" fmla="*/ 0 w 219075"/>
              <a:gd name="connsiteY0" fmla="*/ 0 h 1019441"/>
              <a:gd name="connsiteX1" fmla="*/ 219075 w 219075"/>
              <a:gd name="connsiteY1" fmla="*/ 0 h 1019441"/>
              <a:gd name="connsiteX2" fmla="*/ 176213 w 219075"/>
              <a:gd name="connsiteY2" fmla="*/ 997744 h 1019441"/>
              <a:gd name="connsiteX3" fmla="*/ 28575 w 219075"/>
              <a:gd name="connsiteY3" fmla="*/ 1009650 h 1019441"/>
              <a:gd name="connsiteX4" fmla="*/ 0 w 219075"/>
              <a:gd name="connsiteY4" fmla="*/ 0 h 1019441"/>
              <a:gd name="connsiteX0" fmla="*/ 0 w 219075"/>
              <a:gd name="connsiteY0" fmla="*/ 0 h 1021726"/>
              <a:gd name="connsiteX1" fmla="*/ 219075 w 219075"/>
              <a:gd name="connsiteY1" fmla="*/ 0 h 1021726"/>
              <a:gd name="connsiteX2" fmla="*/ 176213 w 219075"/>
              <a:gd name="connsiteY2" fmla="*/ 997744 h 1021726"/>
              <a:gd name="connsiteX3" fmla="*/ 28575 w 219075"/>
              <a:gd name="connsiteY3" fmla="*/ 1009650 h 1021726"/>
              <a:gd name="connsiteX4" fmla="*/ 0 w 219075"/>
              <a:gd name="connsiteY4" fmla="*/ 0 h 1021726"/>
              <a:gd name="connsiteX0" fmla="*/ 0 w 219075"/>
              <a:gd name="connsiteY0" fmla="*/ 0 h 1026948"/>
              <a:gd name="connsiteX1" fmla="*/ 219075 w 219075"/>
              <a:gd name="connsiteY1" fmla="*/ 0 h 1026948"/>
              <a:gd name="connsiteX2" fmla="*/ 176213 w 219075"/>
              <a:gd name="connsiteY2" fmla="*/ 997744 h 1026948"/>
              <a:gd name="connsiteX3" fmla="*/ 28575 w 219075"/>
              <a:gd name="connsiteY3" fmla="*/ 1009650 h 1026948"/>
              <a:gd name="connsiteX4" fmla="*/ 0 w 219075"/>
              <a:gd name="connsiteY4" fmla="*/ 0 h 1026948"/>
              <a:gd name="connsiteX0" fmla="*/ 0 w 219075"/>
              <a:gd name="connsiteY0" fmla="*/ 0 h 1021486"/>
              <a:gd name="connsiteX1" fmla="*/ 219075 w 219075"/>
              <a:gd name="connsiteY1" fmla="*/ 0 h 1021486"/>
              <a:gd name="connsiteX2" fmla="*/ 176213 w 219075"/>
              <a:gd name="connsiteY2" fmla="*/ 997744 h 1021486"/>
              <a:gd name="connsiteX3" fmla="*/ 30956 w 219075"/>
              <a:gd name="connsiteY3" fmla="*/ 997744 h 1021486"/>
              <a:gd name="connsiteX4" fmla="*/ 0 w 219075"/>
              <a:gd name="connsiteY4" fmla="*/ 0 h 1021486"/>
              <a:gd name="connsiteX0" fmla="*/ 0 w 221457"/>
              <a:gd name="connsiteY0" fmla="*/ 0 h 1021486"/>
              <a:gd name="connsiteX1" fmla="*/ 221457 w 221457"/>
              <a:gd name="connsiteY1" fmla="*/ 0 h 1021486"/>
              <a:gd name="connsiteX2" fmla="*/ 178595 w 221457"/>
              <a:gd name="connsiteY2" fmla="*/ 997744 h 1021486"/>
              <a:gd name="connsiteX3" fmla="*/ 33338 w 221457"/>
              <a:gd name="connsiteY3" fmla="*/ 997744 h 1021486"/>
              <a:gd name="connsiteX4" fmla="*/ 0 w 221457"/>
              <a:gd name="connsiteY4" fmla="*/ 0 h 1021486"/>
              <a:gd name="connsiteX0" fmla="*/ 0 w 221457"/>
              <a:gd name="connsiteY0" fmla="*/ 0 h 1021486"/>
              <a:gd name="connsiteX1" fmla="*/ 221457 w 221457"/>
              <a:gd name="connsiteY1" fmla="*/ 0 h 1021486"/>
              <a:gd name="connsiteX2" fmla="*/ 178595 w 221457"/>
              <a:gd name="connsiteY2" fmla="*/ 997744 h 1021486"/>
              <a:gd name="connsiteX3" fmla="*/ 33338 w 221457"/>
              <a:gd name="connsiteY3" fmla="*/ 997744 h 1021486"/>
              <a:gd name="connsiteX4" fmla="*/ 0 w 221457"/>
              <a:gd name="connsiteY4" fmla="*/ 0 h 1021486"/>
              <a:gd name="connsiteX0" fmla="*/ 0 w 221457"/>
              <a:gd name="connsiteY0" fmla="*/ 0 h 1025490"/>
              <a:gd name="connsiteX1" fmla="*/ 221457 w 221457"/>
              <a:gd name="connsiteY1" fmla="*/ 0 h 1025490"/>
              <a:gd name="connsiteX2" fmla="*/ 178595 w 221457"/>
              <a:gd name="connsiteY2" fmla="*/ 997744 h 1025490"/>
              <a:gd name="connsiteX3" fmla="*/ 33338 w 221457"/>
              <a:gd name="connsiteY3" fmla="*/ 997744 h 1025490"/>
              <a:gd name="connsiteX4" fmla="*/ 0 w 221457"/>
              <a:gd name="connsiteY4" fmla="*/ 0 h 1025490"/>
              <a:gd name="connsiteX0" fmla="*/ 0 w 621507"/>
              <a:gd name="connsiteY0" fmla="*/ 0 h 998686"/>
              <a:gd name="connsiteX1" fmla="*/ 221457 w 621507"/>
              <a:gd name="connsiteY1" fmla="*/ 0 h 998686"/>
              <a:gd name="connsiteX2" fmla="*/ 621507 w 621507"/>
              <a:gd name="connsiteY2" fmla="*/ 128588 h 998686"/>
              <a:gd name="connsiteX3" fmla="*/ 33338 w 621507"/>
              <a:gd name="connsiteY3" fmla="*/ 997744 h 998686"/>
              <a:gd name="connsiteX4" fmla="*/ 0 w 621507"/>
              <a:gd name="connsiteY4" fmla="*/ 0 h 998686"/>
              <a:gd name="connsiteX0" fmla="*/ 0 w 673894"/>
              <a:gd name="connsiteY0" fmla="*/ 0 h 998686"/>
              <a:gd name="connsiteX1" fmla="*/ 673894 w 673894"/>
              <a:gd name="connsiteY1" fmla="*/ 16669 h 998686"/>
              <a:gd name="connsiteX2" fmla="*/ 621507 w 673894"/>
              <a:gd name="connsiteY2" fmla="*/ 128588 h 998686"/>
              <a:gd name="connsiteX3" fmla="*/ 33338 w 673894"/>
              <a:gd name="connsiteY3" fmla="*/ 997744 h 998686"/>
              <a:gd name="connsiteX4" fmla="*/ 0 w 673894"/>
              <a:gd name="connsiteY4" fmla="*/ 0 h 998686"/>
              <a:gd name="connsiteX0" fmla="*/ 0 w 673944"/>
              <a:gd name="connsiteY0" fmla="*/ 0 h 998686"/>
              <a:gd name="connsiteX1" fmla="*/ 673894 w 673944"/>
              <a:gd name="connsiteY1" fmla="*/ 16669 h 998686"/>
              <a:gd name="connsiteX2" fmla="*/ 621507 w 673944"/>
              <a:gd name="connsiteY2" fmla="*/ 128588 h 998686"/>
              <a:gd name="connsiteX3" fmla="*/ 33338 w 673944"/>
              <a:gd name="connsiteY3" fmla="*/ 997744 h 998686"/>
              <a:gd name="connsiteX4" fmla="*/ 0 w 673944"/>
              <a:gd name="connsiteY4" fmla="*/ 0 h 998686"/>
              <a:gd name="connsiteX0" fmla="*/ 0 w 673930"/>
              <a:gd name="connsiteY0" fmla="*/ 0 h 998701"/>
              <a:gd name="connsiteX1" fmla="*/ 673894 w 673930"/>
              <a:gd name="connsiteY1" fmla="*/ 16669 h 998701"/>
              <a:gd name="connsiteX2" fmla="*/ 607220 w 673930"/>
              <a:gd name="connsiteY2" fmla="*/ 142876 h 998701"/>
              <a:gd name="connsiteX3" fmla="*/ 33338 w 673930"/>
              <a:gd name="connsiteY3" fmla="*/ 997744 h 998701"/>
              <a:gd name="connsiteX4" fmla="*/ 0 w 673930"/>
              <a:gd name="connsiteY4" fmla="*/ 0 h 998701"/>
              <a:gd name="connsiteX0" fmla="*/ 16669 w 690599"/>
              <a:gd name="connsiteY0" fmla="*/ 0 h 330402"/>
              <a:gd name="connsiteX1" fmla="*/ 690563 w 690599"/>
              <a:gd name="connsiteY1" fmla="*/ 16669 h 330402"/>
              <a:gd name="connsiteX2" fmla="*/ 623889 w 690599"/>
              <a:gd name="connsiteY2" fmla="*/ 142876 h 330402"/>
              <a:gd name="connsiteX3" fmla="*/ 0 w 690599"/>
              <a:gd name="connsiteY3" fmla="*/ 326231 h 330402"/>
              <a:gd name="connsiteX4" fmla="*/ 16669 w 690599"/>
              <a:gd name="connsiteY4" fmla="*/ 0 h 330402"/>
              <a:gd name="connsiteX0" fmla="*/ 16669 w 690599"/>
              <a:gd name="connsiteY0" fmla="*/ 0 h 330402"/>
              <a:gd name="connsiteX1" fmla="*/ 690563 w 690599"/>
              <a:gd name="connsiteY1" fmla="*/ 4763 h 330402"/>
              <a:gd name="connsiteX2" fmla="*/ 623889 w 690599"/>
              <a:gd name="connsiteY2" fmla="*/ 142876 h 330402"/>
              <a:gd name="connsiteX3" fmla="*/ 0 w 690599"/>
              <a:gd name="connsiteY3" fmla="*/ 326231 h 330402"/>
              <a:gd name="connsiteX4" fmla="*/ 16669 w 690599"/>
              <a:gd name="connsiteY4" fmla="*/ 0 h 330402"/>
              <a:gd name="connsiteX0" fmla="*/ 16669 w 690595"/>
              <a:gd name="connsiteY0" fmla="*/ 0 h 330503"/>
              <a:gd name="connsiteX1" fmla="*/ 690563 w 690595"/>
              <a:gd name="connsiteY1" fmla="*/ 4763 h 330503"/>
              <a:gd name="connsiteX2" fmla="*/ 616745 w 690595"/>
              <a:gd name="connsiteY2" fmla="*/ 147639 h 330503"/>
              <a:gd name="connsiteX3" fmla="*/ 0 w 690595"/>
              <a:gd name="connsiteY3" fmla="*/ 326231 h 330503"/>
              <a:gd name="connsiteX4" fmla="*/ 16669 w 690595"/>
              <a:gd name="connsiteY4" fmla="*/ 0 h 330503"/>
              <a:gd name="connsiteX0" fmla="*/ 9525 w 690595"/>
              <a:gd name="connsiteY0" fmla="*/ 0 h 330503"/>
              <a:gd name="connsiteX1" fmla="*/ 690563 w 690595"/>
              <a:gd name="connsiteY1" fmla="*/ 4763 h 330503"/>
              <a:gd name="connsiteX2" fmla="*/ 616745 w 690595"/>
              <a:gd name="connsiteY2" fmla="*/ 147639 h 330503"/>
              <a:gd name="connsiteX3" fmla="*/ 0 w 690595"/>
              <a:gd name="connsiteY3" fmla="*/ 326231 h 330503"/>
              <a:gd name="connsiteX4" fmla="*/ 9525 w 690595"/>
              <a:gd name="connsiteY4" fmla="*/ 0 h 330503"/>
              <a:gd name="connsiteX0" fmla="*/ 9525 w 690595"/>
              <a:gd name="connsiteY0" fmla="*/ 2381 h 332884"/>
              <a:gd name="connsiteX1" fmla="*/ 690563 w 690595"/>
              <a:gd name="connsiteY1" fmla="*/ 0 h 332884"/>
              <a:gd name="connsiteX2" fmla="*/ 616745 w 690595"/>
              <a:gd name="connsiteY2" fmla="*/ 150020 h 332884"/>
              <a:gd name="connsiteX3" fmla="*/ 0 w 690595"/>
              <a:gd name="connsiteY3" fmla="*/ 328612 h 332884"/>
              <a:gd name="connsiteX4" fmla="*/ 9525 w 690595"/>
              <a:gd name="connsiteY4" fmla="*/ 2381 h 332884"/>
              <a:gd name="connsiteX0" fmla="*/ 9525 w 690597"/>
              <a:gd name="connsiteY0" fmla="*/ 2381 h 332936"/>
              <a:gd name="connsiteX1" fmla="*/ 690563 w 690597"/>
              <a:gd name="connsiteY1" fmla="*/ 0 h 332936"/>
              <a:gd name="connsiteX2" fmla="*/ 621508 w 690597"/>
              <a:gd name="connsiteY2" fmla="*/ 152402 h 332936"/>
              <a:gd name="connsiteX3" fmla="*/ 0 w 690597"/>
              <a:gd name="connsiteY3" fmla="*/ 328612 h 332936"/>
              <a:gd name="connsiteX4" fmla="*/ 9525 w 690597"/>
              <a:gd name="connsiteY4" fmla="*/ 2381 h 332936"/>
              <a:gd name="connsiteX0" fmla="*/ 9525 w 690616"/>
              <a:gd name="connsiteY0" fmla="*/ 2381 h 332936"/>
              <a:gd name="connsiteX1" fmla="*/ 690563 w 690616"/>
              <a:gd name="connsiteY1" fmla="*/ 0 h 332936"/>
              <a:gd name="connsiteX2" fmla="*/ 621508 w 690616"/>
              <a:gd name="connsiteY2" fmla="*/ 152402 h 332936"/>
              <a:gd name="connsiteX3" fmla="*/ 0 w 690616"/>
              <a:gd name="connsiteY3" fmla="*/ 328612 h 332936"/>
              <a:gd name="connsiteX4" fmla="*/ 9525 w 690616"/>
              <a:gd name="connsiteY4" fmla="*/ 2381 h 332936"/>
              <a:gd name="connsiteX0" fmla="*/ 9525 w 690601"/>
              <a:gd name="connsiteY0" fmla="*/ 2381 h 332936"/>
              <a:gd name="connsiteX1" fmla="*/ 690563 w 690601"/>
              <a:gd name="connsiteY1" fmla="*/ 0 h 332936"/>
              <a:gd name="connsiteX2" fmla="*/ 607220 w 690601"/>
              <a:gd name="connsiteY2" fmla="*/ 152402 h 332936"/>
              <a:gd name="connsiteX3" fmla="*/ 0 w 690601"/>
              <a:gd name="connsiteY3" fmla="*/ 328612 h 332936"/>
              <a:gd name="connsiteX4" fmla="*/ 9525 w 690601"/>
              <a:gd name="connsiteY4" fmla="*/ 2381 h 33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601" h="332936">
                <a:moveTo>
                  <a:pt x="9525" y="2381"/>
                </a:moveTo>
                <a:lnTo>
                  <a:pt x="690563" y="0"/>
                </a:lnTo>
                <a:cubicBezTo>
                  <a:pt x="692151" y="53975"/>
                  <a:pt x="643732" y="115096"/>
                  <a:pt x="607220" y="152402"/>
                </a:cubicBezTo>
                <a:cubicBezTo>
                  <a:pt x="534195" y="192883"/>
                  <a:pt x="68263" y="361949"/>
                  <a:pt x="0" y="328612"/>
                </a:cubicBezTo>
                <a:lnTo>
                  <a:pt x="9525" y="238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177175D7-7E57-478E-A6E7-E8DB6C58F40C}"/>
              </a:ext>
            </a:extLst>
          </p:cNvPr>
          <p:cNvSpPr/>
          <p:nvPr/>
        </p:nvSpPr>
        <p:spPr>
          <a:xfrm flipH="1" flipV="1">
            <a:off x="5873276" y="3621883"/>
            <a:ext cx="125016" cy="90486"/>
          </a:xfrm>
          <a:custGeom>
            <a:avLst/>
            <a:gdLst>
              <a:gd name="connsiteX0" fmla="*/ 0 w 219075"/>
              <a:gd name="connsiteY0" fmla="*/ 0 h 1033463"/>
              <a:gd name="connsiteX1" fmla="*/ 219075 w 219075"/>
              <a:gd name="connsiteY1" fmla="*/ 0 h 1033463"/>
              <a:gd name="connsiteX2" fmla="*/ 219075 w 219075"/>
              <a:gd name="connsiteY2" fmla="*/ 1033463 h 1033463"/>
              <a:gd name="connsiteX3" fmla="*/ 0 w 219075"/>
              <a:gd name="connsiteY3" fmla="*/ 1033463 h 1033463"/>
              <a:gd name="connsiteX4" fmla="*/ 0 w 219075"/>
              <a:gd name="connsiteY4" fmla="*/ 0 h 1033463"/>
              <a:gd name="connsiteX0" fmla="*/ 0 w 219075"/>
              <a:gd name="connsiteY0" fmla="*/ 0 h 1033463"/>
              <a:gd name="connsiteX1" fmla="*/ 219075 w 219075"/>
              <a:gd name="connsiteY1" fmla="*/ 0 h 1033463"/>
              <a:gd name="connsiteX2" fmla="*/ 219075 w 219075"/>
              <a:gd name="connsiteY2" fmla="*/ 1033463 h 1033463"/>
              <a:gd name="connsiteX3" fmla="*/ 14288 w 219075"/>
              <a:gd name="connsiteY3" fmla="*/ 997744 h 1033463"/>
              <a:gd name="connsiteX4" fmla="*/ 0 w 219075"/>
              <a:gd name="connsiteY4" fmla="*/ 0 h 1033463"/>
              <a:gd name="connsiteX0" fmla="*/ 0 w 219075"/>
              <a:gd name="connsiteY0" fmla="*/ 0 h 997744"/>
              <a:gd name="connsiteX1" fmla="*/ 219075 w 219075"/>
              <a:gd name="connsiteY1" fmla="*/ 0 h 997744"/>
              <a:gd name="connsiteX2" fmla="*/ 166688 w 219075"/>
              <a:gd name="connsiteY2" fmla="*/ 966788 h 997744"/>
              <a:gd name="connsiteX3" fmla="*/ 14288 w 219075"/>
              <a:gd name="connsiteY3" fmla="*/ 997744 h 997744"/>
              <a:gd name="connsiteX4" fmla="*/ 0 w 219075"/>
              <a:gd name="connsiteY4" fmla="*/ 0 h 997744"/>
              <a:gd name="connsiteX0" fmla="*/ 0 w 219075"/>
              <a:gd name="connsiteY0" fmla="*/ 0 h 997744"/>
              <a:gd name="connsiteX1" fmla="*/ 219075 w 219075"/>
              <a:gd name="connsiteY1" fmla="*/ 0 h 997744"/>
              <a:gd name="connsiteX2" fmla="*/ 176213 w 219075"/>
              <a:gd name="connsiteY2" fmla="*/ 997744 h 997744"/>
              <a:gd name="connsiteX3" fmla="*/ 14288 w 219075"/>
              <a:gd name="connsiteY3" fmla="*/ 997744 h 997744"/>
              <a:gd name="connsiteX4" fmla="*/ 0 w 219075"/>
              <a:gd name="connsiteY4" fmla="*/ 0 h 997744"/>
              <a:gd name="connsiteX0" fmla="*/ 0 w 219075"/>
              <a:gd name="connsiteY0" fmla="*/ 0 h 1015735"/>
              <a:gd name="connsiteX1" fmla="*/ 219075 w 219075"/>
              <a:gd name="connsiteY1" fmla="*/ 0 h 1015735"/>
              <a:gd name="connsiteX2" fmla="*/ 176213 w 219075"/>
              <a:gd name="connsiteY2" fmla="*/ 997744 h 1015735"/>
              <a:gd name="connsiteX3" fmla="*/ 14288 w 219075"/>
              <a:gd name="connsiteY3" fmla="*/ 997744 h 1015735"/>
              <a:gd name="connsiteX4" fmla="*/ 0 w 219075"/>
              <a:gd name="connsiteY4" fmla="*/ 0 h 1015735"/>
              <a:gd name="connsiteX0" fmla="*/ 0 w 219075"/>
              <a:gd name="connsiteY0" fmla="*/ 0 h 1019441"/>
              <a:gd name="connsiteX1" fmla="*/ 219075 w 219075"/>
              <a:gd name="connsiteY1" fmla="*/ 0 h 1019441"/>
              <a:gd name="connsiteX2" fmla="*/ 176213 w 219075"/>
              <a:gd name="connsiteY2" fmla="*/ 997744 h 1019441"/>
              <a:gd name="connsiteX3" fmla="*/ 28575 w 219075"/>
              <a:gd name="connsiteY3" fmla="*/ 1009650 h 1019441"/>
              <a:gd name="connsiteX4" fmla="*/ 0 w 219075"/>
              <a:gd name="connsiteY4" fmla="*/ 0 h 1019441"/>
              <a:gd name="connsiteX0" fmla="*/ 0 w 219075"/>
              <a:gd name="connsiteY0" fmla="*/ 0 h 1021726"/>
              <a:gd name="connsiteX1" fmla="*/ 219075 w 219075"/>
              <a:gd name="connsiteY1" fmla="*/ 0 h 1021726"/>
              <a:gd name="connsiteX2" fmla="*/ 176213 w 219075"/>
              <a:gd name="connsiteY2" fmla="*/ 997744 h 1021726"/>
              <a:gd name="connsiteX3" fmla="*/ 28575 w 219075"/>
              <a:gd name="connsiteY3" fmla="*/ 1009650 h 1021726"/>
              <a:gd name="connsiteX4" fmla="*/ 0 w 219075"/>
              <a:gd name="connsiteY4" fmla="*/ 0 h 1021726"/>
              <a:gd name="connsiteX0" fmla="*/ 0 w 219075"/>
              <a:gd name="connsiteY0" fmla="*/ 0 h 1026948"/>
              <a:gd name="connsiteX1" fmla="*/ 219075 w 219075"/>
              <a:gd name="connsiteY1" fmla="*/ 0 h 1026948"/>
              <a:gd name="connsiteX2" fmla="*/ 176213 w 219075"/>
              <a:gd name="connsiteY2" fmla="*/ 997744 h 1026948"/>
              <a:gd name="connsiteX3" fmla="*/ 28575 w 219075"/>
              <a:gd name="connsiteY3" fmla="*/ 1009650 h 1026948"/>
              <a:gd name="connsiteX4" fmla="*/ 0 w 219075"/>
              <a:gd name="connsiteY4" fmla="*/ 0 h 1026948"/>
              <a:gd name="connsiteX0" fmla="*/ 0 w 219075"/>
              <a:gd name="connsiteY0" fmla="*/ 0 h 1021486"/>
              <a:gd name="connsiteX1" fmla="*/ 219075 w 219075"/>
              <a:gd name="connsiteY1" fmla="*/ 0 h 1021486"/>
              <a:gd name="connsiteX2" fmla="*/ 176213 w 219075"/>
              <a:gd name="connsiteY2" fmla="*/ 997744 h 1021486"/>
              <a:gd name="connsiteX3" fmla="*/ 30956 w 219075"/>
              <a:gd name="connsiteY3" fmla="*/ 997744 h 1021486"/>
              <a:gd name="connsiteX4" fmla="*/ 0 w 219075"/>
              <a:gd name="connsiteY4" fmla="*/ 0 h 1021486"/>
              <a:gd name="connsiteX0" fmla="*/ 0 w 221457"/>
              <a:gd name="connsiteY0" fmla="*/ 0 h 1021486"/>
              <a:gd name="connsiteX1" fmla="*/ 221457 w 221457"/>
              <a:gd name="connsiteY1" fmla="*/ 0 h 1021486"/>
              <a:gd name="connsiteX2" fmla="*/ 178595 w 221457"/>
              <a:gd name="connsiteY2" fmla="*/ 997744 h 1021486"/>
              <a:gd name="connsiteX3" fmla="*/ 33338 w 221457"/>
              <a:gd name="connsiteY3" fmla="*/ 997744 h 1021486"/>
              <a:gd name="connsiteX4" fmla="*/ 0 w 221457"/>
              <a:gd name="connsiteY4" fmla="*/ 0 h 1021486"/>
              <a:gd name="connsiteX0" fmla="*/ 0 w 221457"/>
              <a:gd name="connsiteY0" fmla="*/ 0 h 1021486"/>
              <a:gd name="connsiteX1" fmla="*/ 221457 w 221457"/>
              <a:gd name="connsiteY1" fmla="*/ 0 h 1021486"/>
              <a:gd name="connsiteX2" fmla="*/ 178595 w 221457"/>
              <a:gd name="connsiteY2" fmla="*/ 997744 h 1021486"/>
              <a:gd name="connsiteX3" fmla="*/ 33338 w 221457"/>
              <a:gd name="connsiteY3" fmla="*/ 997744 h 1021486"/>
              <a:gd name="connsiteX4" fmla="*/ 0 w 221457"/>
              <a:gd name="connsiteY4" fmla="*/ 0 h 1021486"/>
              <a:gd name="connsiteX0" fmla="*/ 0 w 221457"/>
              <a:gd name="connsiteY0" fmla="*/ 0 h 1025490"/>
              <a:gd name="connsiteX1" fmla="*/ 221457 w 221457"/>
              <a:gd name="connsiteY1" fmla="*/ 0 h 1025490"/>
              <a:gd name="connsiteX2" fmla="*/ 178595 w 221457"/>
              <a:gd name="connsiteY2" fmla="*/ 997744 h 1025490"/>
              <a:gd name="connsiteX3" fmla="*/ 33338 w 221457"/>
              <a:gd name="connsiteY3" fmla="*/ 997744 h 1025490"/>
              <a:gd name="connsiteX4" fmla="*/ 0 w 221457"/>
              <a:gd name="connsiteY4" fmla="*/ 0 h 1025490"/>
              <a:gd name="connsiteX0" fmla="*/ 0 w 621507"/>
              <a:gd name="connsiteY0" fmla="*/ 0 h 998686"/>
              <a:gd name="connsiteX1" fmla="*/ 221457 w 621507"/>
              <a:gd name="connsiteY1" fmla="*/ 0 h 998686"/>
              <a:gd name="connsiteX2" fmla="*/ 621507 w 621507"/>
              <a:gd name="connsiteY2" fmla="*/ 128588 h 998686"/>
              <a:gd name="connsiteX3" fmla="*/ 33338 w 621507"/>
              <a:gd name="connsiteY3" fmla="*/ 997744 h 998686"/>
              <a:gd name="connsiteX4" fmla="*/ 0 w 621507"/>
              <a:gd name="connsiteY4" fmla="*/ 0 h 998686"/>
              <a:gd name="connsiteX0" fmla="*/ 0 w 673894"/>
              <a:gd name="connsiteY0" fmla="*/ 0 h 998686"/>
              <a:gd name="connsiteX1" fmla="*/ 673894 w 673894"/>
              <a:gd name="connsiteY1" fmla="*/ 16669 h 998686"/>
              <a:gd name="connsiteX2" fmla="*/ 621507 w 673894"/>
              <a:gd name="connsiteY2" fmla="*/ 128588 h 998686"/>
              <a:gd name="connsiteX3" fmla="*/ 33338 w 673894"/>
              <a:gd name="connsiteY3" fmla="*/ 997744 h 998686"/>
              <a:gd name="connsiteX4" fmla="*/ 0 w 673894"/>
              <a:gd name="connsiteY4" fmla="*/ 0 h 998686"/>
              <a:gd name="connsiteX0" fmla="*/ 0 w 673944"/>
              <a:gd name="connsiteY0" fmla="*/ 0 h 998686"/>
              <a:gd name="connsiteX1" fmla="*/ 673894 w 673944"/>
              <a:gd name="connsiteY1" fmla="*/ 16669 h 998686"/>
              <a:gd name="connsiteX2" fmla="*/ 621507 w 673944"/>
              <a:gd name="connsiteY2" fmla="*/ 128588 h 998686"/>
              <a:gd name="connsiteX3" fmla="*/ 33338 w 673944"/>
              <a:gd name="connsiteY3" fmla="*/ 997744 h 998686"/>
              <a:gd name="connsiteX4" fmla="*/ 0 w 673944"/>
              <a:gd name="connsiteY4" fmla="*/ 0 h 998686"/>
              <a:gd name="connsiteX0" fmla="*/ 0 w 673930"/>
              <a:gd name="connsiteY0" fmla="*/ 0 h 998701"/>
              <a:gd name="connsiteX1" fmla="*/ 673894 w 673930"/>
              <a:gd name="connsiteY1" fmla="*/ 16669 h 998701"/>
              <a:gd name="connsiteX2" fmla="*/ 607220 w 673930"/>
              <a:gd name="connsiteY2" fmla="*/ 142876 h 998701"/>
              <a:gd name="connsiteX3" fmla="*/ 33338 w 673930"/>
              <a:gd name="connsiteY3" fmla="*/ 997744 h 998701"/>
              <a:gd name="connsiteX4" fmla="*/ 0 w 673930"/>
              <a:gd name="connsiteY4" fmla="*/ 0 h 998701"/>
              <a:gd name="connsiteX0" fmla="*/ 16669 w 690599"/>
              <a:gd name="connsiteY0" fmla="*/ 0 h 330402"/>
              <a:gd name="connsiteX1" fmla="*/ 690563 w 690599"/>
              <a:gd name="connsiteY1" fmla="*/ 16669 h 330402"/>
              <a:gd name="connsiteX2" fmla="*/ 623889 w 690599"/>
              <a:gd name="connsiteY2" fmla="*/ 142876 h 330402"/>
              <a:gd name="connsiteX3" fmla="*/ 0 w 690599"/>
              <a:gd name="connsiteY3" fmla="*/ 326231 h 330402"/>
              <a:gd name="connsiteX4" fmla="*/ 16669 w 690599"/>
              <a:gd name="connsiteY4" fmla="*/ 0 h 330402"/>
              <a:gd name="connsiteX0" fmla="*/ 16669 w 690599"/>
              <a:gd name="connsiteY0" fmla="*/ 0 h 330402"/>
              <a:gd name="connsiteX1" fmla="*/ 690563 w 690599"/>
              <a:gd name="connsiteY1" fmla="*/ 4763 h 330402"/>
              <a:gd name="connsiteX2" fmla="*/ 623889 w 690599"/>
              <a:gd name="connsiteY2" fmla="*/ 142876 h 330402"/>
              <a:gd name="connsiteX3" fmla="*/ 0 w 690599"/>
              <a:gd name="connsiteY3" fmla="*/ 326231 h 330402"/>
              <a:gd name="connsiteX4" fmla="*/ 16669 w 690599"/>
              <a:gd name="connsiteY4" fmla="*/ 0 h 330402"/>
              <a:gd name="connsiteX0" fmla="*/ 16669 w 690595"/>
              <a:gd name="connsiteY0" fmla="*/ 0 h 330503"/>
              <a:gd name="connsiteX1" fmla="*/ 690563 w 690595"/>
              <a:gd name="connsiteY1" fmla="*/ 4763 h 330503"/>
              <a:gd name="connsiteX2" fmla="*/ 616745 w 690595"/>
              <a:gd name="connsiteY2" fmla="*/ 147639 h 330503"/>
              <a:gd name="connsiteX3" fmla="*/ 0 w 690595"/>
              <a:gd name="connsiteY3" fmla="*/ 326231 h 330503"/>
              <a:gd name="connsiteX4" fmla="*/ 16669 w 690595"/>
              <a:gd name="connsiteY4" fmla="*/ 0 h 330503"/>
              <a:gd name="connsiteX0" fmla="*/ 9525 w 690595"/>
              <a:gd name="connsiteY0" fmla="*/ 0 h 330503"/>
              <a:gd name="connsiteX1" fmla="*/ 690563 w 690595"/>
              <a:gd name="connsiteY1" fmla="*/ 4763 h 330503"/>
              <a:gd name="connsiteX2" fmla="*/ 616745 w 690595"/>
              <a:gd name="connsiteY2" fmla="*/ 147639 h 330503"/>
              <a:gd name="connsiteX3" fmla="*/ 0 w 690595"/>
              <a:gd name="connsiteY3" fmla="*/ 326231 h 330503"/>
              <a:gd name="connsiteX4" fmla="*/ 9525 w 690595"/>
              <a:gd name="connsiteY4" fmla="*/ 0 h 330503"/>
              <a:gd name="connsiteX0" fmla="*/ 9525 w 690595"/>
              <a:gd name="connsiteY0" fmla="*/ 2381 h 332884"/>
              <a:gd name="connsiteX1" fmla="*/ 690563 w 690595"/>
              <a:gd name="connsiteY1" fmla="*/ 0 h 332884"/>
              <a:gd name="connsiteX2" fmla="*/ 616745 w 690595"/>
              <a:gd name="connsiteY2" fmla="*/ 150020 h 332884"/>
              <a:gd name="connsiteX3" fmla="*/ 0 w 690595"/>
              <a:gd name="connsiteY3" fmla="*/ 328612 h 332884"/>
              <a:gd name="connsiteX4" fmla="*/ 9525 w 690595"/>
              <a:gd name="connsiteY4" fmla="*/ 2381 h 332884"/>
              <a:gd name="connsiteX0" fmla="*/ 9525 w 690597"/>
              <a:gd name="connsiteY0" fmla="*/ 2381 h 332936"/>
              <a:gd name="connsiteX1" fmla="*/ 690563 w 690597"/>
              <a:gd name="connsiteY1" fmla="*/ 0 h 332936"/>
              <a:gd name="connsiteX2" fmla="*/ 621508 w 690597"/>
              <a:gd name="connsiteY2" fmla="*/ 152402 h 332936"/>
              <a:gd name="connsiteX3" fmla="*/ 0 w 690597"/>
              <a:gd name="connsiteY3" fmla="*/ 328612 h 332936"/>
              <a:gd name="connsiteX4" fmla="*/ 9525 w 690597"/>
              <a:gd name="connsiteY4" fmla="*/ 2381 h 332936"/>
              <a:gd name="connsiteX0" fmla="*/ 9525 w 690616"/>
              <a:gd name="connsiteY0" fmla="*/ 2381 h 332936"/>
              <a:gd name="connsiteX1" fmla="*/ 690563 w 690616"/>
              <a:gd name="connsiteY1" fmla="*/ 0 h 332936"/>
              <a:gd name="connsiteX2" fmla="*/ 621508 w 690616"/>
              <a:gd name="connsiteY2" fmla="*/ 152402 h 332936"/>
              <a:gd name="connsiteX3" fmla="*/ 0 w 690616"/>
              <a:gd name="connsiteY3" fmla="*/ 328612 h 332936"/>
              <a:gd name="connsiteX4" fmla="*/ 9525 w 690616"/>
              <a:gd name="connsiteY4" fmla="*/ 2381 h 332936"/>
              <a:gd name="connsiteX0" fmla="*/ 9525 w 690601"/>
              <a:gd name="connsiteY0" fmla="*/ 2381 h 332936"/>
              <a:gd name="connsiteX1" fmla="*/ 690563 w 690601"/>
              <a:gd name="connsiteY1" fmla="*/ 0 h 332936"/>
              <a:gd name="connsiteX2" fmla="*/ 607220 w 690601"/>
              <a:gd name="connsiteY2" fmla="*/ 152402 h 332936"/>
              <a:gd name="connsiteX3" fmla="*/ 0 w 690601"/>
              <a:gd name="connsiteY3" fmla="*/ 328612 h 332936"/>
              <a:gd name="connsiteX4" fmla="*/ 9525 w 690601"/>
              <a:gd name="connsiteY4" fmla="*/ 2381 h 33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601" h="332936">
                <a:moveTo>
                  <a:pt x="9525" y="2381"/>
                </a:moveTo>
                <a:lnTo>
                  <a:pt x="690563" y="0"/>
                </a:lnTo>
                <a:cubicBezTo>
                  <a:pt x="692151" y="53975"/>
                  <a:pt x="643732" y="115096"/>
                  <a:pt x="607220" y="152402"/>
                </a:cubicBezTo>
                <a:cubicBezTo>
                  <a:pt x="534195" y="192883"/>
                  <a:pt x="68263" y="361949"/>
                  <a:pt x="0" y="328612"/>
                </a:cubicBezTo>
                <a:lnTo>
                  <a:pt x="9525" y="238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C28395-584D-44BB-A9BE-A93318A4E040}"/>
              </a:ext>
            </a:extLst>
          </p:cNvPr>
          <p:cNvSpPr txBox="1"/>
          <p:nvPr/>
        </p:nvSpPr>
        <p:spPr>
          <a:xfrm>
            <a:off x="5492525" y="2854585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3B958C"/>
                </a:solidFill>
                <a:latin typeface="Bodoni MT Black" panose="02070A03080606020203" pitchFamily="18" charset="0"/>
              </a:rPr>
              <a:t>GÇ</a:t>
            </a:r>
            <a:endParaRPr lang="en-US" dirty="0">
              <a:solidFill>
                <a:srgbClr val="3B958C"/>
              </a:solidFill>
              <a:latin typeface="Bodoni MT Black" panose="02070A03080606020203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291990A-6288-44BC-810F-089237480CAB}"/>
              </a:ext>
            </a:extLst>
          </p:cNvPr>
          <p:cNvSpPr/>
          <p:nvPr/>
        </p:nvSpPr>
        <p:spPr>
          <a:xfrm>
            <a:off x="8217693" y="2657475"/>
            <a:ext cx="221457" cy="235744"/>
          </a:xfrm>
          <a:prstGeom prst="ellipse">
            <a:avLst/>
          </a:prstGeom>
          <a:solidFill>
            <a:srgbClr val="3B9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6E149B31-1356-4C0B-BF60-E5ADFBB6F8C6}"/>
              </a:ext>
            </a:extLst>
          </p:cNvPr>
          <p:cNvSpPr/>
          <p:nvPr/>
        </p:nvSpPr>
        <p:spPr>
          <a:xfrm>
            <a:off x="8217693" y="2774156"/>
            <a:ext cx="221457" cy="1025490"/>
          </a:xfrm>
          <a:custGeom>
            <a:avLst/>
            <a:gdLst>
              <a:gd name="connsiteX0" fmla="*/ 0 w 219075"/>
              <a:gd name="connsiteY0" fmla="*/ 0 h 1033463"/>
              <a:gd name="connsiteX1" fmla="*/ 219075 w 219075"/>
              <a:gd name="connsiteY1" fmla="*/ 0 h 1033463"/>
              <a:gd name="connsiteX2" fmla="*/ 219075 w 219075"/>
              <a:gd name="connsiteY2" fmla="*/ 1033463 h 1033463"/>
              <a:gd name="connsiteX3" fmla="*/ 0 w 219075"/>
              <a:gd name="connsiteY3" fmla="*/ 1033463 h 1033463"/>
              <a:gd name="connsiteX4" fmla="*/ 0 w 219075"/>
              <a:gd name="connsiteY4" fmla="*/ 0 h 1033463"/>
              <a:gd name="connsiteX0" fmla="*/ 0 w 219075"/>
              <a:gd name="connsiteY0" fmla="*/ 0 h 1033463"/>
              <a:gd name="connsiteX1" fmla="*/ 219075 w 219075"/>
              <a:gd name="connsiteY1" fmla="*/ 0 h 1033463"/>
              <a:gd name="connsiteX2" fmla="*/ 219075 w 219075"/>
              <a:gd name="connsiteY2" fmla="*/ 1033463 h 1033463"/>
              <a:gd name="connsiteX3" fmla="*/ 14288 w 219075"/>
              <a:gd name="connsiteY3" fmla="*/ 997744 h 1033463"/>
              <a:gd name="connsiteX4" fmla="*/ 0 w 219075"/>
              <a:gd name="connsiteY4" fmla="*/ 0 h 1033463"/>
              <a:gd name="connsiteX0" fmla="*/ 0 w 219075"/>
              <a:gd name="connsiteY0" fmla="*/ 0 h 997744"/>
              <a:gd name="connsiteX1" fmla="*/ 219075 w 219075"/>
              <a:gd name="connsiteY1" fmla="*/ 0 h 997744"/>
              <a:gd name="connsiteX2" fmla="*/ 166688 w 219075"/>
              <a:gd name="connsiteY2" fmla="*/ 966788 h 997744"/>
              <a:gd name="connsiteX3" fmla="*/ 14288 w 219075"/>
              <a:gd name="connsiteY3" fmla="*/ 997744 h 997744"/>
              <a:gd name="connsiteX4" fmla="*/ 0 w 219075"/>
              <a:gd name="connsiteY4" fmla="*/ 0 h 997744"/>
              <a:gd name="connsiteX0" fmla="*/ 0 w 219075"/>
              <a:gd name="connsiteY0" fmla="*/ 0 h 997744"/>
              <a:gd name="connsiteX1" fmla="*/ 219075 w 219075"/>
              <a:gd name="connsiteY1" fmla="*/ 0 h 997744"/>
              <a:gd name="connsiteX2" fmla="*/ 176213 w 219075"/>
              <a:gd name="connsiteY2" fmla="*/ 997744 h 997744"/>
              <a:gd name="connsiteX3" fmla="*/ 14288 w 219075"/>
              <a:gd name="connsiteY3" fmla="*/ 997744 h 997744"/>
              <a:gd name="connsiteX4" fmla="*/ 0 w 219075"/>
              <a:gd name="connsiteY4" fmla="*/ 0 h 997744"/>
              <a:gd name="connsiteX0" fmla="*/ 0 w 219075"/>
              <a:gd name="connsiteY0" fmla="*/ 0 h 1015735"/>
              <a:gd name="connsiteX1" fmla="*/ 219075 w 219075"/>
              <a:gd name="connsiteY1" fmla="*/ 0 h 1015735"/>
              <a:gd name="connsiteX2" fmla="*/ 176213 w 219075"/>
              <a:gd name="connsiteY2" fmla="*/ 997744 h 1015735"/>
              <a:gd name="connsiteX3" fmla="*/ 14288 w 219075"/>
              <a:gd name="connsiteY3" fmla="*/ 997744 h 1015735"/>
              <a:gd name="connsiteX4" fmla="*/ 0 w 219075"/>
              <a:gd name="connsiteY4" fmla="*/ 0 h 1015735"/>
              <a:gd name="connsiteX0" fmla="*/ 0 w 219075"/>
              <a:gd name="connsiteY0" fmla="*/ 0 h 1019441"/>
              <a:gd name="connsiteX1" fmla="*/ 219075 w 219075"/>
              <a:gd name="connsiteY1" fmla="*/ 0 h 1019441"/>
              <a:gd name="connsiteX2" fmla="*/ 176213 w 219075"/>
              <a:gd name="connsiteY2" fmla="*/ 997744 h 1019441"/>
              <a:gd name="connsiteX3" fmla="*/ 28575 w 219075"/>
              <a:gd name="connsiteY3" fmla="*/ 1009650 h 1019441"/>
              <a:gd name="connsiteX4" fmla="*/ 0 w 219075"/>
              <a:gd name="connsiteY4" fmla="*/ 0 h 1019441"/>
              <a:gd name="connsiteX0" fmla="*/ 0 w 219075"/>
              <a:gd name="connsiteY0" fmla="*/ 0 h 1021726"/>
              <a:gd name="connsiteX1" fmla="*/ 219075 w 219075"/>
              <a:gd name="connsiteY1" fmla="*/ 0 h 1021726"/>
              <a:gd name="connsiteX2" fmla="*/ 176213 w 219075"/>
              <a:gd name="connsiteY2" fmla="*/ 997744 h 1021726"/>
              <a:gd name="connsiteX3" fmla="*/ 28575 w 219075"/>
              <a:gd name="connsiteY3" fmla="*/ 1009650 h 1021726"/>
              <a:gd name="connsiteX4" fmla="*/ 0 w 219075"/>
              <a:gd name="connsiteY4" fmla="*/ 0 h 1021726"/>
              <a:gd name="connsiteX0" fmla="*/ 0 w 219075"/>
              <a:gd name="connsiteY0" fmla="*/ 0 h 1026948"/>
              <a:gd name="connsiteX1" fmla="*/ 219075 w 219075"/>
              <a:gd name="connsiteY1" fmla="*/ 0 h 1026948"/>
              <a:gd name="connsiteX2" fmla="*/ 176213 w 219075"/>
              <a:gd name="connsiteY2" fmla="*/ 997744 h 1026948"/>
              <a:gd name="connsiteX3" fmla="*/ 28575 w 219075"/>
              <a:gd name="connsiteY3" fmla="*/ 1009650 h 1026948"/>
              <a:gd name="connsiteX4" fmla="*/ 0 w 219075"/>
              <a:gd name="connsiteY4" fmla="*/ 0 h 1026948"/>
              <a:gd name="connsiteX0" fmla="*/ 0 w 219075"/>
              <a:gd name="connsiteY0" fmla="*/ 0 h 1021486"/>
              <a:gd name="connsiteX1" fmla="*/ 219075 w 219075"/>
              <a:gd name="connsiteY1" fmla="*/ 0 h 1021486"/>
              <a:gd name="connsiteX2" fmla="*/ 176213 w 219075"/>
              <a:gd name="connsiteY2" fmla="*/ 997744 h 1021486"/>
              <a:gd name="connsiteX3" fmla="*/ 30956 w 219075"/>
              <a:gd name="connsiteY3" fmla="*/ 997744 h 1021486"/>
              <a:gd name="connsiteX4" fmla="*/ 0 w 219075"/>
              <a:gd name="connsiteY4" fmla="*/ 0 h 1021486"/>
              <a:gd name="connsiteX0" fmla="*/ 0 w 221457"/>
              <a:gd name="connsiteY0" fmla="*/ 0 h 1021486"/>
              <a:gd name="connsiteX1" fmla="*/ 221457 w 221457"/>
              <a:gd name="connsiteY1" fmla="*/ 0 h 1021486"/>
              <a:gd name="connsiteX2" fmla="*/ 178595 w 221457"/>
              <a:gd name="connsiteY2" fmla="*/ 997744 h 1021486"/>
              <a:gd name="connsiteX3" fmla="*/ 33338 w 221457"/>
              <a:gd name="connsiteY3" fmla="*/ 997744 h 1021486"/>
              <a:gd name="connsiteX4" fmla="*/ 0 w 221457"/>
              <a:gd name="connsiteY4" fmla="*/ 0 h 1021486"/>
              <a:gd name="connsiteX0" fmla="*/ 0 w 221457"/>
              <a:gd name="connsiteY0" fmla="*/ 0 h 1021486"/>
              <a:gd name="connsiteX1" fmla="*/ 221457 w 221457"/>
              <a:gd name="connsiteY1" fmla="*/ 0 h 1021486"/>
              <a:gd name="connsiteX2" fmla="*/ 178595 w 221457"/>
              <a:gd name="connsiteY2" fmla="*/ 997744 h 1021486"/>
              <a:gd name="connsiteX3" fmla="*/ 33338 w 221457"/>
              <a:gd name="connsiteY3" fmla="*/ 997744 h 1021486"/>
              <a:gd name="connsiteX4" fmla="*/ 0 w 221457"/>
              <a:gd name="connsiteY4" fmla="*/ 0 h 1021486"/>
              <a:gd name="connsiteX0" fmla="*/ 0 w 221457"/>
              <a:gd name="connsiteY0" fmla="*/ 0 h 1025490"/>
              <a:gd name="connsiteX1" fmla="*/ 221457 w 221457"/>
              <a:gd name="connsiteY1" fmla="*/ 0 h 1025490"/>
              <a:gd name="connsiteX2" fmla="*/ 178595 w 221457"/>
              <a:gd name="connsiteY2" fmla="*/ 997744 h 1025490"/>
              <a:gd name="connsiteX3" fmla="*/ 33338 w 221457"/>
              <a:gd name="connsiteY3" fmla="*/ 997744 h 1025490"/>
              <a:gd name="connsiteX4" fmla="*/ 0 w 221457"/>
              <a:gd name="connsiteY4" fmla="*/ 0 h 102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457" h="1025490">
                <a:moveTo>
                  <a:pt x="0" y="0"/>
                </a:moveTo>
                <a:lnTo>
                  <a:pt x="221457" y="0"/>
                </a:lnTo>
                <a:lnTo>
                  <a:pt x="178595" y="997744"/>
                </a:lnTo>
                <a:cubicBezTo>
                  <a:pt x="105570" y="1038225"/>
                  <a:pt x="101601" y="1031081"/>
                  <a:pt x="33338" y="99774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632C58AB-E63D-411A-A73A-A6B38DC7E331}"/>
              </a:ext>
            </a:extLst>
          </p:cNvPr>
          <p:cNvSpPr/>
          <p:nvPr/>
        </p:nvSpPr>
        <p:spPr>
          <a:xfrm>
            <a:off x="8441530" y="2893219"/>
            <a:ext cx="690601" cy="332936"/>
          </a:xfrm>
          <a:custGeom>
            <a:avLst/>
            <a:gdLst>
              <a:gd name="connsiteX0" fmla="*/ 0 w 219075"/>
              <a:gd name="connsiteY0" fmla="*/ 0 h 1033463"/>
              <a:gd name="connsiteX1" fmla="*/ 219075 w 219075"/>
              <a:gd name="connsiteY1" fmla="*/ 0 h 1033463"/>
              <a:gd name="connsiteX2" fmla="*/ 219075 w 219075"/>
              <a:gd name="connsiteY2" fmla="*/ 1033463 h 1033463"/>
              <a:gd name="connsiteX3" fmla="*/ 0 w 219075"/>
              <a:gd name="connsiteY3" fmla="*/ 1033463 h 1033463"/>
              <a:gd name="connsiteX4" fmla="*/ 0 w 219075"/>
              <a:gd name="connsiteY4" fmla="*/ 0 h 1033463"/>
              <a:gd name="connsiteX0" fmla="*/ 0 w 219075"/>
              <a:gd name="connsiteY0" fmla="*/ 0 h 1033463"/>
              <a:gd name="connsiteX1" fmla="*/ 219075 w 219075"/>
              <a:gd name="connsiteY1" fmla="*/ 0 h 1033463"/>
              <a:gd name="connsiteX2" fmla="*/ 219075 w 219075"/>
              <a:gd name="connsiteY2" fmla="*/ 1033463 h 1033463"/>
              <a:gd name="connsiteX3" fmla="*/ 14288 w 219075"/>
              <a:gd name="connsiteY3" fmla="*/ 997744 h 1033463"/>
              <a:gd name="connsiteX4" fmla="*/ 0 w 219075"/>
              <a:gd name="connsiteY4" fmla="*/ 0 h 1033463"/>
              <a:gd name="connsiteX0" fmla="*/ 0 w 219075"/>
              <a:gd name="connsiteY0" fmla="*/ 0 h 997744"/>
              <a:gd name="connsiteX1" fmla="*/ 219075 w 219075"/>
              <a:gd name="connsiteY1" fmla="*/ 0 h 997744"/>
              <a:gd name="connsiteX2" fmla="*/ 166688 w 219075"/>
              <a:gd name="connsiteY2" fmla="*/ 966788 h 997744"/>
              <a:gd name="connsiteX3" fmla="*/ 14288 w 219075"/>
              <a:gd name="connsiteY3" fmla="*/ 997744 h 997744"/>
              <a:gd name="connsiteX4" fmla="*/ 0 w 219075"/>
              <a:gd name="connsiteY4" fmla="*/ 0 h 997744"/>
              <a:gd name="connsiteX0" fmla="*/ 0 w 219075"/>
              <a:gd name="connsiteY0" fmla="*/ 0 h 997744"/>
              <a:gd name="connsiteX1" fmla="*/ 219075 w 219075"/>
              <a:gd name="connsiteY1" fmla="*/ 0 h 997744"/>
              <a:gd name="connsiteX2" fmla="*/ 176213 w 219075"/>
              <a:gd name="connsiteY2" fmla="*/ 997744 h 997744"/>
              <a:gd name="connsiteX3" fmla="*/ 14288 w 219075"/>
              <a:gd name="connsiteY3" fmla="*/ 997744 h 997744"/>
              <a:gd name="connsiteX4" fmla="*/ 0 w 219075"/>
              <a:gd name="connsiteY4" fmla="*/ 0 h 997744"/>
              <a:gd name="connsiteX0" fmla="*/ 0 w 219075"/>
              <a:gd name="connsiteY0" fmla="*/ 0 h 1015735"/>
              <a:gd name="connsiteX1" fmla="*/ 219075 w 219075"/>
              <a:gd name="connsiteY1" fmla="*/ 0 h 1015735"/>
              <a:gd name="connsiteX2" fmla="*/ 176213 w 219075"/>
              <a:gd name="connsiteY2" fmla="*/ 997744 h 1015735"/>
              <a:gd name="connsiteX3" fmla="*/ 14288 w 219075"/>
              <a:gd name="connsiteY3" fmla="*/ 997744 h 1015735"/>
              <a:gd name="connsiteX4" fmla="*/ 0 w 219075"/>
              <a:gd name="connsiteY4" fmla="*/ 0 h 1015735"/>
              <a:gd name="connsiteX0" fmla="*/ 0 w 219075"/>
              <a:gd name="connsiteY0" fmla="*/ 0 h 1019441"/>
              <a:gd name="connsiteX1" fmla="*/ 219075 w 219075"/>
              <a:gd name="connsiteY1" fmla="*/ 0 h 1019441"/>
              <a:gd name="connsiteX2" fmla="*/ 176213 w 219075"/>
              <a:gd name="connsiteY2" fmla="*/ 997744 h 1019441"/>
              <a:gd name="connsiteX3" fmla="*/ 28575 w 219075"/>
              <a:gd name="connsiteY3" fmla="*/ 1009650 h 1019441"/>
              <a:gd name="connsiteX4" fmla="*/ 0 w 219075"/>
              <a:gd name="connsiteY4" fmla="*/ 0 h 1019441"/>
              <a:gd name="connsiteX0" fmla="*/ 0 w 219075"/>
              <a:gd name="connsiteY0" fmla="*/ 0 h 1021726"/>
              <a:gd name="connsiteX1" fmla="*/ 219075 w 219075"/>
              <a:gd name="connsiteY1" fmla="*/ 0 h 1021726"/>
              <a:gd name="connsiteX2" fmla="*/ 176213 w 219075"/>
              <a:gd name="connsiteY2" fmla="*/ 997744 h 1021726"/>
              <a:gd name="connsiteX3" fmla="*/ 28575 w 219075"/>
              <a:gd name="connsiteY3" fmla="*/ 1009650 h 1021726"/>
              <a:gd name="connsiteX4" fmla="*/ 0 w 219075"/>
              <a:gd name="connsiteY4" fmla="*/ 0 h 1021726"/>
              <a:gd name="connsiteX0" fmla="*/ 0 w 219075"/>
              <a:gd name="connsiteY0" fmla="*/ 0 h 1026948"/>
              <a:gd name="connsiteX1" fmla="*/ 219075 w 219075"/>
              <a:gd name="connsiteY1" fmla="*/ 0 h 1026948"/>
              <a:gd name="connsiteX2" fmla="*/ 176213 w 219075"/>
              <a:gd name="connsiteY2" fmla="*/ 997744 h 1026948"/>
              <a:gd name="connsiteX3" fmla="*/ 28575 w 219075"/>
              <a:gd name="connsiteY3" fmla="*/ 1009650 h 1026948"/>
              <a:gd name="connsiteX4" fmla="*/ 0 w 219075"/>
              <a:gd name="connsiteY4" fmla="*/ 0 h 1026948"/>
              <a:gd name="connsiteX0" fmla="*/ 0 w 219075"/>
              <a:gd name="connsiteY0" fmla="*/ 0 h 1021486"/>
              <a:gd name="connsiteX1" fmla="*/ 219075 w 219075"/>
              <a:gd name="connsiteY1" fmla="*/ 0 h 1021486"/>
              <a:gd name="connsiteX2" fmla="*/ 176213 w 219075"/>
              <a:gd name="connsiteY2" fmla="*/ 997744 h 1021486"/>
              <a:gd name="connsiteX3" fmla="*/ 30956 w 219075"/>
              <a:gd name="connsiteY3" fmla="*/ 997744 h 1021486"/>
              <a:gd name="connsiteX4" fmla="*/ 0 w 219075"/>
              <a:gd name="connsiteY4" fmla="*/ 0 h 1021486"/>
              <a:gd name="connsiteX0" fmla="*/ 0 w 221457"/>
              <a:gd name="connsiteY0" fmla="*/ 0 h 1021486"/>
              <a:gd name="connsiteX1" fmla="*/ 221457 w 221457"/>
              <a:gd name="connsiteY1" fmla="*/ 0 h 1021486"/>
              <a:gd name="connsiteX2" fmla="*/ 178595 w 221457"/>
              <a:gd name="connsiteY2" fmla="*/ 997744 h 1021486"/>
              <a:gd name="connsiteX3" fmla="*/ 33338 w 221457"/>
              <a:gd name="connsiteY3" fmla="*/ 997744 h 1021486"/>
              <a:gd name="connsiteX4" fmla="*/ 0 w 221457"/>
              <a:gd name="connsiteY4" fmla="*/ 0 h 1021486"/>
              <a:gd name="connsiteX0" fmla="*/ 0 w 221457"/>
              <a:gd name="connsiteY0" fmla="*/ 0 h 1021486"/>
              <a:gd name="connsiteX1" fmla="*/ 221457 w 221457"/>
              <a:gd name="connsiteY1" fmla="*/ 0 h 1021486"/>
              <a:gd name="connsiteX2" fmla="*/ 178595 w 221457"/>
              <a:gd name="connsiteY2" fmla="*/ 997744 h 1021486"/>
              <a:gd name="connsiteX3" fmla="*/ 33338 w 221457"/>
              <a:gd name="connsiteY3" fmla="*/ 997744 h 1021486"/>
              <a:gd name="connsiteX4" fmla="*/ 0 w 221457"/>
              <a:gd name="connsiteY4" fmla="*/ 0 h 1021486"/>
              <a:gd name="connsiteX0" fmla="*/ 0 w 221457"/>
              <a:gd name="connsiteY0" fmla="*/ 0 h 1025490"/>
              <a:gd name="connsiteX1" fmla="*/ 221457 w 221457"/>
              <a:gd name="connsiteY1" fmla="*/ 0 h 1025490"/>
              <a:gd name="connsiteX2" fmla="*/ 178595 w 221457"/>
              <a:gd name="connsiteY2" fmla="*/ 997744 h 1025490"/>
              <a:gd name="connsiteX3" fmla="*/ 33338 w 221457"/>
              <a:gd name="connsiteY3" fmla="*/ 997744 h 1025490"/>
              <a:gd name="connsiteX4" fmla="*/ 0 w 221457"/>
              <a:gd name="connsiteY4" fmla="*/ 0 h 1025490"/>
              <a:gd name="connsiteX0" fmla="*/ 0 w 621507"/>
              <a:gd name="connsiteY0" fmla="*/ 0 h 998686"/>
              <a:gd name="connsiteX1" fmla="*/ 221457 w 621507"/>
              <a:gd name="connsiteY1" fmla="*/ 0 h 998686"/>
              <a:gd name="connsiteX2" fmla="*/ 621507 w 621507"/>
              <a:gd name="connsiteY2" fmla="*/ 128588 h 998686"/>
              <a:gd name="connsiteX3" fmla="*/ 33338 w 621507"/>
              <a:gd name="connsiteY3" fmla="*/ 997744 h 998686"/>
              <a:gd name="connsiteX4" fmla="*/ 0 w 621507"/>
              <a:gd name="connsiteY4" fmla="*/ 0 h 998686"/>
              <a:gd name="connsiteX0" fmla="*/ 0 w 673894"/>
              <a:gd name="connsiteY0" fmla="*/ 0 h 998686"/>
              <a:gd name="connsiteX1" fmla="*/ 673894 w 673894"/>
              <a:gd name="connsiteY1" fmla="*/ 16669 h 998686"/>
              <a:gd name="connsiteX2" fmla="*/ 621507 w 673894"/>
              <a:gd name="connsiteY2" fmla="*/ 128588 h 998686"/>
              <a:gd name="connsiteX3" fmla="*/ 33338 w 673894"/>
              <a:gd name="connsiteY3" fmla="*/ 997744 h 998686"/>
              <a:gd name="connsiteX4" fmla="*/ 0 w 673894"/>
              <a:gd name="connsiteY4" fmla="*/ 0 h 998686"/>
              <a:gd name="connsiteX0" fmla="*/ 0 w 673944"/>
              <a:gd name="connsiteY0" fmla="*/ 0 h 998686"/>
              <a:gd name="connsiteX1" fmla="*/ 673894 w 673944"/>
              <a:gd name="connsiteY1" fmla="*/ 16669 h 998686"/>
              <a:gd name="connsiteX2" fmla="*/ 621507 w 673944"/>
              <a:gd name="connsiteY2" fmla="*/ 128588 h 998686"/>
              <a:gd name="connsiteX3" fmla="*/ 33338 w 673944"/>
              <a:gd name="connsiteY3" fmla="*/ 997744 h 998686"/>
              <a:gd name="connsiteX4" fmla="*/ 0 w 673944"/>
              <a:gd name="connsiteY4" fmla="*/ 0 h 998686"/>
              <a:gd name="connsiteX0" fmla="*/ 0 w 673930"/>
              <a:gd name="connsiteY0" fmla="*/ 0 h 998701"/>
              <a:gd name="connsiteX1" fmla="*/ 673894 w 673930"/>
              <a:gd name="connsiteY1" fmla="*/ 16669 h 998701"/>
              <a:gd name="connsiteX2" fmla="*/ 607220 w 673930"/>
              <a:gd name="connsiteY2" fmla="*/ 142876 h 998701"/>
              <a:gd name="connsiteX3" fmla="*/ 33338 w 673930"/>
              <a:gd name="connsiteY3" fmla="*/ 997744 h 998701"/>
              <a:gd name="connsiteX4" fmla="*/ 0 w 673930"/>
              <a:gd name="connsiteY4" fmla="*/ 0 h 998701"/>
              <a:gd name="connsiteX0" fmla="*/ 16669 w 690599"/>
              <a:gd name="connsiteY0" fmla="*/ 0 h 330402"/>
              <a:gd name="connsiteX1" fmla="*/ 690563 w 690599"/>
              <a:gd name="connsiteY1" fmla="*/ 16669 h 330402"/>
              <a:gd name="connsiteX2" fmla="*/ 623889 w 690599"/>
              <a:gd name="connsiteY2" fmla="*/ 142876 h 330402"/>
              <a:gd name="connsiteX3" fmla="*/ 0 w 690599"/>
              <a:gd name="connsiteY3" fmla="*/ 326231 h 330402"/>
              <a:gd name="connsiteX4" fmla="*/ 16669 w 690599"/>
              <a:gd name="connsiteY4" fmla="*/ 0 h 330402"/>
              <a:gd name="connsiteX0" fmla="*/ 16669 w 690599"/>
              <a:gd name="connsiteY0" fmla="*/ 0 h 330402"/>
              <a:gd name="connsiteX1" fmla="*/ 690563 w 690599"/>
              <a:gd name="connsiteY1" fmla="*/ 4763 h 330402"/>
              <a:gd name="connsiteX2" fmla="*/ 623889 w 690599"/>
              <a:gd name="connsiteY2" fmla="*/ 142876 h 330402"/>
              <a:gd name="connsiteX3" fmla="*/ 0 w 690599"/>
              <a:gd name="connsiteY3" fmla="*/ 326231 h 330402"/>
              <a:gd name="connsiteX4" fmla="*/ 16669 w 690599"/>
              <a:gd name="connsiteY4" fmla="*/ 0 h 330402"/>
              <a:gd name="connsiteX0" fmla="*/ 16669 w 690595"/>
              <a:gd name="connsiteY0" fmla="*/ 0 h 330503"/>
              <a:gd name="connsiteX1" fmla="*/ 690563 w 690595"/>
              <a:gd name="connsiteY1" fmla="*/ 4763 h 330503"/>
              <a:gd name="connsiteX2" fmla="*/ 616745 w 690595"/>
              <a:gd name="connsiteY2" fmla="*/ 147639 h 330503"/>
              <a:gd name="connsiteX3" fmla="*/ 0 w 690595"/>
              <a:gd name="connsiteY3" fmla="*/ 326231 h 330503"/>
              <a:gd name="connsiteX4" fmla="*/ 16669 w 690595"/>
              <a:gd name="connsiteY4" fmla="*/ 0 h 330503"/>
              <a:gd name="connsiteX0" fmla="*/ 9525 w 690595"/>
              <a:gd name="connsiteY0" fmla="*/ 0 h 330503"/>
              <a:gd name="connsiteX1" fmla="*/ 690563 w 690595"/>
              <a:gd name="connsiteY1" fmla="*/ 4763 h 330503"/>
              <a:gd name="connsiteX2" fmla="*/ 616745 w 690595"/>
              <a:gd name="connsiteY2" fmla="*/ 147639 h 330503"/>
              <a:gd name="connsiteX3" fmla="*/ 0 w 690595"/>
              <a:gd name="connsiteY3" fmla="*/ 326231 h 330503"/>
              <a:gd name="connsiteX4" fmla="*/ 9525 w 690595"/>
              <a:gd name="connsiteY4" fmla="*/ 0 h 330503"/>
              <a:gd name="connsiteX0" fmla="*/ 9525 w 690595"/>
              <a:gd name="connsiteY0" fmla="*/ 2381 h 332884"/>
              <a:gd name="connsiteX1" fmla="*/ 690563 w 690595"/>
              <a:gd name="connsiteY1" fmla="*/ 0 h 332884"/>
              <a:gd name="connsiteX2" fmla="*/ 616745 w 690595"/>
              <a:gd name="connsiteY2" fmla="*/ 150020 h 332884"/>
              <a:gd name="connsiteX3" fmla="*/ 0 w 690595"/>
              <a:gd name="connsiteY3" fmla="*/ 328612 h 332884"/>
              <a:gd name="connsiteX4" fmla="*/ 9525 w 690595"/>
              <a:gd name="connsiteY4" fmla="*/ 2381 h 332884"/>
              <a:gd name="connsiteX0" fmla="*/ 9525 w 690597"/>
              <a:gd name="connsiteY0" fmla="*/ 2381 h 332936"/>
              <a:gd name="connsiteX1" fmla="*/ 690563 w 690597"/>
              <a:gd name="connsiteY1" fmla="*/ 0 h 332936"/>
              <a:gd name="connsiteX2" fmla="*/ 621508 w 690597"/>
              <a:gd name="connsiteY2" fmla="*/ 152402 h 332936"/>
              <a:gd name="connsiteX3" fmla="*/ 0 w 690597"/>
              <a:gd name="connsiteY3" fmla="*/ 328612 h 332936"/>
              <a:gd name="connsiteX4" fmla="*/ 9525 w 690597"/>
              <a:gd name="connsiteY4" fmla="*/ 2381 h 332936"/>
              <a:gd name="connsiteX0" fmla="*/ 9525 w 690616"/>
              <a:gd name="connsiteY0" fmla="*/ 2381 h 332936"/>
              <a:gd name="connsiteX1" fmla="*/ 690563 w 690616"/>
              <a:gd name="connsiteY1" fmla="*/ 0 h 332936"/>
              <a:gd name="connsiteX2" fmla="*/ 621508 w 690616"/>
              <a:gd name="connsiteY2" fmla="*/ 152402 h 332936"/>
              <a:gd name="connsiteX3" fmla="*/ 0 w 690616"/>
              <a:gd name="connsiteY3" fmla="*/ 328612 h 332936"/>
              <a:gd name="connsiteX4" fmla="*/ 9525 w 690616"/>
              <a:gd name="connsiteY4" fmla="*/ 2381 h 332936"/>
              <a:gd name="connsiteX0" fmla="*/ 9525 w 690601"/>
              <a:gd name="connsiteY0" fmla="*/ 2381 h 332936"/>
              <a:gd name="connsiteX1" fmla="*/ 690563 w 690601"/>
              <a:gd name="connsiteY1" fmla="*/ 0 h 332936"/>
              <a:gd name="connsiteX2" fmla="*/ 607220 w 690601"/>
              <a:gd name="connsiteY2" fmla="*/ 152402 h 332936"/>
              <a:gd name="connsiteX3" fmla="*/ 0 w 690601"/>
              <a:gd name="connsiteY3" fmla="*/ 328612 h 332936"/>
              <a:gd name="connsiteX4" fmla="*/ 9525 w 690601"/>
              <a:gd name="connsiteY4" fmla="*/ 2381 h 33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601" h="332936">
                <a:moveTo>
                  <a:pt x="9525" y="2381"/>
                </a:moveTo>
                <a:lnTo>
                  <a:pt x="690563" y="0"/>
                </a:lnTo>
                <a:cubicBezTo>
                  <a:pt x="692151" y="53975"/>
                  <a:pt x="643732" y="115096"/>
                  <a:pt x="607220" y="152402"/>
                </a:cubicBezTo>
                <a:cubicBezTo>
                  <a:pt x="534195" y="192883"/>
                  <a:pt x="68263" y="361949"/>
                  <a:pt x="0" y="328612"/>
                </a:cubicBezTo>
                <a:lnTo>
                  <a:pt x="9525" y="238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E910C762-7707-438D-ACD2-05B1DC1B59E0}"/>
              </a:ext>
            </a:extLst>
          </p:cNvPr>
          <p:cNvSpPr/>
          <p:nvPr/>
        </p:nvSpPr>
        <p:spPr>
          <a:xfrm flipH="1">
            <a:off x="7524712" y="2893219"/>
            <a:ext cx="690601" cy="332936"/>
          </a:xfrm>
          <a:custGeom>
            <a:avLst/>
            <a:gdLst>
              <a:gd name="connsiteX0" fmla="*/ 0 w 219075"/>
              <a:gd name="connsiteY0" fmla="*/ 0 h 1033463"/>
              <a:gd name="connsiteX1" fmla="*/ 219075 w 219075"/>
              <a:gd name="connsiteY1" fmla="*/ 0 h 1033463"/>
              <a:gd name="connsiteX2" fmla="*/ 219075 w 219075"/>
              <a:gd name="connsiteY2" fmla="*/ 1033463 h 1033463"/>
              <a:gd name="connsiteX3" fmla="*/ 0 w 219075"/>
              <a:gd name="connsiteY3" fmla="*/ 1033463 h 1033463"/>
              <a:gd name="connsiteX4" fmla="*/ 0 w 219075"/>
              <a:gd name="connsiteY4" fmla="*/ 0 h 1033463"/>
              <a:gd name="connsiteX0" fmla="*/ 0 w 219075"/>
              <a:gd name="connsiteY0" fmla="*/ 0 h 1033463"/>
              <a:gd name="connsiteX1" fmla="*/ 219075 w 219075"/>
              <a:gd name="connsiteY1" fmla="*/ 0 h 1033463"/>
              <a:gd name="connsiteX2" fmla="*/ 219075 w 219075"/>
              <a:gd name="connsiteY2" fmla="*/ 1033463 h 1033463"/>
              <a:gd name="connsiteX3" fmla="*/ 14288 w 219075"/>
              <a:gd name="connsiteY3" fmla="*/ 997744 h 1033463"/>
              <a:gd name="connsiteX4" fmla="*/ 0 w 219075"/>
              <a:gd name="connsiteY4" fmla="*/ 0 h 1033463"/>
              <a:gd name="connsiteX0" fmla="*/ 0 w 219075"/>
              <a:gd name="connsiteY0" fmla="*/ 0 h 997744"/>
              <a:gd name="connsiteX1" fmla="*/ 219075 w 219075"/>
              <a:gd name="connsiteY1" fmla="*/ 0 h 997744"/>
              <a:gd name="connsiteX2" fmla="*/ 166688 w 219075"/>
              <a:gd name="connsiteY2" fmla="*/ 966788 h 997744"/>
              <a:gd name="connsiteX3" fmla="*/ 14288 w 219075"/>
              <a:gd name="connsiteY3" fmla="*/ 997744 h 997744"/>
              <a:gd name="connsiteX4" fmla="*/ 0 w 219075"/>
              <a:gd name="connsiteY4" fmla="*/ 0 h 997744"/>
              <a:gd name="connsiteX0" fmla="*/ 0 w 219075"/>
              <a:gd name="connsiteY0" fmla="*/ 0 h 997744"/>
              <a:gd name="connsiteX1" fmla="*/ 219075 w 219075"/>
              <a:gd name="connsiteY1" fmla="*/ 0 h 997744"/>
              <a:gd name="connsiteX2" fmla="*/ 176213 w 219075"/>
              <a:gd name="connsiteY2" fmla="*/ 997744 h 997744"/>
              <a:gd name="connsiteX3" fmla="*/ 14288 w 219075"/>
              <a:gd name="connsiteY3" fmla="*/ 997744 h 997744"/>
              <a:gd name="connsiteX4" fmla="*/ 0 w 219075"/>
              <a:gd name="connsiteY4" fmla="*/ 0 h 997744"/>
              <a:gd name="connsiteX0" fmla="*/ 0 w 219075"/>
              <a:gd name="connsiteY0" fmla="*/ 0 h 1015735"/>
              <a:gd name="connsiteX1" fmla="*/ 219075 w 219075"/>
              <a:gd name="connsiteY1" fmla="*/ 0 h 1015735"/>
              <a:gd name="connsiteX2" fmla="*/ 176213 w 219075"/>
              <a:gd name="connsiteY2" fmla="*/ 997744 h 1015735"/>
              <a:gd name="connsiteX3" fmla="*/ 14288 w 219075"/>
              <a:gd name="connsiteY3" fmla="*/ 997744 h 1015735"/>
              <a:gd name="connsiteX4" fmla="*/ 0 w 219075"/>
              <a:gd name="connsiteY4" fmla="*/ 0 h 1015735"/>
              <a:gd name="connsiteX0" fmla="*/ 0 w 219075"/>
              <a:gd name="connsiteY0" fmla="*/ 0 h 1019441"/>
              <a:gd name="connsiteX1" fmla="*/ 219075 w 219075"/>
              <a:gd name="connsiteY1" fmla="*/ 0 h 1019441"/>
              <a:gd name="connsiteX2" fmla="*/ 176213 w 219075"/>
              <a:gd name="connsiteY2" fmla="*/ 997744 h 1019441"/>
              <a:gd name="connsiteX3" fmla="*/ 28575 w 219075"/>
              <a:gd name="connsiteY3" fmla="*/ 1009650 h 1019441"/>
              <a:gd name="connsiteX4" fmla="*/ 0 w 219075"/>
              <a:gd name="connsiteY4" fmla="*/ 0 h 1019441"/>
              <a:gd name="connsiteX0" fmla="*/ 0 w 219075"/>
              <a:gd name="connsiteY0" fmla="*/ 0 h 1021726"/>
              <a:gd name="connsiteX1" fmla="*/ 219075 w 219075"/>
              <a:gd name="connsiteY1" fmla="*/ 0 h 1021726"/>
              <a:gd name="connsiteX2" fmla="*/ 176213 w 219075"/>
              <a:gd name="connsiteY2" fmla="*/ 997744 h 1021726"/>
              <a:gd name="connsiteX3" fmla="*/ 28575 w 219075"/>
              <a:gd name="connsiteY3" fmla="*/ 1009650 h 1021726"/>
              <a:gd name="connsiteX4" fmla="*/ 0 w 219075"/>
              <a:gd name="connsiteY4" fmla="*/ 0 h 1021726"/>
              <a:gd name="connsiteX0" fmla="*/ 0 w 219075"/>
              <a:gd name="connsiteY0" fmla="*/ 0 h 1026948"/>
              <a:gd name="connsiteX1" fmla="*/ 219075 w 219075"/>
              <a:gd name="connsiteY1" fmla="*/ 0 h 1026948"/>
              <a:gd name="connsiteX2" fmla="*/ 176213 w 219075"/>
              <a:gd name="connsiteY2" fmla="*/ 997744 h 1026948"/>
              <a:gd name="connsiteX3" fmla="*/ 28575 w 219075"/>
              <a:gd name="connsiteY3" fmla="*/ 1009650 h 1026948"/>
              <a:gd name="connsiteX4" fmla="*/ 0 w 219075"/>
              <a:gd name="connsiteY4" fmla="*/ 0 h 1026948"/>
              <a:gd name="connsiteX0" fmla="*/ 0 w 219075"/>
              <a:gd name="connsiteY0" fmla="*/ 0 h 1021486"/>
              <a:gd name="connsiteX1" fmla="*/ 219075 w 219075"/>
              <a:gd name="connsiteY1" fmla="*/ 0 h 1021486"/>
              <a:gd name="connsiteX2" fmla="*/ 176213 w 219075"/>
              <a:gd name="connsiteY2" fmla="*/ 997744 h 1021486"/>
              <a:gd name="connsiteX3" fmla="*/ 30956 w 219075"/>
              <a:gd name="connsiteY3" fmla="*/ 997744 h 1021486"/>
              <a:gd name="connsiteX4" fmla="*/ 0 w 219075"/>
              <a:gd name="connsiteY4" fmla="*/ 0 h 1021486"/>
              <a:gd name="connsiteX0" fmla="*/ 0 w 221457"/>
              <a:gd name="connsiteY0" fmla="*/ 0 h 1021486"/>
              <a:gd name="connsiteX1" fmla="*/ 221457 w 221457"/>
              <a:gd name="connsiteY1" fmla="*/ 0 h 1021486"/>
              <a:gd name="connsiteX2" fmla="*/ 178595 w 221457"/>
              <a:gd name="connsiteY2" fmla="*/ 997744 h 1021486"/>
              <a:gd name="connsiteX3" fmla="*/ 33338 w 221457"/>
              <a:gd name="connsiteY3" fmla="*/ 997744 h 1021486"/>
              <a:gd name="connsiteX4" fmla="*/ 0 w 221457"/>
              <a:gd name="connsiteY4" fmla="*/ 0 h 1021486"/>
              <a:gd name="connsiteX0" fmla="*/ 0 w 221457"/>
              <a:gd name="connsiteY0" fmla="*/ 0 h 1021486"/>
              <a:gd name="connsiteX1" fmla="*/ 221457 w 221457"/>
              <a:gd name="connsiteY1" fmla="*/ 0 h 1021486"/>
              <a:gd name="connsiteX2" fmla="*/ 178595 w 221457"/>
              <a:gd name="connsiteY2" fmla="*/ 997744 h 1021486"/>
              <a:gd name="connsiteX3" fmla="*/ 33338 w 221457"/>
              <a:gd name="connsiteY3" fmla="*/ 997744 h 1021486"/>
              <a:gd name="connsiteX4" fmla="*/ 0 w 221457"/>
              <a:gd name="connsiteY4" fmla="*/ 0 h 1021486"/>
              <a:gd name="connsiteX0" fmla="*/ 0 w 221457"/>
              <a:gd name="connsiteY0" fmla="*/ 0 h 1025490"/>
              <a:gd name="connsiteX1" fmla="*/ 221457 w 221457"/>
              <a:gd name="connsiteY1" fmla="*/ 0 h 1025490"/>
              <a:gd name="connsiteX2" fmla="*/ 178595 w 221457"/>
              <a:gd name="connsiteY2" fmla="*/ 997744 h 1025490"/>
              <a:gd name="connsiteX3" fmla="*/ 33338 w 221457"/>
              <a:gd name="connsiteY3" fmla="*/ 997744 h 1025490"/>
              <a:gd name="connsiteX4" fmla="*/ 0 w 221457"/>
              <a:gd name="connsiteY4" fmla="*/ 0 h 1025490"/>
              <a:gd name="connsiteX0" fmla="*/ 0 w 621507"/>
              <a:gd name="connsiteY0" fmla="*/ 0 h 998686"/>
              <a:gd name="connsiteX1" fmla="*/ 221457 w 621507"/>
              <a:gd name="connsiteY1" fmla="*/ 0 h 998686"/>
              <a:gd name="connsiteX2" fmla="*/ 621507 w 621507"/>
              <a:gd name="connsiteY2" fmla="*/ 128588 h 998686"/>
              <a:gd name="connsiteX3" fmla="*/ 33338 w 621507"/>
              <a:gd name="connsiteY3" fmla="*/ 997744 h 998686"/>
              <a:gd name="connsiteX4" fmla="*/ 0 w 621507"/>
              <a:gd name="connsiteY4" fmla="*/ 0 h 998686"/>
              <a:gd name="connsiteX0" fmla="*/ 0 w 673894"/>
              <a:gd name="connsiteY0" fmla="*/ 0 h 998686"/>
              <a:gd name="connsiteX1" fmla="*/ 673894 w 673894"/>
              <a:gd name="connsiteY1" fmla="*/ 16669 h 998686"/>
              <a:gd name="connsiteX2" fmla="*/ 621507 w 673894"/>
              <a:gd name="connsiteY2" fmla="*/ 128588 h 998686"/>
              <a:gd name="connsiteX3" fmla="*/ 33338 w 673894"/>
              <a:gd name="connsiteY3" fmla="*/ 997744 h 998686"/>
              <a:gd name="connsiteX4" fmla="*/ 0 w 673894"/>
              <a:gd name="connsiteY4" fmla="*/ 0 h 998686"/>
              <a:gd name="connsiteX0" fmla="*/ 0 w 673944"/>
              <a:gd name="connsiteY0" fmla="*/ 0 h 998686"/>
              <a:gd name="connsiteX1" fmla="*/ 673894 w 673944"/>
              <a:gd name="connsiteY1" fmla="*/ 16669 h 998686"/>
              <a:gd name="connsiteX2" fmla="*/ 621507 w 673944"/>
              <a:gd name="connsiteY2" fmla="*/ 128588 h 998686"/>
              <a:gd name="connsiteX3" fmla="*/ 33338 w 673944"/>
              <a:gd name="connsiteY3" fmla="*/ 997744 h 998686"/>
              <a:gd name="connsiteX4" fmla="*/ 0 w 673944"/>
              <a:gd name="connsiteY4" fmla="*/ 0 h 998686"/>
              <a:gd name="connsiteX0" fmla="*/ 0 w 673930"/>
              <a:gd name="connsiteY0" fmla="*/ 0 h 998701"/>
              <a:gd name="connsiteX1" fmla="*/ 673894 w 673930"/>
              <a:gd name="connsiteY1" fmla="*/ 16669 h 998701"/>
              <a:gd name="connsiteX2" fmla="*/ 607220 w 673930"/>
              <a:gd name="connsiteY2" fmla="*/ 142876 h 998701"/>
              <a:gd name="connsiteX3" fmla="*/ 33338 w 673930"/>
              <a:gd name="connsiteY3" fmla="*/ 997744 h 998701"/>
              <a:gd name="connsiteX4" fmla="*/ 0 w 673930"/>
              <a:gd name="connsiteY4" fmla="*/ 0 h 998701"/>
              <a:gd name="connsiteX0" fmla="*/ 16669 w 690599"/>
              <a:gd name="connsiteY0" fmla="*/ 0 h 330402"/>
              <a:gd name="connsiteX1" fmla="*/ 690563 w 690599"/>
              <a:gd name="connsiteY1" fmla="*/ 16669 h 330402"/>
              <a:gd name="connsiteX2" fmla="*/ 623889 w 690599"/>
              <a:gd name="connsiteY2" fmla="*/ 142876 h 330402"/>
              <a:gd name="connsiteX3" fmla="*/ 0 w 690599"/>
              <a:gd name="connsiteY3" fmla="*/ 326231 h 330402"/>
              <a:gd name="connsiteX4" fmla="*/ 16669 w 690599"/>
              <a:gd name="connsiteY4" fmla="*/ 0 h 330402"/>
              <a:gd name="connsiteX0" fmla="*/ 16669 w 690599"/>
              <a:gd name="connsiteY0" fmla="*/ 0 h 330402"/>
              <a:gd name="connsiteX1" fmla="*/ 690563 w 690599"/>
              <a:gd name="connsiteY1" fmla="*/ 4763 h 330402"/>
              <a:gd name="connsiteX2" fmla="*/ 623889 w 690599"/>
              <a:gd name="connsiteY2" fmla="*/ 142876 h 330402"/>
              <a:gd name="connsiteX3" fmla="*/ 0 w 690599"/>
              <a:gd name="connsiteY3" fmla="*/ 326231 h 330402"/>
              <a:gd name="connsiteX4" fmla="*/ 16669 w 690599"/>
              <a:gd name="connsiteY4" fmla="*/ 0 h 330402"/>
              <a:gd name="connsiteX0" fmla="*/ 16669 w 690595"/>
              <a:gd name="connsiteY0" fmla="*/ 0 h 330503"/>
              <a:gd name="connsiteX1" fmla="*/ 690563 w 690595"/>
              <a:gd name="connsiteY1" fmla="*/ 4763 h 330503"/>
              <a:gd name="connsiteX2" fmla="*/ 616745 w 690595"/>
              <a:gd name="connsiteY2" fmla="*/ 147639 h 330503"/>
              <a:gd name="connsiteX3" fmla="*/ 0 w 690595"/>
              <a:gd name="connsiteY3" fmla="*/ 326231 h 330503"/>
              <a:gd name="connsiteX4" fmla="*/ 16669 w 690595"/>
              <a:gd name="connsiteY4" fmla="*/ 0 h 330503"/>
              <a:gd name="connsiteX0" fmla="*/ 9525 w 690595"/>
              <a:gd name="connsiteY0" fmla="*/ 0 h 330503"/>
              <a:gd name="connsiteX1" fmla="*/ 690563 w 690595"/>
              <a:gd name="connsiteY1" fmla="*/ 4763 h 330503"/>
              <a:gd name="connsiteX2" fmla="*/ 616745 w 690595"/>
              <a:gd name="connsiteY2" fmla="*/ 147639 h 330503"/>
              <a:gd name="connsiteX3" fmla="*/ 0 w 690595"/>
              <a:gd name="connsiteY3" fmla="*/ 326231 h 330503"/>
              <a:gd name="connsiteX4" fmla="*/ 9525 w 690595"/>
              <a:gd name="connsiteY4" fmla="*/ 0 h 330503"/>
              <a:gd name="connsiteX0" fmla="*/ 9525 w 690595"/>
              <a:gd name="connsiteY0" fmla="*/ 2381 h 332884"/>
              <a:gd name="connsiteX1" fmla="*/ 690563 w 690595"/>
              <a:gd name="connsiteY1" fmla="*/ 0 h 332884"/>
              <a:gd name="connsiteX2" fmla="*/ 616745 w 690595"/>
              <a:gd name="connsiteY2" fmla="*/ 150020 h 332884"/>
              <a:gd name="connsiteX3" fmla="*/ 0 w 690595"/>
              <a:gd name="connsiteY3" fmla="*/ 328612 h 332884"/>
              <a:gd name="connsiteX4" fmla="*/ 9525 w 690595"/>
              <a:gd name="connsiteY4" fmla="*/ 2381 h 332884"/>
              <a:gd name="connsiteX0" fmla="*/ 9525 w 690597"/>
              <a:gd name="connsiteY0" fmla="*/ 2381 h 332936"/>
              <a:gd name="connsiteX1" fmla="*/ 690563 w 690597"/>
              <a:gd name="connsiteY1" fmla="*/ 0 h 332936"/>
              <a:gd name="connsiteX2" fmla="*/ 621508 w 690597"/>
              <a:gd name="connsiteY2" fmla="*/ 152402 h 332936"/>
              <a:gd name="connsiteX3" fmla="*/ 0 w 690597"/>
              <a:gd name="connsiteY3" fmla="*/ 328612 h 332936"/>
              <a:gd name="connsiteX4" fmla="*/ 9525 w 690597"/>
              <a:gd name="connsiteY4" fmla="*/ 2381 h 332936"/>
              <a:gd name="connsiteX0" fmla="*/ 9525 w 690616"/>
              <a:gd name="connsiteY0" fmla="*/ 2381 h 332936"/>
              <a:gd name="connsiteX1" fmla="*/ 690563 w 690616"/>
              <a:gd name="connsiteY1" fmla="*/ 0 h 332936"/>
              <a:gd name="connsiteX2" fmla="*/ 621508 w 690616"/>
              <a:gd name="connsiteY2" fmla="*/ 152402 h 332936"/>
              <a:gd name="connsiteX3" fmla="*/ 0 w 690616"/>
              <a:gd name="connsiteY3" fmla="*/ 328612 h 332936"/>
              <a:gd name="connsiteX4" fmla="*/ 9525 w 690616"/>
              <a:gd name="connsiteY4" fmla="*/ 2381 h 332936"/>
              <a:gd name="connsiteX0" fmla="*/ 9525 w 690601"/>
              <a:gd name="connsiteY0" fmla="*/ 2381 h 332936"/>
              <a:gd name="connsiteX1" fmla="*/ 690563 w 690601"/>
              <a:gd name="connsiteY1" fmla="*/ 0 h 332936"/>
              <a:gd name="connsiteX2" fmla="*/ 607220 w 690601"/>
              <a:gd name="connsiteY2" fmla="*/ 152402 h 332936"/>
              <a:gd name="connsiteX3" fmla="*/ 0 w 690601"/>
              <a:gd name="connsiteY3" fmla="*/ 328612 h 332936"/>
              <a:gd name="connsiteX4" fmla="*/ 9525 w 690601"/>
              <a:gd name="connsiteY4" fmla="*/ 2381 h 33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601" h="332936">
                <a:moveTo>
                  <a:pt x="9525" y="2381"/>
                </a:moveTo>
                <a:lnTo>
                  <a:pt x="690563" y="0"/>
                </a:lnTo>
                <a:cubicBezTo>
                  <a:pt x="692151" y="53975"/>
                  <a:pt x="643732" y="115096"/>
                  <a:pt x="607220" y="152402"/>
                </a:cubicBezTo>
                <a:cubicBezTo>
                  <a:pt x="534195" y="192883"/>
                  <a:pt x="68263" y="361949"/>
                  <a:pt x="0" y="328612"/>
                </a:cubicBezTo>
                <a:lnTo>
                  <a:pt x="9525" y="238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8FBCCB-2C53-4335-9ECF-6D4436F64006}"/>
              </a:ext>
            </a:extLst>
          </p:cNvPr>
          <p:cNvSpPr/>
          <p:nvPr/>
        </p:nvSpPr>
        <p:spPr>
          <a:xfrm>
            <a:off x="8178326" y="2533650"/>
            <a:ext cx="298924" cy="523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3EAC20-89DC-45A3-A695-CA83539AF6B9}"/>
              </a:ext>
            </a:extLst>
          </p:cNvPr>
          <p:cNvSpPr/>
          <p:nvPr/>
        </p:nvSpPr>
        <p:spPr>
          <a:xfrm>
            <a:off x="8306752" y="2580558"/>
            <a:ext cx="45719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73E7B224-FA2C-44A6-9F93-97C043752C1B}"/>
              </a:ext>
            </a:extLst>
          </p:cNvPr>
          <p:cNvSpPr/>
          <p:nvPr/>
        </p:nvSpPr>
        <p:spPr>
          <a:xfrm flipV="1">
            <a:off x="8421290" y="3621883"/>
            <a:ext cx="125016" cy="90486"/>
          </a:xfrm>
          <a:custGeom>
            <a:avLst/>
            <a:gdLst>
              <a:gd name="connsiteX0" fmla="*/ 0 w 219075"/>
              <a:gd name="connsiteY0" fmla="*/ 0 h 1033463"/>
              <a:gd name="connsiteX1" fmla="*/ 219075 w 219075"/>
              <a:gd name="connsiteY1" fmla="*/ 0 h 1033463"/>
              <a:gd name="connsiteX2" fmla="*/ 219075 w 219075"/>
              <a:gd name="connsiteY2" fmla="*/ 1033463 h 1033463"/>
              <a:gd name="connsiteX3" fmla="*/ 0 w 219075"/>
              <a:gd name="connsiteY3" fmla="*/ 1033463 h 1033463"/>
              <a:gd name="connsiteX4" fmla="*/ 0 w 219075"/>
              <a:gd name="connsiteY4" fmla="*/ 0 h 1033463"/>
              <a:gd name="connsiteX0" fmla="*/ 0 w 219075"/>
              <a:gd name="connsiteY0" fmla="*/ 0 h 1033463"/>
              <a:gd name="connsiteX1" fmla="*/ 219075 w 219075"/>
              <a:gd name="connsiteY1" fmla="*/ 0 h 1033463"/>
              <a:gd name="connsiteX2" fmla="*/ 219075 w 219075"/>
              <a:gd name="connsiteY2" fmla="*/ 1033463 h 1033463"/>
              <a:gd name="connsiteX3" fmla="*/ 14288 w 219075"/>
              <a:gd name="connsiteY3" fmla="*/ 997744 h 1033463"/>
              <a:gd name="connsiteX4" fmla="*/ 0 w 219075"/>
              <a:gd name="connsiteY4" fmla="*/ 0 h 1033463"/>
              <a:gd name="connsiteX0" fmla="*/ 0 w 219075"/>
              <a:gd name="connsiteY0" fmla="*/ 0 h 997744"/>
              <a:gd name="connsiteX1" fmla="*/ 219075 w 219075"/>
              <a:gd name="connsiteY1" fmla="*/ 0 h 997744"/>
              <a:gd name="connsiteX2" fmla="*/ 166688 w 219075"/>
              <a:gd name="connsiteY2" fmla="*/ 966788 h 997744"/>
              <a:gd name="connsiteX3" fmla="*/ 14288 w 219075"/>
              <a:gd name="connsiteY3" fmla="*/ 997744 h 997744"/>
              <a:gd name="connsiteX4" fmla="*/ 0 w 219075"/>
              <a:gd name="connsiteY4" fmla="*/ 0 h 997744"/>
              <a:gd name="connsiteX0" fmla="*/ 0 w 219075"/>
              <a:gd name="connsiteY0" fmla="*/ 0 h 997744"/>
              <a:gd name="connsiteX1" fmla="*/ 219075 w 219075"/>
              <a:gd name="connsiteY1" fmla="*/ 0 h 997744"/>
              <a:gd name="connsiteX2" fmla="*/ 176213 w 219075"/>
              <a:gd name="connsiteY2" fmla="*/ 997744 h 997744"/>
              <a:gd name="connsiteX3" fmla="*/ 14288 w 219075"/>
              <a:gd name="connsiteY3" fmla="*/ 997744 h 997744"/>
              <a:gd name="connsiteX4" fmla="*/ 0 w 219075"/>
              <a:gd name="connsiteY4" fmla="*/ 0 h 997744"/>
              <a:gd name="connsiteX0" fmla="*/ 0 w 219075"/>
              <a:gd name="connsiteY0" fmla="*/ 0 h 1015735"/>
              <a:gd name="connsiteX1" fmla="*/ 219075 w 219075"/>
              <a:gd name="connsiteY1" fmla="*/ 0 h 1015735"/>
              <a:gd name="connsiteX2" fmla="*/ 176213 w 219075"/>
              <a:gd name="connsiteY2" fmla="*/ 997744 h 1015735"/>
              <a:gd name="connsiteX3" fmla="*/ 14288 w 219075"/>
              <a:gd name="connsiteY3" fmla="*/ 997744 h 1015735"/>
              <a:gd name="connsiteX4" fmla="*/ 0 w 219075"/>
              <a:gd name="connsiteY4" fmla="*/ 0 h 1015735"/>
              <a:gd name="connsiteX0" fmla="*/ 0 w 219075"/>
              <a:gd name="connsiteY0" fmla="*/ 0 h 1019441"/>
              <a:gd name="connsiteX1" fmla="*/ 219075 w 219075"/>
              <a:gd name="connsiteY1" fmla="*/ 0 h 1019441"/>
              <a:gd name="connsiteX2" fmla="*/ 176213 w 219075"/>
              <a:gd name="connsiteY2" fmla="*/ 997744 h 1019441"/>
              <a:gd name="connsiteX3" fmla="*/ 28575 w 219075"/>
              <a:gd name="connsiteY3" fmla="*/ 1009650 h 1019441"/>
              <a:gd name="connsiteX4" fmla="*/ 0 w 219075"/>
              <a:gd name="connsiteY4" fmla="*/ 0 h 1019441"/>
              <a:gd name="connsiteX0" fmla="*/ 0 w 219075"/>
              <a:gd name="connsiteY0" fmla="*/ 0 h 1021726"/>
              <a:gd name="connsiteX1" fmla="*/ 219075 w 219075"/>
              <a:gd name="connsiteY1" fmla="*/ 0 h 1021726"/>
              <a:gd name="connsiteX2" fmla="*/ 176213 w 219075"/>
              <a:gd name="connsiteY2" fmla="*/ 997744 h 1021726"/>
              <a:gd name="connsiteX3" fmla="*/ 28575 w 219075"/>
              <a:gd name="connsiteY3" fmla="*/ 1009650 h 1021726"/>
              <a:gd name="connsiteX4" fmla="*/ 0 w 219075"/>
              <a:gd name="connsiteY4" fmla="*/ 0 h 1021726"/>
              <a:gd name="connsiteX0" fmla="*/ 0 w 219075"/>
              <a:gd name="connsiteY0" fmla="*/ 0 h 1026948"/>
              <a:gd name="connsiteX1" fmla="*/ 219075 w 219075"/>
              <a:gd name="connsiteY1" fmla="*/ 0 h 1026948"/>
              <a:gd name="connsiteX2" fmla="*/ 176213 w 219075"/>
              <a:gd name="connsiteY2" fmla="*/ 997744 h 1026948"/>
              <a:gd name="connsiteX3" fmla="*/ 28575 w 219075"/>
              <a:gd name="connsiteY3" fmla="*/ 1009650 h 1026948"/>
              <a:gd name="connsiteX4" fmla="*/ 0 w 219075"/>
              <a:gd name="connsiteY4" fmla="*/ 0 h 1026948"/>
              <a:gd name="connsiteX0" fmla="*/ 0 w 219075"/>
              <a:gd name="connsiteY0" fmla="*/ 0 h 1021486"/>
              <a:gd name="connsiteX1" fmla="*/ 219075 w 219075"/>
              <a:gd name="connsiteY1" fmla="*/ 0 h 1021486"/>
              <a:gd name="connsiteX2" fmla="*/ 176213 w 219075"/>
              <a:gd name="connsiteY2" fmla="*/ 997744 h 1021486"/>
              <a:gd name="connsiteX3" fmla="*/ 30956 w 219075"/>
              <a:gd name="connsiteY3" fmla="*/ 997744 h 1021486"/>
              <a:gd name="connsiteX4" fmla="*/ 0 w 219075"/>
              <a:gd name="connsiteY4" fmla="*/ 0 h 1021486"/>
              <a:gd name="connsiteX0" fmla="*/ 0 w 221457"/>
              <a:gd name="connsiteY0" fmla="*/ 0 h 1021486"/>
              <a:gd name="connsiteX1" fmla="*/ 221457 w 221457"/>
              <a:gd name="connsiteY1" fmla="*/ 0 h 1021486"/>
              <a:gd name="connsiteX2" fmla="*/ 178595 w 221457"/>
              <a:gd name="connsiteY2" fmla="*/ 997744 h 1021486"/>
              <a:gd name="connsiteX3" fmla="*/ 33338 w 221457"/>
              <a:gd name="connsiteY3" fmla="*/ 997744 h 1021486"/>
              <a:gd name="connsiteX4" fmla="*/ 0 w 221457"/>
              <a:gd name="connsiteY4" fmla="*/ 0 h 1021486"/>
              <a:gd name="connsiteX0" fmla="*/ 0 w 221457"/>
              <a:gd name="connsiteY0" fmla="*/ 0 h 1021486"/>
              <a:gd name="connsiteX1" fmla="*/ 221457 w 221457"/>
              <a:gd name="connsiteY1" fmla="*/ 0 h 1021486"/>
              <a:gd name="connsiteX2" fmla="*/ 178595 w 221457"/>
              <a:gd name="connsiteY2" fmla="*/ 997744 h 1021486"/>
              <a:gd name="connsiteX3" fmla="*/ 33338 w 221457"/>
              <a:gd name="connsiteY3" fmla="*/ 997744 h 1021486"/>
              <a:gd name="connsiteX4" fmla="*/ 0 w 221457"/>
              <a:gd name="connsiteY4" fmla="*/ 0 h 1021486"/>
              <a:gd name="connsiteX0" fmla="*/ 0 w 221457"/>
              <a:gd name="connsiteY0" fmla="*/ 0 h 1025490"/>
              <a:gd name="connsiteX1" fmla="*/ 221457 w 221457"/>
              <a:gd name="connsiteY1" fmla="*/ 0 h 1025490"/>
              <a:gd name="connsiteX2" fmla="*/ 178595 w 221457"/>
              <a:gd name="connsiteY2" fmla="*/ 997744 h 1025490"/>
              <a:gd name="connsiteX3" fmla="*/ 33338 w 221457"/>
              <a:gd name="connsiteY3" fmla="*/ 997744 h 1025490"/>
              <a:gd name="connsiteX4" fmla="*/ 0 w 221457"/>
              <a:gd name="connsiteY4" fmla="*/ 0 h 1025490"/>
              <a:gd name="connsiteX0" fmla="*/ 0 w 621507"/>
              <a:gd name="connsiteY0" fmla="*/ 0 h 998686"/>
              <a:gd name="connsiteX1" fmla="*/ 221457 w 621507"/>
              <a:gd name="connsiteY1" fmla="*/ 0 h 998686"/>
              <a:gd name="connsiteX2" fmla="*/ 621507 w 621507"/>
              <a:gd name="connsiteY2" fmla="*/ 128588 h 998686"/>
              <a:gd name="connsiteX3" fmla="*/ 33338 w 621507"/>
              <a:gd name="connsiteY3" fmla="*/ 997744 h 998686"/>
              <a:gd name="connsiteX4" fmla="*/ 0 w 621507"/>
              <a:gd name="connsiteY4" fmla="*/ 0 h 998686"/>
              <a:gd name="connsiteX0" fmla="*/ 0 w 673894"/>
              <a:gd name="connsiteY0" fmla="*/ 0 h 998686"/>
              <a:gd name="connsiteX1" fmla="*/ 673894 w 673894"/>
              <a:gd name="connsiteY1" fmla="*/ 16669 h 998686"/>
              <a:gd name="connsiteX2" fmla="*/ 621507 w 673894"/>
              <a:gd name="connsiteY2" fmla="*/ 128588 h 998686"/>
              <a:gd name="connsiteX3" fmla="*/ 33338 w 673894"/>
              <a:gd name="connsiteY3" fmla="*/ 997744 h 998686"/>
              <a:gd name="connsiteX4" fmla="*/ 0 w 673894"/>
              <a:gd name="connsiteY4" fmla="*/ 0 h 998686"/>
              <a:gd name="connsiteX0" fmla="*/ 0 w 673944"/>
              <a:gd name="connsiteY0" fmla="*/ 0 h 998686"/>
              <a:gd name="connsiteX1" fmla="*/ 673894 w 673944"/>
              <a:gd name="connsiteY1" fmla="*/ 16669 h 998686"/>
              <a:gd name="connsiteX2" fmla="*/ 621507 w 673944"/>
              <a:gd name="connsiteY2" fmla="*/ 128588 h 998686"/>
              <a:gd name="connsiteX3" fmla="*/ 33338 w 673944"/>
              <a:gd name="connsiteY3" fmla="*/ 997744 h 998686"/>
              <a:gd name="connsiteX4" fmla="*/ 0 w 673944"/>
              <a:gd name="connsiteY4" fmla="*/ 0 h 998686"/>
              <a:gd name="connsiteX0" fmla="*/ 0 w 673930"/>
              <a:gd name="connsiteY0" fmla="*/ 0 h 998701"/>
              <a:gd name="connsiteX1" fmla="*/ 673894 w 673930"/>
              <a:gd name="connsiteY1" fmla="*/ 16669 h 998701"/>
              <a:gd name="connsiteX2" fmla="*/ 607220 w 673930"/>
              <a:gd name="connsiteY2" fmla="*/ 142876 h 998701"/>
              <a:gd name="connsiteX3" fmla="*/ 33338 w 673930"/>
              <a:gd name="connsiteY3" fmla="*/ 997744 h 998701"/>
              <a:gd name="connsiteX4" fmla="*/ 0 w 673930"/>
              <a:gd name="connsiteY4" fmla="*/ 0 h 998701"/>
              <a:gd name="connsiteX0" fmla="*/ 16669 w 690599"/>
              <a:gd name="connsiteY0" fmla="*/ 0 h 330402"/>
              <a:gd name="connsiteX1" fmla="*/ 690563 w 690599"/>
              <a:gd name="connsiteY1" fmla="*/ 16669 h 330402"/>
              <a:gd name="connsiteX2" fmla="*/ 623889 w 690599"/>
              <a:gd name="connsiteY2" fmla="*/ 142876 h 330402"/>
              <a:gd name="connsiteX3" fmla="*/ 0 w 690599"/>
              <a:gd name="connsiteY3" fmla="*/ 326231 h 330402"/>
              <a:gd name="connsiteX4" fmla="*/ 16669 w 690599"/>
              <a:gd name="connsiteY4" fmla="*/ 0 h 330402"/>
              <a:gd name="connsiteX0" fmla="*/ 16669 w 690599"/>
              <a:gd name="connsiteY0" fmla="*/ 0 h 330402"/>
              <a:gd name="connsiteX1" fmla="*/ 690563 w 690599"/>
              <a:gd name="connsiteY1" fmla="*/ 4763 h 330402"/>
              <a:gd name="connsiteX2" fmla="*/ 623889 w 690599"/>
              <a:gd name="connsiteY2" fmla="*/ 142876 h 330402"/>
              <a:gd name="connsiteX3" fmla="*/ 0 w 690599"/>
              <a:gd name="connsiteY3" fmla="*/ 326231 h 330402"/>
              <a:gd name="connsiteX4" fmla="*/ 16669 w 690599"/>
              <a:gd name="connsiteY4" fmla="*/ 0 h 330402"/>
              <a:gd name="connsiteX0" fmla="*/ 16669 w 690595"/>
              <a:gd name="connsiteY0" fmla="*/ 0 h 330503"/>
              <a:gd name="connsiteX1" fmla="*/ 690563 w 690595"/>
              <a:gd name="connsiteY1" fmla="*/ 4763 h 330503"/>
              <a:gd name="connsiteX2" fmla="*/ 616745 w 690595"/>
              <a:gd name="connsiteY2" fmla="*/ 147639 h 330503"/>
              <a:gd name="connsiteX3" fmla="*/ 0 w 690595"/>
              <a:gd name="connsiteY3" fmla="*/ 326231 h 330503"/>
              <a:gd name="connsiteX4" fmla="*/ 16669 w 690595"/>
              <a:gd name="connsiteY4" fmla="*/ 0 h 330503"/>
              <a:gd name="connsiteX0" fmla="*/ 9525 w 690595"/>
              <a:gd name="connsiteY0" fmla="*/ 0 h 330503"/>
              <a:gd name="connsiteX1" fmla="*/ 690563 w 690595"/>
              <a:gd name="connsiteY1" fmla="*/ 4763 h 330503"/>
              <a:gd name="connsiteX2" fmla="*/ 616745 w 690595"/>
              <a:gd name="connsiteY2" fmla="*/ 147639 h 330503"/>
              <a:gd name="connsiteX3" fmla="*/ 0 w 690595"/>
              <a:gd name="connsiteY3" fmla="*/ 326231 h 330503"/>
              <a:gd name="connsiteX4" fmla="*/ 9525 w 690595"/>
              <a:gd name="connsiteY4" fmla="*/ 0 h 330503"/>
              <a:gd name="connsiteX0" fmla="*/ 9525 w 690595"/>
              <a:gd name="connsiteY0" fmla="*/ 2381 h 332884"/>
              <a:gd name="connsiteX1" fmla="*/ 690563 w 690595"/>
              <a:gd name="connsiteY1" fmla="*/ 0 h 332884"/>
              <a:gd name="connsiteX2" fmla="*/ 616745 w 690595"/>
              <a:gd name="connsiteY2" fmla="*/ 150020 h 332884"/>
              <a:gd name="connsiteX3" fmla="*/ 0 w 690595"/>
              <a:gd name="connsiteY3" fmla="*/ 328612 h 332884"/>
              <a:gd name="connsiteX4" fmla="*/ 9525 w 690595"/>
              <a:gd name="connsiteY4" fmla="*/ 2381 h 332884"/>
              <a:gd name="connsiteX0" fmla="*/ 9525 w 690597"/>
              <a:gd name="connsiteY0" fmla="*/ 2381 h 332936"/>
              <a:gd name="connsiteX1" fmla="*/ 690563 w 690597"/>
              <a:gd name="connsiteY1" fmla="*/ 0 h 332936"/>
              <a:gd name="connsiteX2" fmla="*/ 621508 w 690597"/>
              <a:gd name="connsiteY2" fmla="*/ 152402 h 332936"/>
              <a:gd name="connsiteX3" fmla="*/ 0 w 690597"/>
              <a:gd name="connsiteY3" fmla="*/ 328612 h 332936"/>
              <a:gd name="connsiteX4" fmla="*/ 9525 w 690597"/>
              <a:gd name="connsiteY4" fmla="*/ 2381 h 332936"/>
              <a:gd name="connsiteX0" fmla="*/ 9525 w 690616"/>
              <a:gd name="connsiteY0" fmla="*/ 2381 h 332936"/>
              <a:gd name="connsiteX1" fmla="*/ 690563 w 690616"/>
              <a:gd name="connsiteY1" fmla="*/ 0 h 332936"/>
              <a:gd name="connsiteX2" fmla="*/ 621508 w 690616"/>
              <a:gd name="connsiteY2" fmla="*/ 152402 h 332936"/>
              <a:gd name="connsiteX3" fmla="*/ 0 w 690616"/>
              <a:gd name="connsiteY3" fmla="*/ 328612 h 332936"/>
              <a:gd name="connsiteX4" fmla="*/ 9525 w 690616"/>
              <a:gd name="connsiteY4" fmla="*/ 2381 h 332936"/>
              <a:gd name="connsiteX0" fmla="*/ 9525 w 690601"/>
              <a:gd name="connsiteY0" fmla="*/ 2381 h 332936"/>
              <a:gd name="connsiteX1" fmla="*/ 690563 w 690601"/>
              <a:gd name="connsiteY1" fmla="*/ 0 h 332936"/>
              <a:gd name="connsiteX2" fmla="*/ 607220 w 690601"/>
              <a:gd name="connsiteY2" fmla="*/ 152402 h 332936"/>
              <a:gd name="connsiteX3" fmla="*/ 0 w 690601"/>
              <a:gd name="connsiteY3" fmla="*/ 328612 h 332936"/>
              <a:gd name="connsiteX4" fmla="*/ 9525 w 690601"/>
              <a:gd name="connsiteY4" fmla="*/ 2381 h 33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601" h="332936">
                <a:moveTo>
                  <a:pt x="9525" y="2381"/>
                </a:moveTo>
                <a:lnTo>
                  <a:pt x="690563" y="0"/>
                </a:lnTo>
                <a:cubicBezTo>
                  <a:pt x="692151" y="53975"/>
                  <a:pt x="643732" y="115096"/>
                  <a:pt x="607220" y="152402"/>
                </a:cubicBezTo>
                <a:cubicBezTo>
                  <a:pt x="534195" y="192883"/>
                  <a:pt x="68263" y="361949"/>
                  <a:pt x="0" y="328612"/>
                </a:cubicBezTo>
                <a:lnTo>
                  <a:pt x="9525" y="238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3E291092-6035-4D0F-AF1B-8E282499CA98}"/>
              </a:ext>
            </a:extLst>
          </p:cNvPr>
          <p:cNvSpPr/>
          <p:nvPr/>
        </p:nvSpPr>
        <p:spPr>
          <a:xfrm flipH="1" flipV="1">
            <a:off x="8106888" y="3621883"/>
            <a:ext cx="125016" cy="90486"/>
          </a:xfrm>
          <a:custGeom>
            <a:avLst/>
            <a:gdLst>
              <a:gd name="connsiteX0" fmla="*/ 0 w 219075"/>
              <a:gd name="connsiteY0" fmla="*/ 0 h 1033463"/>
              <a:gd name="connsiteX1" fmla="*/ 219075 w 219075"/>
              <a:gd name="connsiteY1" fmla="*/ 0 h 1033463"/>
              <a:gd name="connsiteX2" fmla="*/ 219075 w 219075"/>
              <a:gd name="connsiteY2" fmla="*/ 1033463 h 1033463"/>
              <a:gd name="connsiteX3" fmla="*/ 0 w 219075"/>
              <a:gd name="connsiteY3" fmla="*/ 1033463 h 1033463"/>
              <a:gd name="connsiteX4" fmla="*/ 0 w 219075"/>
              <a:gd name="connsiteY4" fmla="*/ 0 h 1033463"/>
              <a:gd name="connsiteX0" fmla="*/ 0 w 219075"/>
              <a:gd name="connsiteY0" fmla="*/ 0 h 1033463"/>
              <a:gd name="connsiteX1" fmla="*/ 219075 w 219075"/>
              <a:gd name="connsiteY1" fmla="*/ 0 h 1033463"/>
              <a:gd name="connsiteX2" fmla="*/ 219075 w 219075"/>
              <a:gd name="connsiteY2" fmla="*/ 1033463 h 1033463"/>
              <a:gd name="connsiteX3" fmla="*/ 14288 w 219075"/>
              <a:gd name="connsiteY3" fmla="*/ 997744 h 1033463"/>
              <a:gd name="connsiteX4" fmla="*/ 0 w 219075"/>
              <a:gd name="connsiteY4" fmla="*/ 0 h 1033463"/>
              <a:gd name="connsiteX0" fmla="*/ 0 w 219075"/>
              <a:gd name="connsiteY0" fmla="*/ 0 h 997744"/>
              <a:gd name="connsiteX1" fmla="*/ 219075 w 219075"/>
              <a:gd name="connsiteY1" fmla="*/ 0 h 997744"/>
              <a:gd name="connsiteX2" fmla="*/ 166688 w 219075"/>
              <a:gd name="connsiteY2" fmla="*/ 966788 h 997744"/>
              <a:gd name="connsiteX3" fmla="*/ 14288 w 219075"/>
              <a:gd name="connsiteY3" fmla="*/ 997744 h 997744"/>
              <a:gd name="connsiteX4" fmla="*/ 0 w 219075"/>
              <a:gd name="connsiteY4" fmla="*/ 0 h 997744"/>
              <a:gd name="connsiteX0" fmla="*/ 0 w 219075"/>
              <a:gd name="connsiteY0" fmla="*/ 0 h 997744"/>
              <a:gd name="connsiteX1" fmla="*/ 219075 w 219075"/>
              <a:gd name="connsiteY1" fmla="*/ 0 h 997744"/>
              <a:gd name="connsiteX2" fmla="*/ 176213 w 219075"/>
              <a:gd name="connsiteY2" fmla="*/ 997744 h 997744"/>
              <a:gd name="connsiteX3" fmla="*/ 14288 w 219075"/>
              <a:gd name="connsiteY3" fmla="*/ 997744 h 997744"/>
              <a:gd name="connsiteX4" fmla="*/ 0 w 219075"/>
              <a:gd name="connsiteY4" fmla="*/ 0 h 997744"/>
              <a:gd name="connsiteX0" fmla="*/ 0 w 219075"/>
              <a:gd name="connsiteY0" fmla="*/ 0 h 1015735"/>
              <a:gd name="connsiteX1" fmla="*/ 219075 w 219075"/>
              <a:gd name="connsiteY1" fmla="*/ 0 h 1015735"/>
              <a:gd name="connsiteX2" fmla="*/ 176213 w 219075"/>
              <a:gd name="connsiteY2" fmla="*/ 997744 h 1015735"/>
              <a:gd name="connsiteX3" fmla="*/ 14288 w 219075"/>
              <a:gd name="connsiteY3" fmla="*/ 997744 h 1015735"/>
              <a:gd name="connsiteX4" fmla="*/ 0 w 219075"/>
              <a:gd name="connsiteY4" fmla="*/ 0 h 1015735"/>
              <a:gd name="connsiteX0" fmla="*/ 0 w 219075"/>
              <a:gd name="connsiteY0" fmla="*/ 0 h 1019441"/>
              <a:gd name="connsiteX1" fmla="*/ 219075 w 219075"/>
              <a:gd name="connsiteY1" fmla="*/ 0 h 1019441"/>
              <a:gd name="connsiteX2" fmla="*/ 176213 w 219075"/>
              <a:gd name="connsiteY2" fmla="*/ 997744 h 1019441"/>
              <a:gd name="connsiteX3" fmla="*/ 28575 w 219075"/>
              <a:gd name="connsiteY3" fmla="*/ 1009650 h 1019441"/>
              <a:gd name="connsiteX4" fmla="*/ 0 w 219075"/>
              <a:gd name="connsiteY4" fmla="*/ 0 h 1019441"/>
              <a:gd name="connsiteX0" fmla="*/ 0 w 219075"/>
              <a:gd name="connsiteY0" fmla="*/ 0 h 1021726"/>
              <a:gd name="connsiteX1" fmla="*/ 219075 w 219075"/>
              <a:gd name="connsiteY1" fmla="*/ 0 h 1021726"/>
              <a:gd name="connsiteX2" fmla="*/ 176213 w 219075"/>
              <a:gd name="connsiteY2" fmla="*/ 997744 h 1021726"/>
              <a:gd name="connsiteX3" fmla="*/ 28575 w 219075"/>
              <a:gd name="connsiteY3" fmla="*/ 1009650 h 1021726"/>
              <a:gd name="connsiteX4" fmla="*/ 0 w 219075"/>
              <a:gd name="connsiteY4" fmla="*/ 0 h 1021726"/>
              <a:gd name="connsiteX0" fmla="*/ 0 w 219075"/>
              <a:gd name="connsiteY0" fmla="*/ 0 h 1026948"/>
              <a:gd name="connsiteX1" fmla="*/ 219075 w 219075"/>
              <a:gd name="connsiteY1" fmla="*/ 0 h 1026948"/>
              <a:gd name="connsiteX2" fmla="*/ 176213 w 219075"/>
              <a:gd name="connsiteY2" fmla="*/ 997744 h 1026948"/>
              <a:gd name="connsiteX3" fmla="*/ 28575 w 219075"/>
              <a:gd name="connsiteY3" fmla="*/ 1009650 h 1026948"/>
              <a:gd name="connsiteX4" fmla="*/ 0 w 219075"/>
              <a:gd name="connsiteY4" fmla="*/ 0 h 1026948"/>
              <a:gd name="connsiteX0" fmla="*/ 0 w 219075"/>
              <a:gd name="connsiteY0" fmla="*/ 0 h 1021486"/>
              <a:gd name="connsiteX1" fmla="*/ 219075 w 219075"/>
              <a:gd name="connsiteY1" fmla="*/ 0 h 1021486"/>
              <a:gd name="connsiteX2" fmla="*/ 176213 w 219075"/>
              <a:gd name="connsiteY2" fmla="*/ 997744 h 1021486"/>
              <a:gd name="connsiteX3" fmla="*/ 30956 w 219075"/>
              <a:gd name="connsiteY3" fmla="*/ 997744 h 1021486"/>
              <a:gd name="connsiteX4" fmla="*/ 0 w 219075"/>
              <a:gd name="connsiteY4" fmla="*/ 0 h 1021486"/>
              <a:gd name="connsiteX0" fmla="*/ 0 w 221457"/>
              <a:gd name="connsiteY0" fmla="*/ 0 h 1021486"/>
              <a:gd name="connsiteX1" fmla="*/ 221457 w 221457"/>
              <a:gd name="connsiteY1" fmla="*/ 0 h 1021486"/>
              <a:gd name="connsiteX2" fmla="*/ 178595 w 221457"/>
              <a:gd name="connsiteY2" fmla="*/ 997744 h 1021486"/>
              <a:gd name="connsiteX3" fmla="*/ 33338 w 221457"/>
              <a:gd name="connsiteY3" fmla="*/ 997744 h 1021486"/>
              <a:gd name="connsiteX4" fmla="*/ 0 w 221457"/>
              <a:gd name="connsiteY4" fmla="*/ 0 h 1021486"/>
              <a:gd name="connsiteX0" fmla="*/ 0 w 221457"/>
              <a:gd name="connsiteY0" fmla="*/ 0 h 1021486"/>
              <a:gd name="connsiteX1" fmla="*/ 221457 w 221457"/>
              <a:gd name="connsiteY1" fmla="*/ 0 h 1021486"/>
              <a:gd name="connsiteX2" fmla="*/ 178595 w 221457"/>
              <a:gd name="connsiteY2" fmla="*/ 997744 h 1021486"/>
              <a:gd name="connsiteX3" fmla="*/ 33338 w 221457"/>
              <a:gd name="connsiteY3" fmla="*/ 997744 h 1021486"/>
              <a:gd name="connsiteX4" fmla="*/ 0 w 221457"/>
              <a:gd name="connsiteY4" fmla="*/ 0 h 1021486"/>
              <a:gd name="connsiteX0" fmla="*/ 0 w 221457"/>
              <a:gd name="connsiteY0" fmla="*/ 0 h 1025490"/>
              <a:gd name="connsiteX1" fmla="*/ 221457 w 221457"/>
              <a:gd name="connsiteY1" fmla="*/ 0 h 1025490"/>
              <a:gd name="connsiteX2" fmla="*/ 178595 w 221457"/>
              <a:gd name="connsiteY2" fmla="*/ 997744 h 1025490"/>
              <a:gd name="connsiteX3" fmla="*/ 33338 w 221457"/>
              <a:gd name="connsiteY3" fmla="*/ 997744 h 1025490"/>
              <a:gd name="connsiteX4" fmla="*/ 0 w 221457"/>
              <a:gd name="connsiteY4" fmla="*/ 0 h 1025490"/>
              <a:gd name="connsiteX0" fmla="*/ 0 w 621507"/>
              <a:gd name="connsiteY0" fmla="*/ 0 h 998686"/>
              <a:gd name="connsiteX1" fmla="*/ 221457 w 621507"/>
              <a:gd name="connsiteY1" fmla="*/ 0 h 998686"/>
              <a:gd name="connsiteX2" fmla="*/ 621507 w 621507"/>
              <a:gd name="connsiteY2" fmla="*/ 128588 h 998686"/>
              <a:gd name="connsiteX3" fmla="*/ 33338 w 621507"/>
              <a:gd name="connsiteY3" fmla="*/ 997744 h 998686"/>
              <a:gd name="connsiteX4" fmla="*/ 0 w 621507"/>
              <a:gd name="connsiteY4" fmla="*/ 0 h 998686"/>
              <a:gd name="connsiteX0" fmla="*/ 0 w 673894"/>
              <a:gd name="connsiteY0" fmla="*/ 0 h 998686"/>
              <a:gd name="connsiteX1" fmla="*/ 673894 w 673894"/>
              <a:gd name="connsiteY1" fmla="*/ 16669 h 998686"/>
              <a:gd name="connsiteX2" fmla="*/ 621507 w 673894"/>
              <a:gd name="connsiteY2" fmla="*/ 128588 h 998686"/>
              <a:gd name="connsiteX3" fmla="*/ 33338 w 673894"/>
              <a:gd name="connsiteY3" fmla="*/ 997744 h 998686"/>
              <a:gd name="connsiteX4" fmla="*/ 0 w 673894"/>
              <a:gd name="connsiteY4" fmla="*/ 0 h 998686"/>
              <a:gd name="connsiteX0" fmla="*/ 0 w 673944"/>
              <a:gd name="connsiteY0" fmla="*/ 0 h 998686"/>
              <a:gd name="connsiteX1" fmla="*/ 673894 w 673944"/>
              <a:gd name="connsiteY1" fmla="*/ 16669 h 998686"/>
              <a:gd name="connsiteX2" fmla="*/ 621507 w 673944"/>
              <a:gd name="connsiteY2" fmla="*/ 128588 h 998686"/>
              <a:gd name="connsiteX3" fmla="*/ 33338 w 673944"/>
              <a:gd name="connsiteY3" fmla="*/ 997744 h 998686"/>
              <a:gd name="connsiteX4" fmla="*/ 0 w 673944"/>
              <a:gd name="connsiteY4" fmla="*/ 0 h 998686"/>
              <a:gd name="connsiteX0" fmla="*/ 0 w 673930"/>
              <a:gd name="connsiteY0" fmla="*/ 0 h 998701"/>
              <a:gd name="connsiteX1" fmla="*/ 673894 w 673930"/>
              <a:gd name="connsiteY1" fmla="*/ 16669 h 998701"/>
              <a:gd name="connsiteX2" fmla="*/ 607220 w 673930"/>
              <a:gd name="connsiteY2" fmla="*/ 142876 h 998701"/>
              <a:gd name="connsiteX3" fmla="*/ 33338 w 673930"/>
              <a:gd name="connsiteY3" fmla="*/ 997744 h 998701"/>
              <a:gd name="connsiteX4" fmla="*/ 0 w 673930"/>
              <a:gd name="connsiteY4" fmla="*/ 0 h 998701"/>
              <a:gd name="connsiteX0" fmla="*/ 16669 w 690599"/>
              <a:gd name="connsiteY0" fmla="*/ 0 h 330402"/>
              <a:gd name="connsiteX1" fmla="*/ 690563 w 690599"/>
              <a:gd name="connsiteY1" fmla="*/ 16669 h 330402"/>
              <a:gd name="connsiteX2" fmla="*/ 623889 w 690599"/>
              <a:gd name="connsiteY2" fmla="*/ 142876 h 330402"/>
              <a:gd name="connsiteX3" fmla="*/ 0 w 690599"/>
              <a:gd name="connsiteY3" fmla="*/ 326231 h 330402"/>
              <a:gd name="connsiteX4" fmla="*/ 16669 w 690599"/>
              <a:gd name="connsiteY4" fmla="*/ 0 h 330402"/>
              <a:gd name="connsiteX0" fmla="*/ 16669 w 690599"/>
              <a:gd name="connsiteY0" fmla="*/ 0 h 330402"/>
              <a:gd name="connsiteX1" fmla="*/ 690563 w 690599"/>
              <a:gd name="connsiteY1" fmla="*/ 4763 h 330402"/>
              <a:gd name="connsiteX2" fmla="*/ 623889 w 690599"/>
              <a:gd name="connsiteY2" fmla="*/ 142876 h 330402"/>
              <a:gd name="connsiteX3" fmla="*/ 0 w 690599"/>
              <a:gd name="connsiteY3" fmla="*/ 326231 h 330402"/>
              <a:gd name="connsiteX4" fmla="*/ 16669 w 690599"/>
              <a:gd name="connsiteY4" fmla="*/ 0 h 330402"/>
              <a:gd name="connsiteX0" fmla="*/ 16669 w 690595"/>
              <a:gd name="connsiteY0" fmla="*/ 0 h 330503"/>
              <a:gd name="connsiteX1" fmla="*/ 690563 w 690595"/>
              <a:gd name="connsiteY1" fmla="*/ 4763 h 330503"/>
              <a:gd name="connsiteX2" fmla="*/ 616745 w 690595"/>
              <a:gd name="connsiteY2" fmla="*/ 147639 h 330503"/>
              <a:gd name="connsiteX3" fmla="*/ 0 w 690595"/>
              <a:gd name="connsiteY3" fmla="*/ 326231 h 330503"/>
              <a:gd name="connsiteX4" fmla="*/ 16669 w 690595"/>
              <a:gd name="connsiteY4" fmla="*/ 0 h 330503"/>
              <a:gd name="connsiteX0" fmla="*/ 9525 w 690595"/>
              <a:gd name="connsiteY0" fmla="*/ 0 h 330503"/>
              <a:gd name="connsiteX1" fmla="*/ 690563 w 690595"/>
              <a:gd name="connsiteY1" fmla="*/ 4763 h 330503"/>
              <a:gd name="connsiteX2" fmla="*/ 616745 w 690595"/>
              <a:gd name="connsiteY2" fmla="*/ 147639 h 330503"/>
              <a:gd name="connsiteX3" fmla="*/ 0 w 690595"/>
              <a:gd name="connsiteY3" fmla="*/ 326231 h 330503"/>
              <a:gd name="connsiteX4" fmla="*/ 9525 w 690595"/>
              <a:gd name="connsiteY4" fmla="*/ 0 h 330503"/>
              <a:gd name="connsiteX0" fmla="*/ 9525 w 690595"/>
              <a:gd name="connsiteY0" fmla="*/ 2381 h 332884"/>
              <a:gd name="connsiteX1" fmla="*/ 690563 w 690595"/>
              <a:gd name="connsiteY1" fmla="*/ 0 h 332884"/>
              <a:gd name="connsiteX2" fmla="*/ 616745 w 690595"/>
              <a:gd name="connsiteY2" fmla="*/ 150020 h 332884"/>
              <a:gd name="connsiteX3" fmla="*/ 0 w 690595"/>
              <a:gd name="connsiteY3" fmla="*/ 328612 h 332884"/>
              <a:gd name="connsiteX4" fmla="*/ 9525 w 690595"/>
              <a:gd name="connsiteY4" fmla="*/ 2381 h 332884"/>
              <a:gd name="connsiteX0" fmla="*/ 9525 w 690597"/>
              <a:gd name="connsiteY0" fmla="*/ 2381 h 332936"/>
              <a:gd name="connsiteX1" fmla="*/ 690563 w 690597"/>
              <a:gd name="connsiteY1" fmla="*/ 0 h 332936"/>
              <a:gd name="connsiteX2" fmla="*/ 621508 w 690597"/>
              <a:gd name="connsiteY2" fmla="*/ 152402 h 332936"/>
              <a:gd name="connsiteX3" fmla="*/ 0 w 690597"/>
              <a:gd name="connsiteY3" fmla="*/ 328612 h 332936"/>
              <a:gd name="connsiteX4" fmla="*/ 9525 w 690597"/>
              <a:gd name="connsiteY4" fmla="*/ 2381 h 332936"/>
              <a:gd name="connsiteX0" fmla="*/ 9525 w 690616"/>
              <a:gd name="connsiteY0" fmla="*/ 2381 h 332936"/>
              <a:gd name="connsiteX1" fmla="*/ 690563 w 690616"/>
              <a:gd name="connsiteY1" fmla="*/ 0 h 332936"/>
              <a:gd name="connsiteX2" fmla="*/ 621508 w 690616"/>
              <a:gd name="connsiteY2" fmla="*/ 152402 h 332936"/>
              <a:gd name="connsiteX3" fmla="*/ 0 w 690616"/>
              <a:gd name="connsiteY3" fmla="*/ 328612 h 332936"/>
              <a:gd name="connsiteX4" fmla="*/ 9525 w 690616"/>
              <a:gd name="connsiteY4" fmla="*/ 2381 h 332936"/>
              <a:gd name="connsiteX0" fmla="*/ 9525 w 690601"/>
              <a:gd name="connsiteY0" fmla="*/ 2381 h 332936"/>
              <a:gd name="connsiteX1" fmla="*/ 690563 w 690601"/>
              <a:gd name="connsiteY1" fmla="*/ 0 h 332936"/>
              <a:gd name="connsiteX2" fmla="*/ 607220 w 690601"/>
              <a:gd name="connsiteY2" fmla="*/ 152402 h 332936"/>
              <a:gd name="connsiteX3" fmla="*/ 0 w 690601"/>
              <a:gd name="connsiteY3" fmla="*/ 328612 h 332936"/>
              <a:gd name="connsiteX4" fmla="*/ 9525 w 690601"/>
              <a:gd name="connsiteY4" fmla="*/ 2381 h 33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601" h="332936">
                <a:moveTo>
                  <a:pt x="9525" y="2381"/>
                </a:moveTo>
                <a:lnTo>
                  <a:pt x="690563" y="0"/>
                </a:lnTo>
                <a:cubicBezTo>
                  <a:pt x="692151" y="53975"/>
                  <a:pt x="643732" y="115096"/>
                  <a:pt x="607220" y="152402"/>
                </a:cubicBezTo>
                <a:cubicBezTo>
                  <a:pt x="534195" y="192883"/>
                  <a:pt x="68263" y="361949"/>
                  <a:pt x="0" y="328612"/>
                </a:cubicBezTo>
                <a:lnTo>
                  <a:pt x="9525" y="238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99D608-1546-43F3-90B6-29400AE0F90B}"/>
              </a:ext>
            </a:extLst>
          </p:cNvPr>
          <p:cNvSpPr txBox="1"/>
          <p:nvPr/>
        </p:nvSpPr>
        <p:spPr>
          <a:xfrm>
            <a:off x="7726137" y="285458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3B958C"/>
                </a:solidFill>
                <a:latin typeface="Bradley Hand ITC" panose="03070402050302030203" pitchFamily="66" charset="0"/>
              </a:rPr>
              <a:t>GÇ</a:t>
            </a:r>
            <a:endParaRPr lang="en-US" b="1" dirty="0">
              <a:solidFill>
                <a:srgbClr val="3B958C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D0F0C4A-B156-4A1E-A039-2C644A0357D5}"/>
              </a:ext>
            </a:extLst>
          </p:cNvPr>
          <p:cNvSpPr/>
          <p:nvPr/>
        </p:nvSpPr>
        <p:spPr>
          <a:xfrm>
            <a:off x="6811840" y="958773"/>
            <a:ext cx="221457" cy="235744"/>
          </a:xfrm>
          <a:prstGeom prst="ellipse">
            <a:avLst/>
          </a:prstGeom>
          <a:solidFill>
            <a:srgbClr val="3B9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781928CD-9B89-4852-B02C-D24AF8423C6E}"/>
              </a:ext>
            </a:extLst>
          </p:cNvPr>
          <p:cNvSpPr/>
          <p:nvPr/>
        </p:nvSpPr>
        <p:spPr>
          <a:xfrm>
            <a:off x="6811840" y="1075454"/>
            <a:ext cx="221457" cy="1025490"/>
          </a:xfrm>
          <a:custGeom>
            <a:avLst/>
            <a:gdLst>
              <a:gd name="connsiteX0" fmla="*/ 0 w 219075"/>
              <a:gd name="connsiteY0" fmla="*/ 0 h 1033463"/>
              <a:gd name="connsiteX1" fmla="*/ 219075 w 219075"/>
              <a:gd name="connsiteY1" fmla="*/ 0 h 1033463"/>
              <a:gd name="connsiteX2" fmla="*/ 219075 w 219075"/>
              <a:gd name="connsiteY2" fmla="*/ 1033463 h 1033463"/>
              <a:gd name="connsiteX3" fmla="*/ 0 w 219075"/>
              <a:gd name="connsiteY3" fmla="*/ 1033463 h 1033463"/>
              <a:gd name="connsiteX4" fmla="*/ 0 w 219075"/>
              <a:gd name="connsiteY4" fmla="*/ 0 h 1033463"/>
              <a:gd name="connsiteX0" fmla="*/ 0 w 219075"/>
              <a:gd name="connsiteY0" fmla="*/ 0 h 1033463"/>
              <a:gd name="connsiteX1" fmla="*/ 219075 w 219075"/>
              <a:gd name="connsiteY1" fmla="*/ 0 h 1033463"/>
              <a:gd name="connsiteX2" fmla="*/ 219075 w 219075"/>
              <a:gd name="connsiteY2" fmla="*/ 1033463 h 1033463"/>
              <a:gd name="connsiteX3" fmla="*/ 14288 w 219075"/>
              <a:gd name="connsiteY3" fmla="*/ 997744 h 1033463"/>
              <a:gd name="connsiteX4" fmla="*/ 0 w 219075"/>
              <a:gd name="connsiteY4" fmla="*/ 0 h 1033463"/>
              <a:gd name="connsiteX0" fmla="*/ 0 w 219075"/>
              <a:gd name="connsiteY0" fmla="*/ 0 h 997744"/>
              <a:gd name="connsiteX1" fmla="*/ 219075 w 219075"/>
              <a:gd name="connsiteY1" fmla="*/ 0 h 997744"/>
              <a:gd name="connsiteX2" fmla="*/ 166688 w 219075"/>
              <a:gd name="connsiteY2" fmla="*/ 966788 h 997744"/>
              <a:gd name="connsiteX3" fmla="*/ 14288 w 219075"/>
              <a:gd name="connsiteY3" fmla="*/ 997744 h 997744"/>
              <a:gd name="connsiteX4" fmla="*/ 0 w 219075"/>
              <a:gd name="connsiteY4" fmla="*/ 0 h 997744"/>
              <a:gd name="connsiteX0" fmla="*/ 0 w 219075"/>
              <a:gd name="connsiteY0" fmla="*/ 0 h 997744"/>
              <a:gd name="connsiteX1" fmla="*/ 219075 w 219075"/>
              <a:gd name="connsiteY1" fmla="*/ 0 h 997744"/>
              <a:gd name="connsiteX2" fmla="*/ 176213 w 219075"/>
              <a:gd name="connsiteY2" fmla="*/ 997744 h 997744"/>
              <a:gd name="connsiteX3" fmla="*/ 14288 w 219075"/>
              <a:gd name="connsiteY3" fmla="*/ 997744 h 997744"/>
              <a:gd name="connsiteX4" fmla="*/ 0 w 219075"/>
              <a:gd name="connsiteY4" fmla="*/ 0 h 997744"/>
              <a:gd name="connsiteX0" fmla="*/ 0 w 219075"/>
              <a:gd name="connsiteY0" fmla="*/ 0 h 1015735"/>
              <a:gd name="connsiteX1" fmla="*/ 219075 w 219075"/>
              <a:gd name="connsiteY1" fmla="*/ 0 h 1015735"/>
              <a:gd name="connsiteX2" fmla="*/ 176213 w 219075"/>
              <a:gd name="connsiteY2" fmla="*/ 997744 h 1015735"/>
              <a:gd name="connsiteX3" fmla="*/ 14288 w 219075"/>
              <a:gd name="connsiteY3" fmla="*/ 997744 h 1015735"/>
              <a:gd name="connsiteX4" fmla="*/ 0 w 219075"/>
              <a:gd name="connsiteY4" fmla="*/ 0 h 1015735"/>
              <a:gd name="connsiteX0" fmla="*/ 0 w 219075"/>
              <a:gd name="connsiteY0" fmla="*/ 0 h 1019441"/>
              <a:gd name="connsiteX1" fmla="*/ 219075 w 219075"/>
              <a:gd name="connsiteY1" fmla="*/ 0 h 1019441"/>
              <a:gd name="connsiteX2" fmla="*/ 176213 w 219075"/>
              <a:gd name="connsiteY2" fmla="*/ 997744 h 1019441"/>
              <a:gd name="connsiteX3" fmla="*/ 28575 w 219075"/>
              <a:gd name="connsiteY3" fmla="*/ 1009650 h 1019441"/>
              <a:gd name="connsiteX4" fmla="*/ 0 w 219075"/>
              <a:gd name="connsiteY4" fmla="*/ 0 h 1019441"/>
              <a:gd name="connsiteX0" fmla="*/ 0 w 219075"/>
              <a:gd name="connsiteY0" fmla="*/ 0 h 1021726"/>
              <a:gd name="connsiteX1" fmla="*/ 219075 w 219075"/>
              <a:gd name="connsiteY1" fmla="*/ 0 h 1021726"/>
              <a:gd name="connsiteX2" fmla="*/ 176213 w 219075"/>
              <a:gd name="connsiteY2" fmla="*/ 997744 h 1021726"/>
              <a:gd name="connsiteX3" fmla="*/ 28575 w 219075"/>
              <a:gd name="connsiteY3" fmla="*/ 1009650 h 1021726"/>
              <a:gd name="connsiteX4" fmla="*/ 0 w 219075"/>
              <a:gd name="connsiteY4" fmla="*/ 0 h 1021726"/>
              <a:gd name="connsiteX0" fmla="*/ 0 w 219075"/>
              <a:gd name="connsiteY0" fmla="*/ 0 h 1026948"/>
              <a:gd name="connsiteX1" fmla="*/ 219075 w 219075"/>
              <a:gd name="connsiteY1" fmla="*/ 0 h 1026948"/>
              <a:gd name="connsiteX2" fmla="*/ 176213 w 219075"/>
              <a:gd name="connsiteY2" fmla="*/ 997744 h 1026948"/>
              <a:gd name="connsiteX3" fmla="*/ 28575 w 219075"/>
              <a:gd name="connsiteY3" fmla="*/ 1009650 h 1026948"/>
              <a:gd name="connsiteX4" fmla="*/ 0 w 219075"/>
              <a:gd name="connsiteY4" fmla="*/ 0 h 1026948"/>
              <a:gd name="connsiteX0" fmla="*/ 0 w 219075"/>
              <a:gd name="connsiteY0" fmla="*/ 0 h 1021486"/>
              <a:gd name="connsiteX1" fmla="*/ 219075 w 219075"/>
              <a:gd name="connsiteY1" fmla="*/ 0 h 1021486"/>
              <a:gd name="connsiteX2" fmla="*/ 176213 w 219075"/>
              <a:gd name="connsiteY2" fmla="*/ 997744 h 1021486"/>
              <a:gd name="connsiteX3" fmla="*/ 30956 w 219075"/>
              <a:gd name="connsiteY3" fmla="*/ 997744 h 1021486"/>
              <a:gd name="connsiteX4" fmla="*/ 0 w 219075"/>
              <a:gd name="connsiteY4" fmla="*/ 0 h 1021486"/>
              <a:gd name="connsiteX0" fmla="*/ 0 w 221457"/>
              <a:gd name="connsiteY0" fmla="*/ 0 h 1021486"/>
              <a:gd name="connsiteX1" fmla="*/ 221457 w 221457"/>
              <a:gd name="connsiteY1" fmla="*/ 0 h 1021486"/>
              <a:gd name="connsiteX2" fmla="*/ 178595 w 221457"/>
              <a:gd name="connsiteY2" fmla="*/ 997744 h 1021486"/>
              <a:gd name="connsiteX3" fmla="*/ 33338 w 221457"/>
              <a:gd name="connsiteY3" fmla="*/ 997744 h 1021486"/>
              <a:gd name="connsiteX4" fmla="*/ 0 w 221457"/>
              <a:gd name="connsiteY4" fmla="*/ 0 h 1021486"/>
              <a:gd name="connsiteX0" fmla="*/ 0 w 221457"/>
              <a:gd name="connsiteY0" fmla="*/ 0 h 1021486"/>
              <a:gd name="connsiteX1" fmla="*/ 221457 w 221457"/>
              <a:gd name="connsiteY1" fmla="*/ 0 h 1021486"/>
              <a:gd name="connsiteX2" fmla="*/ 178595 w 221457"/>
              <a:gd name="connsiteY2" fmla="*/ 997744 h 1021486"/>
              <a:gd name="connsiteX3" fmla="*/ 33338 w 221457"/>
              <a:gd name="connsiteY3" fmla="*/ 997744 h 1021486"/>
              <a:gd name="connsiteX4" fmla="*/ 0 w 221457"/>
              <a:gd name="connsiteY4" fmla="*/ 0 h 1021486"/>
              <a:gd name="connsiteX0" fmla="*/ 0 w 221457"/>
              <a:gd name="connsiteY0" fmla="*/ 0 h 1025490"/>
              <a:gd name="connsiteX1" fmla="*/ 221457 w 221457"/>
              <a:gd name="connsiteY1" fmla="*/ 0 h 1025490"/>
              <a:gd name="connsiteX2" fmla="*/ 178595 w 221457"/>
              <a:gd name="connsiteY2" fmla="*/ 997744 h 1025490"/>
              <a:gd name="connsiteX3" fmla="*/ 33338 w 221457"/>
              <a:gd name="connsiteY3" fmla="*/ 997744 h 1025490"/>
              <a:gd name="connsiteX4" fmla="*/ 0 w 221457"/>
              <a:gd name="connsiteY4" fmla="*/ 0 h 102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457" h="1025490">
                <a:moveTo>
                  <a:pt x="0" y="0"/>
                </a:moveTo>
                <a:lnTo>
                  <a:pt x="221457" y="0"/>
                </a:lnTo>
                <a:lnTo>
                  <a:pt x="178595" y="997744"/>
                </a:lnTo>
                <a:cubicBezTo>
                  <a:pt x="105570" y="1038225"/>
                  <a:pt x="101601" y="1031081"/>
                  <a:pt x="33338" y="99774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5">
            <a:extLst>
              <a:ext uri="{FF2B5EF4-FFF2-40B4-BE49-F238E27FC236}">
                <a16:creationId xmlns:a16="http://schemas.microsoft.com/office/drawing/2014/main" id="{D64A9CA4-C5CE-4C9F-A980-31D7B8AC2F51}"/>
              </a:ext>
            </a:extLst>
          </p:cNvPr>
          <p:cNvSpPr/>
          <p:nvPr/>
        </p:nvSpPr>
        <p:spPr>
          <a:xfrm>
            <a:off x="7035677" y="1194517"/>
            <a:ext cx="690601" cy="332936"/>
          </a:xfrm>
          <a:custGeom>
            <a:avLst/>
            <a:gdLst>
              <a:gd name="connsiteX0" fmla="*/ 0 w 219075"/>
              <a:gd name="connsiteY0" fmla="*/ 0 h 1033463"/>
              <a:gd name="connsiteX1" fmla="*/ 219075 w 219075"/>
              <a:gd name="connsiteY1" fmla="*/ 0 h 1033463"/>
              <a:gd name="connsiteX2" fmla="*/ 219075 w 219075"/>
              <a:gd name="connsiteY2" fmla="*/ 1033463 h 1033463"/>
              <a:gd name="connsiteX3" fmla="*/ 0 w 219075"/>
              <a:gd name="connsiteY3" fmla="*/ 1033463 h 1033463"/>
              <a:gd name="connsiteX4" fmla="*/ 0 w 219075"/>
              <a:gd name="connsiteY4" fmla="*/ 0 h 1033463"/>
              <a:gd name="connsiteX0" fmla="*/ 0 w 219075"/>
              <a:gd name="connsiteY0" fmla="*/ 0 h 1033463"/>
              <a:gd name="connsiteX1" fmla="*/ 219075 w 219075"/>
              <a:gd name="connsiteY1" fmla="*/ 0 h 1033463"/>
              <a:gd name="connsiteX2" fmla="*/ 219075 w 219075"/>
              <a:gd name="connsiteY2" fmla="*/ 1033463 h 1033463"/>
              <a:gd name="connsiteX3" fmla="*/ 14288 w 219075"/>
              <a:gd name="connsiteY3" fmla="*/ 997744 h 1033463"/>
              <a:gd name="connsiteX4" fmla="*/ 0 w 219075"/>
              <a:gd name="connsiteY4" fmla="*/ 0 h 1033463"/>
              <a:gd name="connsiteX0" fmla="*/ 0 w 219075"/>
              <a:gd name="connsiteY0" fmla="*/ 0 h 997744"/>
              <a:gd name="connsiteX1" fmla="*/ 219075 w 219075"/>
              <a:gd name="connsiteY1" fmla="*/ 0 h 997744"/>
              <a:gd name="connsiteX2" fmla="*/ 166688 w 219075"/>
              <a:gd name="connsiteY2" fmla="*/ 966788 h 997744"/>
              <a:gd name="connsiteX3" fmla="*/ 14288 w 219075"/>
              <a:gd name="connsiteY3" fmla="*/ 997744 h 997744"/>
              <a:gd name="connsiteX4" fmla="*/ 0 w 219075"/>
              <a:gd name="connsiteY4" fmla="*/ 0 h 997744"/>
              <a:gd name="connsiteX0" fmla="*/ 0 w 219075"/>
              <a:gd name="connsiteY0" fmla="*/ 0 h 997744"/>
              <a:gd name="connsiteX1" fmla="*/ 219075 w 219075"/>
              <a:gd name="connsiteY1" fmla="*/ 0 h 997744"/>
              <a:gd name="connsiteX2" fmla="*/ 176213 w 219075"/>
              <a:gd name="connsiteY2" fmla="*/ 997744 h 997744"/>
              <a:gd name="connsiteX3" fmla="*/ 14288 w 219075"/>
              <a:gd name="connsiteY3" fmla="*/ 997744 h 997744"/>
              <a:gd name="connsiteX4" fmla="*/ 0 w 219075"/>
              <a:gd name="connsiteY4" fmla="*/ 0 h 997744"/>
              <a:gd name="connsiteX0" fmla="*/ 0 w 219075"/>
              <a:gd name="connsiteY0" fmla="*/ 0 h 1015735"/>
              <a:gd name="connsiteX1" fmla="*/ 219075 w 219075"/>
              <a:gd name="connsiteY1" fmla="*/ 0 h 1015735"/>
              <a:gd name="connsiteX2" fmla="*/ 176213 w 219075"/>
              <a:gd name="connsiteY2" fmla="*/ 997744 h 1015735"/>
              <a:gd name="connsiteX3" fmla="*/ 14288 w 219075"/>
              <a:gd name="connsiteY3" fmla="*/ 997744 h 1015735"/>
              <a:gd name="connsiteX4" fmla="*/ 0 w 219075"/>
              <a:gd name="connsiteY4" fmla="*/ 0 h 1015735"/>
              <a:gd name="connsiteX0" fmla="*/ 0 w 219075"/>
              <a:gd name="connsiteY0" fmla="*/ 0 h 1019441"/>
              <a:gd name="connsiteX1" fmla="*/ 219075 w 219075"/>
              <a:gd name="connsiteY1" fmla="*/ 0 h 1019441"/>
              <a:gd name="connsiteX2" fmla="*/ 176213 w 219075"/>
              <a:gd name="connsiteY2" fmla="*/ 997744 h 1019441"/>
              <a:gd name="connsiteX3" fmla="*/ 28575 w 219075"/>
              <a:gd name="connsiteY3" fmla="*/ 1009650 h 1019441"/>
              <a:gd name="connsiteX4" fmla="*/ 0 w 219075"/>
              <a:gd name="connsiteY4" fmla="*/ 0 h 1019441"/>
              <a:gd name="connsiteX0" fmla="*/ 0 w 219075"/>
              <a:gd name="connsiteY0" fmla="*/ 0 h 1021726"/>
              <a:gd name="connsiteX1" fmla="*/ 219075 w 219075"/>
              <a:gd name="connsiteY1" fmla="*/ 0 h 1021726"/>
              <a:gd name="connsiteX2" fmla="*/ 176213 w 219075"/>
              <a:gd name="connsiteY2" fmla="*/ 997744 h 1021726"/>
              <a:gd name="connsiteX3" fmla="*/ 28575 w 219075"/>
              <a:gd name="connsiteY3" fmla="*/ 1009650 h 1021726"/>
              <a:gd name="connsiteX4" fmla="*/ 0 w 219075"/>
              <a:gd name="connsiteY4" fmla="*/ 0 h 1021726"/>
              <a:gd name="connsiteX0" fmla="*/ 0 w 219075"/>
              <a:gd name="connsiteY0" fmla="*/ 0 h 1026948"/>
              <a:gd name="connsiteX1" fmla="*/ 219075 w 219075"/>
              <a:gd name="connsiteY1" fmla="*/ 0 h 1026948"/>
              <a:gd name="connsiteX2" fmla="*/ 176213 w 219075"/>
              <a:gd name="connsiteY2" fmla="*/ 997744 h 1026948"/>
              <a:gd name="connsiteX3" fmla="*/ 28575 w 219075"/>
              <a:gd name="connsiteY3" fmla="*/ 1009650 h 1026948"/>
              <a:gd name="connsiteX4" fmla="*/ 0 w 219075"/>
              <a:gd name="connsiteY4" fmla="*/ 0 h 1026948"/>
              <a:gd name="connsiteX0" fmla="*/ 0 w 219075"/>
              <a:gd name="connsiteY0" fmla="*/ 0 h 1021486"/>
              <a:gd name="connsiteX1" fmla="*/ 219075 w 219075"/>
              <a:gd name="connsiteY1" fmla="*/ 0 h 1021486"/>
              <a:gd name="connsiteX2" fmla="*/ 176213 w 219075"/>
              <a:gd name="connsiteY2" fmla="*/ 997744 h 1021486"/>
              <a:gd name="connsiteX3" fmla="*/ 30956 w 219075"/>
              <a:gd name="connsiteY3" fmla="*/ 997744 h 1021486"/>
              <a:gd name="connsiteX4" fmla="*/ 0 w 219075"/>
              <a:gd name="connsiteY4" fmla="*/ 0 h 1021486"/>
              <a:gd name="connsiteX0" fmla="*/ 0 w 221457"/>
              <a:gd name="connsiteY0" fmla="*/ 0 h 1021486"/>
              <a:gd name="connsiteX1" fmla="*/ 221457 w 221457"/>
              <a:gd name="connsiteY1" fmla="*/ 0 h 1021486"/>
              <a:gd name="connsiteX2" fmla="*/ 178595 w 221457"/>
              <a:gd name="connsiteY2" fmla="*/ 997744 h 1021486"/>
              <a:gd name="connsiteX3" fmla="*/ 33338 w 221457"/>
              <a:gd name="connsiteY3" fmla="*/ 997744 h 1021486"/>
              <a:gd name="connsiteX4" fmla="*/ 0 w 221457"/>
              <a:gd name="connsiteY4" fmla="*/ 0 h 1021486"/>
              <a:gd name="connsiteX0" fmla="*/ 0 w 221457"/>
              <a:gd name="connsiteY0" fmla="*/ 0 h 1021486"/>
              <a:gd name="connsiteX1" fmla="*/ 221457 w 221457"/>
              <a:gd name="connsiteY1" fmla="*/ 0 h 1021486"/>
              <a:gd name="connsiteX2" fmla="*/ 178595 w 221457"/>
              <a:gd name="connsiteY2" fmla="*/ 997744 h 1021486"/>
              <a:gd name="connsiteX3" fmla="*/ 33338 w 221457"/>
              <a:gd name="connsiteY3" fmla="*/ 997744 h 1021486"/>
              <a:gd name="connsiteX4" fmla="*/ 0 w 221457"/>
              <a:gd name="connsiteY4" fmla="*/ 0 h 1021486"/>
              <a:gd name="connsiteX0" fmla="*/ 0 w 221457"/>
              <a:gd name="connsiteY0" fmla="*/ 0 h 1025490"/>
              <a:gd name="connsiteX1" fmla="*/ 221457 w 221457"/>
              <a:gd name="connsiteY1" fmla="*/ 0 h 1025490"/>
              <a:gd name="connsiteX2" fmla="*/ 178595 w 221457"/>
              <a:gd name="connsiteY2" fmla="*/ 997744 h 1025490"/>
              <a:gd name="connsiteX3" fmla="*/ 33338 w 221457"/>
              <a:gd name="connsiteY3" fmla="*/ 997744 h 1025490"/>
              <a:gd name="connsiteX4" fmla="*/ 0 w 221457"/>
              <a:gd name="connsiteY4" fmla="*/ 0 h 1025490"/>
              <a:gd name="connsiteX0" fmla="*/ 0 w 621507"/>
              <a:gd name="connsiteY0" fmla="*/ 0 h 998686"/>
              <a:gd name="connsiteX1" fmla="*/ 221457 w 621507"/>
              <a:gd name="connsiteY1" fmla="*/ 0 h 998686"/>
              <a:gd name="connsiteX2" fmla="*/ 621507 w 621507"/>
              <a:gd name="connsiteY2" fmla="*/ 128588 h 998686"/>
              <a:gd name="connsiteX3" fmla="*/ 33338 w 621507"/>
              <a:gd name="connsiteY3" fmla="*/ 997744 h 998686"/>
              <a:gd name="connsiteX4" fmla="*/ 0 w 621507"/>
              <a:gd name="connsiteY4" fmla="*/ 0 h 998686"/>
              <a:gd name="connsiteX0" fmla="*/ 0 w 673894"/>
              <a:gd name="connsiteY0" fmla="*/ 0 h 998686"/>
              <a:gd name="connsiteX1" fmla="*/ 673894 w 673894"/>
              <a:gd name="connsiteY1" fmla="*/ 16669 h 998686"/>
              <a:gd name="connsiteX2" fmla="*/ 621507 w 673894"/>
              <a:gd name="connsiteY2" fmla="*/ 128588 h 998686"/>
              <a:gd name="connsiteX3" fmla="*/ 33338 w 673894"/>
              <a:gd name="connsiteY3" fmla="*/ 997744 h 998686"/>
              <a:gd name="connsiteX4" fmla="*/ 0 w 673894"/>
              <a:gd name="connsiteY4" fmla="*/ 0 h 998686"/>
              <a:gd name="connsiteX0" fmla="*/ 0 w 673944"/>
              <a:gd name="connsiteY0" fmla="*/ 0 h 998686"/>
              <a:gd name="connsiteX1" fmla="*/ 673894 w 673944"/>
              <a:gd name="connsiteY1" fmla="*/ 16669 h 998686"/>
              <a:gd name="connsiteX2" fmla="*/ 621507 w 673944"/>
              <a:gd name="connsiteY2" fmla="*/ 128588 h 998686"/>
              <a:gd name="connsiteX3" fmla="*/ 33338 w 673944"/>
              <a:gd name="connsiteY3" fmla="*/ 997744 h 998686"/>
              <a:gd name="connsiteX4" fmla="*/ 0 w 673944"/>
              <a:gd name="connsiteY4" fmla="*/ 0 h 998686"/>
              <a:gd name="connsiteX0" fmla="*/ 0 w 673930"/>
              <a:gd name="connsiteY0" fmla="*/ 0 h 998701"/>
              <a:gd name="connsiteX1" fmla="*/ 673894 w 673930"/>
              <a:gd name="connsiteY1" fmla="*/ 16669 h 998701"/>
              <a:gd name="connsiteX2" fmla="*/ 607220 w 673930"/>
              <a:gd name="connsiteY2" fmla="*/ 142876 h 998701"/>
              <a:gd name="connsiteX3" fmla="*/ 33338 w 673930"/>
              <a:gd name="connsiteY3" fmla="*/ 997744 h 998701"/>
              <a:gd name="connsiteX4" fmla="*/ 0 w 673930"/>
              <a:gd name="connsiteY4" fmla="*/ 0 h 998701"/>
              <a:gd name="connsiteX0" fmla="*/ 16669 w 690599"/>
              <a:gd name="connsiteY0" fmla="*/ 0 h 330402"/>
              <a:gd name="connsiteX1" fmla="*/ 690563 w 690599"/>
              <a:gd name="connsiteY1" fmla="*/ 16669 h 330402"/>
              <a:gd name="connsiteX2" fmla="*/ 623889 w 690599"/>
              <a:gd name="connsiteY2" fmla="*/ 142876 h 330402"/>
              <a:gd name="connsiteX3" fmla="*/ 0 w 690599"/>
              <a:gd name="connsiteY3" fmla="*/ 326231 h 330402"/>
              <a:gd name="connsiteX4" fmla="*/ 16669 w 690599"/>
              <a:gd name="connsiteY4" fmla="*/ 0 h 330402"/>
              <a:gd name="connsiteX0" fmla="*/ 16669 w 690599"/>
              <a:gd name="connsiteY0" fmla="*/ 0 h 330402"/>
              <a:gd name="connsiteX1" fmla="*/ 690563 w 690599"/>
              <a:gd name="connsiteY1" fmla="*/ 4763 h 330402"/>
              <a:gd name="connsiteX2" fmla="*/ 623889 w 690599"/>
              <a:gd name="connsiteY2" fmla="*/ 142876 h 330402"/>
              <a:gd name="connsiteX3" fmla="*/ 0 w 690599"/>
              <a:gd name="connsiteY3" fmla="*/ 326231 h 330402"/>
              <a:gd name="connsiteX4" fmla="*/ 16669 w 690599"/>
              <a:gd name="connsiteY4" fmla="*/ 0 h 330402"/>
              <a:gd name="connsiteX0" fmla="*/ 16669 w 690595"/>
              <a:gd name="connsiteY0" fmla="*/ 0 h 330503"/>
              <a:gd name="connsiteX1" fmla="*/ 690563 w 690595"/>
              <a:gd name="connsiteY1" fmla="*/ 4763 h 330503"/>
              <a:gd name="connsiteX2" fmla="*/ 616745 w 690595"/>
              <a:gd name="connsiteY2" fmla="*/ 147639 h 330503"/>
              <a:gd name="connsiteX3" fmla="*/ 0 w 690595"/>
              <a:gd name="connsiteY3" fmla="*/ 326231 h 330503"/>
              <a:gd name="connsiteX4" fmla="*/ 16669 w 690595"/>
              <a:gd name="connsiteY4" fmla="*/ 0 h 330503"/>
              <a:gd name="connsiteX0" fmla="*/ 9525 w 690595"/>
              <a:gd name="connsiteY0" fmla="*/ 0 h 330503"/>
              <a:gd name="connsiteX1" fmla="*/ 690563 w 690595"/>
              <a:gd name="connsiteY1" fmla="*/ 4763 h 330503"/>
              <a:gd name="connsiteX2" fmla="*/ 616745 w 690595"/>
              <a:gd name="connsiteY2" fmla="*/ 147639 h 330503"/>
              <a:gd name="connsiteX3" fmla="*/ 0 w 690595"/>
              <a:gd name="connsiteY3" fmla="*/ 326231 h 330503"/>
              <a:gd name="connsiteX4" fmla="*/ 9525 w 690595"/>
              <a:gd name="connsiteY4" fmla="*/ 0 h 330503"/>
              <a:gd name="connsiteX0" fmla="*/ 9525 w 690595"/>
              <a:gd name="connsiteY0" fmla="*/ 2381 h 332884"/>
              <a:gd name="connsiteX1" fmla="*/ 690563 w 690595"/>
              <a:gd name="connsiteY1" fmla="*/ 0 h 332884"/>
              <a:gd name="connsiteX2" fmla="*/ 616745 w 690595"/>
              <a:gd name="connsiteY2" fmla="*/ 150020 h 332884"/>
              <a:gd name="connsiteX3" fmla="*/ 0 w 690595"/>
              <a:gd name="connsiteY3" fmla="*/ 328612 h 332884"/>
              <a:gd name="connsiteX4" fmla="*/ 9525 w 690595"/>
              <a:gd name="connsiteY4" fmla="*/ 2381 h 332884"/>
              <a:gd name="connsiteX0" fmla="*/ 9525 w 690597"/>
              <a:gd name="connsiteY0" fmla="*/ 2381 h 332936"/>
              <a:gd name="connsiteX1" fmla="*/ 690563 w 690597"/>
              <a:gd name="connsiteY1" fmla="*/ 0 h 332936"/>
              <a:gd name="connsiteX2" fmla="*/ 621508 w 690597"/>
              <a:gd name="connsiteY2" fmla="*/ 152402 h 332936"/>
              <a:gd name="connsiteX3" fmla="*/ 0 w 690597"/>
              <a:gd name="connsiteY3" fmla="*/ 328612 h 332936"/>
              <a:gd name="connsiteX4" fmla="*/ 9525 w 690597"/>
              <a:gd name="connsiteY4" fmla="*/ 2381 h 332936"/>
              <a:gd name="connsiteX0" fmla="*/ 9525 w 690616"/>
              <a:gd name="connsiteY0" fmla="*/ 2381 h 332936"/>
              <a:gd name="connsiteX1" fmla="*/ 690563 w 690616"/>
              <a:gd name="connsiteY1" fmla="*/ 0 h 332936"/>
              <a:gd name="connsiteX2" fmla="*/ 621508 w 690616"/>
              <a:gd name="connsiteY2" fmla="*/ 152402 h 332936"/>
              <a:gd name="connsiteX3" fmla="*/ 0 w 690616"/>
              <a:gd name="connsiteY3" fmla="*/ 328612 h 332936"/>
              <a:gd name="connsiteX4" fmla="*/ 9525 w 690616"/>
              <a:gd name="connsiteY4" fmla="*/ 2381 h 332936"/>
              <a:gd name="connsiteX0" fmla="*/ 9525 w 690601"/>
              <a:gd name="connsiteY0" fmla="*/ 2381 h 332936"/>
              <a:gd name="connsiteX1" fmla="*/ 690563 w 690601"/>
              <a:gd name="connsiteY1" fmla="*/ 0 h 332936"/>
              <a:gd name="connsiteX2" fmla="*/ 607220 w 690601"/>
              <a:gd name="connsiteY2" fmla="*/ 152402 h 332936"/>
              <a:gd name="connsiteX3" fmla="*/ 0 w 690601"/>
              <a:gd name="connsiteY3" fmla="*/ 328612 h 332936"/>
              <a:gd name="connsiteX4" fmla="*/ 9525 w 690601"/>
              <a:gd name="connsiteY4" fmla="*/ 2381 h 33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601" h="332936">
                <a:moveTo>
                  <a:pt x="9525" y="2381"/>
                </a:moveTo>
                <a:lnTo>
                  <a:pt x="690563" y="0"/>
                </a:lnTo>
                <a:cubicBezTo>
                  <a:pt x="692151" y="53975"/>
                  <a:pt x="643732" y="115096"/>
                  <a:pt x="607220" y="152402"/>
                </a:cubicBezTo>
                <a:cubicBezTo>
                  <a:pt x="534195" y="192883"/>
                  <a:pt x="68263" y="361949"/>
                  <a:pt x="0" y="328612"/>
                </a:cubicBezTo>
                <a:lnTo>
                  <a:pt x="9525" y="238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5">
            <a:extLst>
              <a:ext uri="{FF2B5EF4-FFF2-40B4-BE49-F238E27FC236}">
                <a16:creationId xmlns:a16="http://schemas.microsoft.com/office/drawing/2014/main" id="{5F312E26-0574-4D02-8176-35B7DB567517}"/>
              </a:ext>
            </a:extLst>
          </p:cNvPr>
          <p:cNvSpPr/>
          <p:nvPr/>
        </p:nvSpPr>
        <p:spPr>
          <a:xfrm flipH="1">
            <a:off x="6118859" y="1194517"/>
            <a:ext cx="690601" cy="332936"/>
          </a:xfrm>
          <a:custGeom>
            <a:avLst/>
            <a:gdLst>
              <a:gd name="connsiteX0" fmla="*/ 0 w 219075"/>
              <a:gd name="connsiteY0" fmla="*/ 0 h 1033463"/>
              <a:gd name="connsiteX1" fmla="*/ 219075 w 219075"/>
              <a:gd name="connsiteY1" fmla="*/ 0 h 1033463"/>
              <a:gd name="connsiteX2" fmla="*/ 219075 w 219075"/>
              <a:gd name="connsiteY2" fmla="*/ 1033463 h 1033463"/>
              <a:gd name="connsiteX3" fmla="*/ 0 w 219075"/>
              <a:gd name="connsiteY3" fmla="*/ 1033463 h 1033463"/>
              <a:gd name="connsiteX4" fmla="*/ 0 w 219075"/>
              <a:gd name="connsiteY4" fmla="*/ 0 h 1033463"/>
              <a:gd name="connsiteX0" fmla="*/ 0 w 219075"/>
              <a:gd name="connsiteY0" fmla="*/ 0 h 1033463"/>
              <a:gd name="connsiteX1" fmla="*/ 219075 w 219075"/>
              <a:gd name="connsiteY1" fmla="*/ 0 h 1033463"/>
              <a:gd name="connsiteX2" fmla="*/ 219075 w 219075"/>
              <a:gd name="connsiteY2" fmla="*/ 1033463 h 1033463"/>
              <a:gd name="connsiteX3" fmla="*/ 14288 w 219075"/>
              <a:gd name="connsiteY3" fmla="*/ 997744 h 1033463"/>
              <a:gd name="connsiteX4" fmla="*/ 0 w 219075"/>
              <a:gd name="connsiteY4" fmla="*/ 0 h 1033463"/>
              <a:gd name="connsiteX0" fmla="*/ 0 w 219075"/>
              <a:gd name="connsiteY0" fmla="*/ 0 h 997744"/>
              <a:gd name="connsiteX1" fmla="*/ 219075 w 219075"/>
              <a:gd name="connsiteY1" fmla="*/ 0 h 997744"/>
              <a:gd name="connsiteX2" fmla="*/ 166688 w 219075"/>
              <a:gd name="connsiteY2" fmla="*/ 966788 h 997744"/>
              <a:gd name="connsiteX3" fmla="*/ 14288 w 219075"/>
              <a:gd name="connsiteY3" fmla="*/ 997744 h 997744"/>
              <a:gd name="connsiteX4" fmla="*/ 0 w 219075"/>
              <a:gd name="connsiteY4" fmla="*/ 0 h 997744"/>
              <a:gd name="connsiteX0" fmla="*/ 0 w 219075"/>
              <a:gd name="connsiteY0" fmla="*/ 0 h 997744"/>
              <a:gd name="connsiteX1" fmla="*/ 219075 w 219075"/>
              <a:gd name="connsiteY1" fmla="*/ 0 h 997744"/>
              <a:gd name="connsiteX2" fmla="*/ 176213 w 219075"/>
              <a:gd name="connsiteY2" fmla="*/ 997744 h 997744"/>
              <a:gd name="connsiteX3" fmla="*/ 14288 w 219075"/>
              <a:gd name="connsiteY3" fmla="*/ 997744 h 997744"/>
              <a:gd name="connsiteX4" fmla="*/ 0 w 219075"/>
              <a:gd name="connsiteY4" fmla="*/ 0 h 997744"/>
              <a:gd name="connsiteX0" fmla="*/ 0 w 219075"/>
              <a:gd name="connsiteY0" fmla="*/ 0 h 1015735"/>
              <a:gd name="connsiteX1" fmla="*/ 219075 w 219075"/>
              <a:gd name="connsiteY1" fmla="*/ 0 h 1015735"/>
              <a:gd name="connsiteX2" fmla="*/ 176213 w 219075"/>
              <a:gd name="connsiteY2" fmla="*/ 997744 h 1015735"/>
              <a:gd name="connsiteX3" fmla="*/ 14288 w 219075"/>
              <a:gd name="connsiteY3" fmla="*/ 997744 h 1015735"/>
              <a:gd name="connsiteX4" fmla="*/ 0 w 219075"/>
              <a:gd name="connsiteY4" fmla="*/ 0 h 1015735"/>
              <a:gd name="connsiteX0" fmla="*/ 0 w 219075"/>
              <a:gd name="connsiteY0" fmla="*/ 0 h 1019441"/>
              <a:gd name="connsiteX1" fmla="*/ 219075 w 219075"/>
              <a:gd name="connsiteY1" fmla="*/ 0 h 1019441"/>
              <a:gd name="connsiteX2" fmla="*/ 176213 w 219075"/>
              <a:gd name="connsiteY2" fmla="*/ 997744 h 1019441"/>
              <a:gd name="connsiteX3" fmla="*/ 28575 w 219075"/>
              <a:gd name="connsiteY3" fmla="*/ 1009650 h 1019441"/>
              <a:gd name="connsiteX4" fmla="*/ 0 w 219075"/>
              <a:gd name="connsiteY4" fmla="*/ 0 h 1019441"/>
              <a:gd name="connsiteX0" fmla="*/ 0 w 219075"/>
              <a:gd name="connsiteY0" fmla="*/ 0 h 1021726"/>
              <a:gd name="connsiteX1" fmla="*/ 219075 w 219075"/>
              <a:gd name="connsiteY1" fmla="*/ 0 h 1021726"/>
              <a:gd name="connsiteX2" fmla="*/ 176213 w 219075"/>
              <a:gd name="connsiteY2" fmla="*/ 997744 h 1021726"/>
              <a:gd name="connsiteX3" fmla="*/ 28575 w 219075"/>
              <a:gd name="connsiteY3" fmla="*/ 1009650 h 1021726"/>
              <a:gd name="connsiteX4" fmla="*/ 0 w 219075"/>
              <a:gd name="connsiteY4" fmla="*/ 0 h 1021726"/>
              <a:gd name="connsiteX0" fmla="*/ 0 w 219075"/>
              <a:gd name="connsiteY0" fmla="*/ 0 h 1026948"/>
              <a:gd name="connsiteX1" fmla="*/ 219075 w 219075"/>
              <a:gd name="connsiteY1" fmla="*/ 0 h 1026948"/>
              <a:gd name="connsiteX2" fmla="*/ 176213 w 219075"/>
              <a:gd name="connsiteY2" fmla="*/ 997744 h 1026948"/>
              <a:gd name="connsiteX3" fmla="*/ 28575 w 219075"/>
              <a:gd name="connsiteY3" fmla="*/ 1009650 h 1026948"/>
              <a:gd name="connsiteX4" fmla="*/ 0 w 219075"/>
              <a:gd name="connsiteY4" fmla="*/ 0 h 1026948"/>
              <a:gd name="connsiteX0" fmla="*/ 0 w 219075"/>
              <a:gd name="connsiteY0" fmla="*/ 0 h 1021486"/>
              <a:gd name="connsiteX1" fmla="*/ 219075 w 219075"/>
              <a:gd name="connsiteY1" fmla="*/ 0 h 1021486"/>
              <a:gd name="connsiteX2" fmla="*/ 176213 w 219075"/>
              <a:gd name="connsiteY2" fmla="*/ 997744 h 1021486"/>
              <a:gd name="connsiteX3" fmla="*/ 30956 w 219075"/>
              <a:gd name="connsiteY3" fmla="*/ 997744 h 1021486"/>
              <a:gd name="connsiteX4" fmla="*/ 0 w 219075"/>
              <a:gd name="connsiteY4" fmla="*/ 0 h 1021486"/>
              <a:gd name="connsiteX0" fmla="*/ 0 w 221457"/>
              <a:gd name="connsiteY0" fmla="*/ 0 h 1021486"/>
              <a:gd name="connsiteX1" fmla="*/ 221457 w 221457"/>
              <a:gd name="connsiteY1" fmla="*/ 0 h 1021486"/>
              <a:gd name="connsiteX2" fmla="*/ 178595 w 221457"/>
              <a:gd name="connsiteY2" fmla="*/ 997744 h 1021486"/>
              <a:gd name="connsiteX3" fmla="*/ 33338 w 221457"/>
              <a:gd name="connsiteY3" fmla="*/ 997744 h 1021486"/>
              <a:gd name="connsiteX4" fmla="*/ 0 w 221457"/>
              <a:gd name="connsiteY4" fmla="*/ 0 h 1021486"/>
              <a:gd name="connsiteX0" fmla="*/ 0 w 221457"/>
              <a:gd name="connsiteY0" fmla="*/ 0 h 1021486"/>
              <a:gd name="connsiteX1" fmla="*/ 221457 w 221457"/>
              <a:gd name="connsiteY1" fmla="*/ 0 h 1021486"/>
              <a:gd name="connsiteX2" fmla="*/ 178595 w 221457"/>
              <a:gd name="connsiteY2" fmla="*/ 997744 h 1021486"/>
              <a:gd name="connsiteX3" fmla="*/ 33338 w 221457"/>
              <a:gd name="connsiteY3" fmla="*/ 997744 h 1021486"/>
              <a:gd name="connsiteX4" fmla="*/ 0 w 221457"/>
              <a:gd name="connsiteY4" fmla="*/ 0 h 1021486"/>
              <a:gd name="connsiteX0" fmla="*/ 0 w 221457"/>
              <a:gd name="connsiteY0" fmla="*/ 0 h 1025490"/>
              <a:gd name="connsiteX1" fmla="*/ 221457 w 221457"/>
              <a:gd name="connsiteY1" fmla="*/ 0 h 1025490"/>
              <a:gd name="connsiteX2" fmla="*/ 178595 w 221457"/>
              <a:gd name="connsiteY2" fmla="*/ 997744 h 1025490"/>
              <a:gd name="connsiteX3" fmla="*/ 33338 w 221457"/>
              <a:gd name="connsiteY3" fmla="*/ 997744 h 1025490"/>
              <a:gd name="connsiteX4" fmla="*/ 0 w 221457"/>
              <a:gd name="connsiteY4" fmla="*/ 0 h 1025490"/>
              <a:gd name="connsiteX0" fmla="*/ 0 w 621507"/>
              <a:gd name="connsiteY0" fmla="*/ 0 h 998686"/>
              <a:gd name="connsiteX1" fmla="*/ 221457 w 621507"/>
              <a:gd name="connsiteY1" fmla="*/ 0 h 998686"/>
              <a:gd name="connsiteX2" fmla="*/ 621507 w 621507"/>
              <a:gd name="connsiteY2" fmla="*/ 128588 h 998686"/>
              <a:gd name="connsiteX3" fmla="*/ 33338 w 621507"/>
              <a:gd name="connsiteY3" fmla="*/ 997744 h 998686"/>
              <a:gd name="connsiteX4" fmla="*/ 0 w 621507"/>
              <a:gd name="connsiteY4" fmla="*/ 0 h 998686"/>
              <a:gd name="connsiteX0" fmla="*/ 0 w 673894"/>
              <a:gd name="connsiteY0" fmla="*/ 0 h 998686"/>
              <a:gd name="connsiteX1" fmla="*/ 673894 w 673894"/>
              <a:gd name="connsiteY1" fmla="*/ 16669 h 998686"/>
              <a:gd name="connsiteX2" fmla="*/ 621507 w 673894"/>
              <a:gd name="connsiteY2" fmla="*/ 128588 h 998686"/>
              <a:gd name="connsiteX3" fmla="*/ 33338 w 673894"/>
              <a:gd name="connsiteY3" fmla="*/ 997744 h 998686"/>
              <a:gd name="connsiteX4" fmla="*/ 0 w 673894"/>
              <a:gd name="connsiteY4" fmla="*/ 0 h 998686"/>
              <a:gd name="connsiteX0" fmla="*/ 0 w 673944"/>
              <a:gd name="connsiteY0" fmla="*/ 0 h 998686"/>
              <a:gd name="connsiteX1" fmla="*/ 673894 w 673944"/>
              <a:gd name="connsiteY1" fmla="*/ 16669 h 998686"/>
              <a:gd name="connsiteX2" fmla="*/ 621507 w 673944"/>
              <a:gd name="connsiteY2" fmla="*/ 128588 h 998686"/>
              <a:gd name="connsiteX3" fmla="*/ 33338 w 673944"/>
              <a:gd name="connsiteY3" fmla="*/ 997744 h 998686"/>
              <a:gd name="connsiteX4" fmla="*/ 0 w 673944"/>
              <a:gd name="connsiteY4" fmla="*/ 0 h 998686"/>
              <a:gd name="connsiteX0" fmla="*/ 0 w 673930"/>
              <a:gd name="connsiteY0" fmla="*/ 0 h 998701"/>
              <a:gd name="connsiteX1" fmla="*/ 673894 w 673930"/>
              <a:gd name="connsiteY1" fmla="*/ 16669 h 998701"/>
              <a:gd name="connsiteX2" fmla="*/ 607220 w 673930"/>
              <a:gd name="connsiteY2" fmla="*/ 142876 h 998701"/>
              <a:gd name="connsiteX3" fmla="*/ 33338 w 673930"/>
              <a:gd name="connsiteY3" fmla="*/ 997744 h 998701"/>
              <a:gd name="connsiteX4" fmla="*/ 0 w 673930"/>
              <a:gd name="connsiteY4" fmla="*/ 0 h 998701"/>
              <a:gd name="connsiteX0" fmla="*/ 16669 w 690599"/>
              <a:gd name="connsiteY0" fmla="*/ 0 h 330402"/>
              <a:gd name="connsiteX1" fmla="*/ 690563 w 690599"/>
              <a:gd name="connsiteY1" fmla="*/ 16669 h 330402"/>
              <a:gd name="connsiteX2" fmla="*/ 623889 w 690599"/>
              <a:gd name="connsiteY2" fmla="*/ 142876 h 330402"/>
              <a:gd name="connsiteX3" fmla="*/ 0 w 690599"/>
              <a:gd name="connsiteY3" fmla="*/ 326231 h 330402"/>
              <a:gd name="connsiteX4" fmla="*/ 16669 w 690599"/>
              <a:gd name="connsiteY4" fmla="*/ 0 h 330402"/>
              <a:gd name="connsiteX0" fmla="*/ 16669 w 690599"/>
              <a:gd name="connsiteY0" fmla="*/ 0 h 330402"/>
              <a:gd name="connsiteX1" fmla="*/ 690563 w 690599"/>
              <a:gd name="connsiteY1" fmla="*/ 4763 h 330402"/>
              <a:gd name="connsiteX2" fmla="*/ 623889 w 690599"/>
              <a:gd name="connsiteY2" fmla="*/ 142876 h 330402"/>
              <a:gd name="connsiteX3" fmla="*/ 0 w 690599"/>
              <a:gd name="connsiteY3" fmla="*/ 326231 h 330402"/>
              <a:gd name="connsiteX4" fmla="*/ 16669 w 690599"/>
              <a:gd name="connsiteY4" fmla="*/ 0 h 330402"/>
              <a:gd name="connsiteX0" fmla="*/ 16669 w 690595"/>
              <a:gd name="connsiteY0" fmla="*/ 0 h 330503"/>
              <a:gd name="connsiteX1" fmla="*/ 690563 w 690595"/>
              <a:gd name="connsiteY1" fmla="*/ 4763 h 330503"/>
              <a:gd name="connsiteX2" fmla="*/ 616745 w 690595"/>
              <a:gd name="connsiteY2" fmla="*/ 147639 h 330503"/>
              <a:gd name="connsiteX3" fmla="*/ 0 w 690595"/>
              <a:gd name="connsiteY3" fmla="*/ 326231 h 330503"/>
              <a:gd name="connsiteX4" fmla="*/ 16669 w 690595"/>
              <a:gd name="connsiteY4" fmla="*/ 0 h 330503"/>
              <a:gd name="connsiteX0" fmla="*/ 9525 w 690595"/>
              <a:gd name="connsiteY0" fmla="*/ 0 h 330503"/>
              <a:gd name="connsiteX1" fmla="*/ 690563 w 690595"/>
              <a:gd name="connsiteY1" fmla="*/ 4763 h 330503"/>
              <a:gd name="connsiteX2" fmla="*/ 616745 w 690595"/>
              <a:gd name="connsiteY2" fmla="*/ 147639 h 330503"/>
              <a:gd name="connsiteX3" fmla="*/ 0 w 690595"/>
              <a:gd name="connsiteY3" fmla="*/ 326231 h 330503"/>
              <a:gd name="connsiteX4" fmla="*/ 9525 w 690595"/>
              <a:gd name="connsiteY4" fmla="*/ 0 h 330503"/>
              <a:gd name="connsiteX0" fmla="*/ 9525 w 690595"/>
              <a:gd name="connsiteY0" fmla="*/ 2381 h 332884"/>
              <a:gd name="connsiteX1" fmla="*/ 690563 w 690595"/>
              <a:gd name="connsiteY1" fmla="*/ 0 h 332884"/>
              <a:gd name="connsiteX2" fmla="*/ 616745 w 690595"/>
              <a:gd name="connsiteY2" fmla="*/ 150020 h 332884"/>
              <a:gd name="connsiteX3" fmla="*/ 0 w 690595"/>
              <a:gd name="connsiteY3" fmla="*/ 328612 h 332884"/>
              <a:gd name="connsiteX4" fmla="*/ 9525 w 690595"/>
              <a:gd name="connsiteY4" fmla="*/ 2381 h 332884"/>
              <a:gd name="connsiteX0" fmla="*/ 9525 w 690597"/>
              <a:gd name="connsiteY0" fmla="*/ 2381 h 332936"/>
              <a:gd name="connsiteX1" fmla="*/ 690563 w 690597"/>
              <a:gd name="connsiteY1" fmla="*/ 0 h 332936"/>
              <a:gd name="connsiteX2" fmla="*/ 621508 w 690597"/>
              <a:gd name="connsiteY2" fmla="*/ 152402 h 332936"/>
              <a:gd name="connsiteX3" fmla="*/ 0 w 690597"/>
              <a:gd name="connsiteY3" fmla="*/ 328612 h 332936"/>
              <a:gd name="connsiteX4" fmla="*/ 9525 w 690597"/>
              <a:gd name="connsiteY4" fmla="*/ 2381 h 332936"/>
              <a:gd name="connsiteX0" fmla="*/ 9525 w 690616"/>
              <a:gd name="connsiteY0" fmla="*/ 2381 h 332936"/>
              <a:gd name="connsiteX1" fmla="*/ 690563 w 690616"/>
              <a:gd name="connsiteY1" fmla="*/ 0 h 332936"/>
              <a:gd name="connsiteX2" fmla="*/ 621508 w 690616"/>
              <a:gd name="connsiteY2" fmla="*/ 152402 h 332936"/>
              <a:gd name="connsiteX3" fmla="*/ 0 w 690616"/>
              <a:gd name="connsiteY3" fmla="*/ 328612 h 332936"/>
              <a:gd name="connsiteX4" fmla="*/ 9525 w 690616"/>
              <a:gd name="connsiteY4" fmla="*/ 2381 h 332936"/>
              <a:gd name="connsiteX0" fmla="*/ 9525 w 690601"/>
              <a:gd name="connsiteY0" fmla="*/ 2381 h 332936"/>
              <a:gd name="connsiteX1" fmla="*/ 690563 w 690601"/>
              <a:gd name="connsiteY1" fmla="*/ 0 h 332936"/>
              <a:gd name="connsiteX2" fmla="*/ 607220 w 690601"/>
              <a:gd name="connsiteY2" fmla="*/ 152402 h 332936"/>
              <a:gd name="connsiteX3" fmla="*/ 0 w 690601"/>
              <a:gd name="connsiteY3" fmla="*/ 328612 h 332936"/>
              <a:gd name="connsiteX4" fmla="*/ 9525 w 690601"/>
              <a:gd name="connsiteY4" fmla="*/ 2381 h 33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601" h="332936">
                <a:moveTo>
                  <a:pt x="9525" y="2381"/>
                </a:moveTo>
                <a:lnTo>
                  <a:pt x="690563" y="0"/>
                </a:lnTo>
                <a:cubicBezTo>
                  <a:pt x="692151" y="53975"/>
                  <a:pt x="643732" y="115096"/>
                  <a:pt x="607220" y="152402"/>
                </a:cubicBezTo>
                <a:cubicBezTo>
                  <a:pt x="534195" y="192883"/>
                  <a:pt x="68263" y="361949"/>
                  <a:pt x="0" y="328612"/>
                </a:cubicBezTo>
                <a:lnTo>
                  <a:pt x="9525" y="238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98EEEE-7921-4AE2-A230-015DABEE3E47}"/>
              </a:ext>
            </a:extLst>
          </p:cNvPr>
          <p:cNvSpPr/>
          <p:nvPr/>
        </p:nvSpPr>
        <p:spPr>
          <a:xfrm>
            <a:off x="6772473" y="834948"/>
            <a:ext cx="298924" cy="523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1CD3F3C-2E30-49A0-AB33-172D9440C11F}"/>
              </a:ext>
            </a:extLst>
          </p:cNvPr>
          <p:cNvSpPr/>
          <p:nvPr/>
        </p:nvSpPr>
        <p:spPr>
          <a:xfrm>
            <a:off x="6900899" y="881856"/>
            <a:ext cx="45719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38C234BA-F0A1-4C3E-AE32-1A17DB1A5817}"/>
              </a:ext>
            </a:extLst>
          </p:cNvPr>
          <p:cNvSpPr/>
          <p:nvPr/>
        </p:nvSpPr>
        <p:spPr>
          <a:xfrm flipV="1">
            <a:off x="7015437" y="1923181"/>
            <a:ext cx="125016" cy="90486"/>
          </a:xfrm>
          <a:custGeom>
            <a:avLst/>
            <a:gdLst>
              <a:gd name="connsiteX0" fmla="*/ 0 w 219075"/>
              <a:gd name="connsiteY0" fmla="*/ 0 h 1033463"/>
              <a:gd name="connsiteX1" fmla="*/ 219075 w 219075"/>
              <a:gd name="connsiteY1" fmla="*/ 0 h 1033463"/>
              <a:gd name="connsiteX2" fmla="*/ 219075 w 219075"/>
              <a:gd name="connsiteY2" fmla="*/ 1033463 h 1033463"/>
              <a:gd name="connsiteX3" fmla="*/ 0 w 219075"/>
              <a:gd name="connsiteY3" fmla="*/ 1033463 h 1033463"/>
              <a:gd name="connsiteX4" fmla="*/ 0 w 219075"/>
              <a:gd name="connsiteY4" fmla="*/ 0 h 1033463"/>
              <a:gd name="connsiteX0" fmla="*/ 0 w 219075"/>
              <a:gd name="connsiteY0" fmla="*/ 0 h 1033463"/>
              <a:gd name="connsiteX1" fmla="*/ 219075 w 219075"/>
              <a:gd name="connsiteY1" fmla="*/ 0 h 1033463"/>
              <a:gd name="connsiteX2" fmla="*/ 219075 w 219075"/>
              <a:gd name="connsiteY2" fmla="*/ 1033463 h 1033463"/>
              <a:gd name="connsiteX3" fmla="*/ 14288 w 219075"/>
              <a:gd name="connsiteY3" fmla="*/ 997744 h 1033463"/>
              <a:gd name="connsiteX4" fmla="*/ 0 w 219075"/>
              <a:gd name="connsiteY4" fmla="*/ 0 h 1033463"/>
              <a:gd name="connsiteX0" fmla="*/ 0 w 219075"/>
              <a:gd name="connsiteY0" fmla="*/ 0 h 997744"/>
              <a:gd name="connsiteX1" fmla="*/ 219075 w 219075"/>
              <a:gd name="connsiteY1" fmla="*/ 0 h 997744"/>
              <a:gd name="connsiteX2" fmla="*/ 166688 w 219075"/>
              <a:gd name="connsiteY2" fmla="*/ 966788 h 997744"/>
              <a:gd name="connsiteX3" fmla="*/ 14288 w 219075"/>
              <a:gd name="connsiteY3" fmla="*/ 997744 h 997744"/>
              <a:gd name="connsiteX4" fmla="*/ 0 w 219075"/>
              <a:gd name="connsiteY4" fmla="*/ 0 h 997744"/>
              <a:gd name="connsiteX0" fmla="*/ 0 w 219075"/>
              <a:gd name="connsiteY0" fmla="*/ 0 h 997744"/>
              <a:gd name="connsiteX1" fmla="*/ 219075 w 219075"/>
              <a:gd name="connsiteY1" fmla="*/ 0 h 997744"/>
              <a:gd name="connsiteX2" fmla="*/ 176213 w 219075"/>
              <a:gd name="connsiteY2" fmla="*/ 997744 h 997744"/>
              <a:gd name="connsiteX3" fmla="*/ 14288 w 219075"/>
              <a:gd name="connsiteY3" fmla="*/ 997744 h 997744"/>
              <a:gd name="connsiteX4" fmla="*/ 0 w 219075"/>
              <a:gd name="connsiteY4" fmla="*/ 0 h 997744"/>
              <a:gd name="connsiteX0" fmla="*/ 0 w 219075"/>
              <a:gd name="connsiteY0" fmla="*/ 0 h 1015735"/>
              <a:gd name="connsiteX1" fmla="*/ 219075 w 219075"/>
              <a:gd name="connsiteY1" fmla="*/ 0 h 1015735"/>
              <a:gd name="connsiteX2" fmla="*/ 176213 w 219075"/>
              <a:gd name="connsiteY2" fmla="*/ 997744 h 1015735"/>
              <a:gd name="connsiteX3" fmla="*/ 14288 w 219075"/>
              <a:gd name="connsiteY3" fmla="*/ 997744 h 1015735"/>
              <a:gd name="connsiteX4" fmla="*/ 0 w 219075"/>
              <a:gd name="connsiteY4" fmla="*/ 0 h 1015735"/>
              <a:gd name="connsiteX0" fmla="*/ 0 w 219075"/>
              <a:gd name="connsiteY0" fmla="*/ 0 h 1019441"/>
              <a:gd name="connsiteX1" fmla="*/ 219075 w 219075"/>
              <a:gd name="connsiteY1" fmla="*/ 0 h 1019441"/>
              <a:gd name="connsiteX2" fmla="*/ 176213 w 219075"/>
              <a:gd name="connsiteY2" fmla="*/ 997744 h 1019441"/>
              <a:gd name="connsiteX3" fmla="*/ 28575 w 219075"/>
              <a:gd name="connsiteY3" fmla="*/ 1009650 h 1019441"/>
              <a:gd name="connsiteX4" fmla="*/ 0 w 219075"/>
              <a:gd name="connsiteY4" fmla="*/ 0 h 1019441"/>
              <a:gd name="connsiteX0" fmla="*/ 0 w 219075"/>
              <a:gd name="connsiteY0" fmla="*/ 0 h 1021726"/>
              <a:gd name="connsiteX1" fmla="*/ 219075 w 219075"/>
              <a:gd name="connsiteY1" fmla="*/ 0 h 1021726"/>
              <a:gd name="connsiteX2" fmla="*/ 176213 w 219075"/>
              <a:gd name="connsiteY2" fmla="*/ 997744 h 1021726"/>
              <a:gd name="connsiteX3" fmla="*/ 28575 w 219075"/>
              <a:gd name="connsiteY3" fmla="*/ 1009650 h 1021726"/>
              <a:gd name="connsiteX4" fmla="*/ 0 w 219075"/>
              <a:gd name="connsiteY4" fmla="*/ 0 h 1021726"/>
              <a:gd name="connsiteX0" fmla="*/ 0 w 219075"/>
              <a:gd name="connsiteY0" fmla="*/ 0 h 1026948"/>
              <a:gd name="connsiteX1" fmla="*/ 219075 w 219075"/>
              <a:gd name="connsiteY1" fmla="*/ 0 h 1026948"/>
              <a:gd name="connsiteX2" fmla="*/ 176213 w 219075"/>
              <a:gd name="connsiteY2" fmla="*/ 997744 h 1026948"/>
              <a:gd name="connsiteX3" fmla="*/ 28575 w 219075"/>
              <a:gd name="connsiteY3" fmla="*/ 1009650 h 1026948"/>
              <a:gd name="connsiteX4" fmla="*/ 0 w 219075"/>
              <a:gd name="connsiteY4" fmla="*/ 0 h 1026948"/>
              <a:gd name="connsiteX0" fmla="*/ 0 w 219075"/>
              <a:gd name="connsiteY0" fmla="*/ 0 h 1021486"/>
              <a:gd name="connsiteX1" fmla="*/ 219075 w 219075"/>
              <a:gd name="connsiteY1" fmla="*/ 0 h 1021486"/>
              <a:gd name="connsiteX2" fmla="*/ 176213 w 219075"/>
              <a:gd name="connsiteY2" fmla="*/ 997744 h 1021486"/>
              <a:gd name="connsiteX3" fmla="*/ 30956 w 219075"/>
              <a:gd name="connsiteY3" fmla="*/ 997744 h 1021486"/>
              <a:gd name="connsiteX4" fmla="*/ 0 w 219075"/>
              <a:gd name="connsiteY4" fmla="*/ 0 h 1021486"/>
              <a:gd name="connsiteX0" fmla="*/ 0 w 221457"/>
              <a:gd name="connsiteY0" fmla="*/ 0 h 1021486"/>
              <a:gd name="connsiteX1" fmla="*/ 221457 w 221457"/>
              <a:gd name="connsiteY1" fmla="*/ 0 h 1021486"/>
              <a:gd name="connsiteX2" fmla="*/ 178595 w 221457"/>
              <a:gd name="connsiteY2" fmla="*/ 997744 h 1021486"/>
              <a:gd name="connsiteX3" fmla="*/ 33338 w 221457"/>
              <a:gd name="connsiteY3" fmla="*/ 997744 h 1021486"/>
              <a:gd name="connsiteX4" fmla="*/ 0 w 221457"/>
              <a:gd name="connsiteY4" fmla="*/ 0 h 1021486"/>
              <a:gd name="connsiteX0" fmla="*/ 0 w 221457"/>
              <a:gd name="connsiteY0" fmla="*/ 0 h 1021486"/>
              <a:gd name="connsiteX1" fmla="*/ 221457 w 221457"/>
              <a:gd name="connsiteY1" fmla="*/ 0 h 1021486"/>
              <a:gd name="connsiteX2" fmla="*/ 178595 w 221457"/>
              <a:gd name="connsiteY2" fmla="*/ 997744 h 1021486"/>
              <a:gd name="connsiteX3" fmla="*/ 33338 w 221457"/>
              <a:gd name="connsiteY3" fmla="*/ 997744 h 1021486"/>
              <a:gd name="connsiteX4" fmla="*/ 0 w 221457"/>
              <a:gd name="connsiteY4" fmla="*/ 0 h 1021486"/>
              <a:gd name="connsiteX0" fmla="*/ 0 w 221457"/>
              <a:gd name="connsiteY0" fmla="*/ 0 h 1025490"/>
              <a:gd name="connsiteX1" fmla="*/ 221457 w 221457"/>
              <a:gd name="connsiteY1" fmla="*/ 0 h 1025490"/>
              <a:gd name="connsiteX2" fmla="*/ 178595 w 221457"/>
              <a:gd name="connsiteY2" fmla="*/ 997744 h 1025490"/>
              <a:gd name="connsiteX3" fmla="*/ 33338 w 221457"/>
              <a:gd name="connsiteY3" fmla="*/ 997744 h 1025490"/>
              <a:gd name="connsiteX4" fmla="*/ 0 w 221457"/>
              <a:gd name="connsiteY4" fmla="*/ 0 h 1025490"/>
              <a:gd name="connsiteX0" fmla="*/ 0 w 621507"/>
              <a:gd name="connsiteY0" fmla="*/ 0 h 998686"/>
              <a:gd name="connsiteX1" fmla="*/ 221457 w 621507"/>
              <a:gd name="connsiteY1" fmla="*/ 0 h 998686"/>
              <a:gd name="connsiteX2" fmla="*/ 621507 w 621507"/>
              <a:gd name="connsiteY2" fmla="*/ 128588 h 998686"/>
              <a:gd name="connsiteX3" fmla="*/ 33338 w 621507"/>
              <a:gd name="connsiteY3" fmla="*/ 997744 h 998686"/>
              <a:gd name="connsiteX4" fmla="*/ 0 w 621507"/>
              <a:gd name="connsiteY4" fmla="*/ 0 h 998686"/>
              <a:gd name="connsiteX0" fmla="*/ 0 w 673894"/>
              <a:gd name="connsiteY0" fmla="*/ 0 h 998686"/>
              <a:gd name="connsiteX1" fmla="*/ 673894 w 673894"/>
              <a:gd name="connsiteY1" fmla="*/ 16669 h 998686"/>
              <a:gd name="connsiteX2" fmla="*/ 621507 w 673894"/>
              <a:gd name="connsiteY2" fmla="*/ 128588 h 998686"/>
              <a:gd name="connsiteX3" fmla="*/ 33338 w 673894"/>
              <a:gd name="connsiteY3" fmla="*/ 997744 h 998686"/>
              <a:gd name="connsiteX4" fmla="*/ 0 w 673894"/>
              <a:gd name="connsiteY4" fmla="*/ 0 h 998686"/>
              <a:gd name="connsiteX0" fmla="*/ 0 w 673944"/>
              <a:gd name="connsiteY0" fmla="*/ 0 h 998686"/>
              <a:gd name="connsiteX1" fmla="*/ 673894 w 673944"/>
              <a:gd name="connsiteY1" fmla="*/ 16669 h 998686"/>
              <a:gd name="connsiteX2" fmla="*/ 621507 w 673944"/>
              <a:gd name="connsiteY2" fmla="*/ 128588 h 998686"/>
              <a:gd name="connsiteX3" fmla="*/ 33338 w 673944"/>
              <a:gd name="connsiteY3" fmla="*/ 997744 h 998686"/>
              <a:gd name="connsiteX4" fmla="*/ 0 w 673944"/>
              <a:gd name="connsiteY4" fmla="*/ 0 h 998686"/>
              <a:gd name="connsiteX0" fmla="*/ 0 w 673930"/>
              <a:gd name="connsiteY0" fmla="*/ 0 h 998701"/>
              <a:gd name="connsiteX1" fmla="*/ 673894 w 673930"/>
              <a:gd name="connsiteY1" fmla="*/ 16669 h 998701"/>
              <a:gd name="connsiteX2" fmla="*/ 607220 w 673930"/>
              <a:gd name="connsiteY2" fmla="*/ 142876 h 998701"/>
              <a:gd name="connsiteX3" fmla="*/ 33338 w 673930"/>
              <a:gd name="connsiteY3" fmla="*/ 997744 h 998701"/>
              <a:gd name="connsiteX4" fmla="*/ 0 w 673930"/>
              <a:gd name="connsiteY4" fmla="*/ 0 h 998701"/>
              <a:gd name="connsiteX0" fmla="*/ 16669 w 690599"/>
              <a:gd name="connsiteY0" fmla="*/ 0 h 330402"/>
              <a:gd name="connsiteX1" fmla="*/ 690563 w 690599"/>
              <a:gd name="connsiteY1" fmla="*/ 16669 h 330402"/>
              <a:gd name="connsiteX2" fmla="*/ 623889 w 690599"/>
              <a:gd name="connsiteY2" fmla="*/ 142876 h 330402"/>
              <a:gd name="connsiteX3" fmla="*/ 0 w 690599"/>
              <a:gd name="connsiteY3" fmla="*/ 326231 h 330402"/>
              <a:gd name="connsiteX4" fmla="*/ 16669 w 690599"/>
              <a:gd name="connsiteY4" fmla="*/ 0 h 330402"/>
              <a:gd name="connsiteX0" fmla="*/ 16669 w 690599"/>
              <a:gd name="connsiteY0" fmla="*/ 0 h 330402"/>
              <a:gd name="connsiteX1" fmla="*/ 690563 w 690599"/>
              <a:gd name="connsiteY1" fmla="*/ 4763 h 330402"/>
              <a:gd name="connsiteX2" fmla="*/ 623889 w 690599"/>
              <a:gd name="connsiteY2" fmla="*/ 142876 h 330402"/>
              <a:gd name="connsiteX3" fmla="*/ 0 w 690599"/>
              <a:gd name="connsiteY3" fmla="*/ 326231 h 330402"/>
              <a:gd name="connsiteX4" fmla="*/ 16669 w 690599"/>
              <a:gd name="connsiteY4" fmla="*/ 0 h 330402"/>
              <a:gd name="connsiteX0" fmla="*/ 16669 w 690595"/>
              <a:gd name="connsiteY0" fmla="*/ 0 h 330503"/>
              <a:gd name="connsiteX1" fmla="*/ 690563 w 690595"/>
              <a:gd name="connsiteY1" fmla="*/ 4763 h 330503"/>
              <a:gd name="connsiteX2" fmla="*/ 616745 w 690595"/>
              <a:gd name="connsiteY2" fmla="*/ 147639 h 330503"/>
              <a:gd name="connsiteX3" fmla="*/ 0 w 690595"/>
              <a:gd name="connsiteY3" fmla="*/ 326231 h 330503"/>
              <a:gd name="connsiteX4" fmla="*/ 16669 w 690595"/>
              <a:gd name="connsiteY4" fmla="*/ 0 h 330503"/>
              <a:gd name="connsiteX0" fmla="*/ 9525 w 690595"/>
              <a:gd name="connsiteY0" fmla="*/ 0 h 330503"/>
              <a:gd name="connsiteX1" fmla="*/ 690563 w 690595"/>
              <a:gd name="connsiteY1" fmla="*/ 4763 h 330503"/>
              <a:gd name="connsiteX2" fmla="*/ 616745 w 690595"/>
              <a:gd name="connsiteY2" fmla="*/ 147639 h 330503"/>
              <a:gd name="connsiteX3" fmla="*/ 0 w 690595"/>
              <a:gd name="connsiteY3" fmla="*/ 326231 h 330503"/>
              <a:gd name="connsiteX4" fmla="*/ 9525 w 690595"/>
              <a:gd name="connsiteY4" fmla="*/ 0 h 330503"/>
              <a:gd name="connsiteX0" fmla="*/ 9525 w 690595"/>
              <a:gd name="connsiteY0" fmla="*/ 2381 h 332884"/>
              <a:gd name="connsiteX1" fmla="*/ 690563 w 690595"/>
              <a:gd name="connsiteY1" fmla="*/ 0 h 332884"/>
              <a:gd name="connsiteX2" fmla="*/ 616745 w 690595"/>
              <a:gd name="connsiteY2" fmla="*/ 150020 h 332884"/>
              <a:gd name="connsiteX3" fmla="*/ 0 w 690595"/>
              <a:gd name="connsiteY3" fmla="*/ 328612 h 332884"/>
              <a:gd name="connsiteX4" fmla="*/ 9525 w 690595"/>
              <a:gd name="connsiteY4" fmla="*/ 2381 h 332884"/>
              <a:gd name="connsiteX0" fmla="*/ 9525 w 690597"/>
              <a:gd name="connsiteY0" fmla="*/ 2381 h 332936"/>
              <a:gd name="connsiteX1" fmla="*/ 690563 w 690597"/>
              <a:gd name="connsiteY1" fmla="*/ 0 h 332936"/>
              <a:gd name="connsiteX2" fmla="*/ 621508 w 690597"/>
              <a:gd name="connsiteY2" fmla="*/ 152402 h 332936"/>
              <a:gd name="connsiteX3" fmla="*/ 0 w 690597"/>
              <a:gd name="connsiteY3" fmla="*/ 328612 h 332936"/>
              <a:gd name="connsiteX4" fmla="*/ 9525 w 690597"/>
              <a:gd name="connsiteY4" fmla="*/ 2381 h 332936"/>
              <a:gd name="connsiteX0" fmla="*/ 9525 w 690616"/>
              <a:gd name="connsiteY0" fmla="*/ 2381 h 332936"/>
              <a:gd name="connsiteX1" fmla="*/ 690563 w 690616"/>
              <a:gd name="connsiteY1" fmla="*/ 0 h 332936"/>
              <a:gd name="connsiteX2" fmla="*/ 621508 w 690616"/>
              <a:gd name="connsiteY2" fmla="*/ 152402 h 332936"/>
              <a:gd name="connsiteX3" fmla="*/ 0 w 690616"/>
              <a:gd name="connsiteY3" fmla="*/ 328612 h 332936"/>
              <a:gd name="connsiteX4" fmla="*/ 9525 w 690616"/>
              <a:gd name="connsiteY4" fmla="*/ 2381 h 332936"/>
              <a:gd name="connsiteX0" fmla="*/ 9525 w 690601"/>
              <a:gd name="connsiteY0" fmla="*/ 2381 h 332936"/>
              <a:gd name="connsiteX1" fmla="*/ 690563 w 690601"/>
              <a:gd name="connsiteY1" fmla="*/ 0 h 332936"/>
              <a:gd name="connsiteX2" fmla="*/ 607220 w 690601"/>
              <a:gd name="connsiteY2" fmla="*/ 152402 h 332936"/>
              <a:gd name="connsiteX3" fmla="*/ 0 w 690601"/>
              <a:gd name="connsiteY3" fmla="*/ 328612 h 332936"/>
              <a:gd name="connsiteX4" fmla="*/ 9525 w 690601"/>
              <a:gd name="connsiteY4" fmla="*/ 2381 h 33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601" h="332936">
                <a:moveTo>
                  <a:pt x="9525" y="2381"/>
                </a:moveTo>
                <a:lnTo>
                  <a:pt x="690563" y="0"/>
                </a:lnTo>
                <a:cubicBezTo>
                  <a:pt x="692151" y="53975"/>
                  <a:pt x="643732" y="115096"/>
                  <a:pt x="607220" y="152402"/>
                </a:cubicBezTo>
                <a:cubicBezTo>
                  <a:pt x="534195" y="192883"/>
                  <a:pt x="68263" y="361949"/>
                  <a:pt x="0" y="328612"/>
                </a:cubicBezTo>
                <a:lnTo>
                  <a:pt x="9525" y="238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4A5EFA2C-1309-4FCF-9BAE-73DC2F1F8410}"/>
              </a:ext>
            </a:extLst>
          </p:cNvPr>
          <p:cNvSpPr/>
          <p:nvPr/>
        </p:nvSpPr>
        <p:spPr>
          <a:xfrm flipH="1" flipV="1">
            <a:off x="6701035" y="1923181"/>
            <a:ext cx="125016" cy="90486"/>
          </a:xfrm>
          <a:custGeom>
            <a:avLst/>
            <a:gdLst>
              <a:gd name="connsiteX0" fmla="*/ 0 w 219075"/>
              <a:gd name="connsiteY0" fmla="*/ 0 h 1033463"/>
              <a:gd name="connsiteX1" fmla="*/ 219075 w 219075"/>
              <a:gd name="connsiteY1" fmla="*/ 0 h 1033463"/>
              <a:gd name="connsiteX2" fmla="*/ 219075 w 219075"/>
              <a:gd name="connsiteY2" fmla="*/ 1033463 h 1033463"/>
              <a:gd name="connsiteX3" fmla="*/ 0 w 219075"/>
              <a:gd name="connsiteY3" fmla="*/ 1033463 h 1033463"/>
              <a:gd name="connsiteX4" fmla="*/ 0 w 219075"/>
              <a:gd name="connsiteY4" fmla="*/ 0 h 1033463"/>
              <a:gd name="connsiteX0" fmla="*/ 0 w 219075"/>
              <a:gd name="connsiteY0" fmla="*/ 0 h 1033463"/>
              <a:gd name="connsiteX1" fmla="*/ 219075 w 219075"/>
              <a:gd name="connsiteY1" fmla="*/ 0 h 1033463"/>
              <a:gd name="connsiteX2" fmla="*/ 219075 w 219075"/>
              <a:gd name="connsiteY2" fmla="*/ 1033463 h 1033463"/>
              <a:gd name="connsiteX3" fmla="*/ 14288 w 219075"/>
              <a:gd name="connsiteY3" fmla="*/ 997744 h 1033463"/>
              <a:gd name="connsiteX4" fmla="*/ 0 w 219075"/>
              <a:gd name="connsiteY4" fmla="*/ 0 h 1033463"/>
              <a:gd name="connsiteX0" fmla="*/ 0 w 219075"/>
              <a:gd name="connsiteY0" fmla="*/ 0 h 997744"/>
              <a:gd name="connsiteX1" fmla="*/ 219075 w 219075"/>
              <a:gd name="connsiteY1" fmla="*/ 0 h 997744"/>
              <a:gd name="connsiteX2" fmla="*/ 166688 w 219075"/>
              <a:gd name="connsiteY2" fmla="*/ 966788 h 997744"/>
              <a:gd name="connsiteX3" fmla="*/ 14288 w 219075"/>
              <a:gd name="connsiteY3" fmla="*/ 997744 h 997744"/>
              <a:gd name="connsiteX4" fmla="*/ 0 w 219075"/>
              <a:gd name="connsiteY4" fmla="*/ 0 h 997744"/>
              <a:gd name="connsiteX0" fmla="*/ 0 w 219075"/>
              <a:gd name="connsiteY0" fmla="*/ 0 h 997744"/>
              <a:gd name="connsiteX1" fmla="*/ 219075 w 219075"/>
              <a:gd name="connsiteY1" fmla="*/ 0 h 997744"/>
              <a:gd name="connsiteX2" fmla="*/ 176213 w 219075"/>
              <a:gd name="connsiteY2" fmla="*/ 997744 h 997744"/>
              <a:gd name="connsiteX3" fmla="*/ 14288 w 219075"/>
              <a:gd name="connsiteY3" fmla="*/ 997744 h 997744"/>
              <a:gd name="connsiteX4" fmla="*/ 0 w 219075"/>
              <a:gd name="connsiteY4" fmla="*/ 0 h 997744"/>
              <a:gd name="connsiteX0" fmla="*/ 0 w 219075"/>
              <a:gd name="connsiteY0" fmla="*/ 0 h 1015735"/>
              <a:gd name="connsiteX1" fmla="*/ 219075 w 219075"/>
              <a:gd name="connsiteY1" fmla="*/ 0 h 1015735"/>
              <a:gd name="connsiteX2" fmla="*/ 176213 w 219075"/>
              <a:gd name="connsiteY2" fmla="*/ 997744 h 1015735"/>
              <a:gd name="connsiteX3" fmla="*/ 14288 w 219075"/>
              <a:gd name="connsiteY3" fmla="*/ 997744 h 1015735"/>
              <a:gd name="connsiteX4" fmla="*/ 0 w 219075"/>
              <a:gd name="connsiteY4" fmla="*/ 0 h 1015735"/>
              <a:gd name="connsiteX0" fmla="*/ 0 w 219075"/>
              <a:gd name="connsiteY0" fmla="*/ 0 h 1019441"/>
              <a:gd name="connsiteX1" fmla="*/ 219075 w 219075"/>
              <a:gd name="connsiteY1" fmla="*/ 0 h 1019441"/>
              <a:gd name="connsiteX2" fmla="*/ 176213 w 219075"/>
              <a:gd name="connsiteY2" fmla="*/ 997744 h 1019441"/>
              <a:gd name="connsiteX3" fmla="*/ 28575 w 219075"/>
              <a:gd name="connsiteY3" fmla="*/ 1009650 h 1019441"/>
              <a:gd name="connsiteX4" fmla="*/ 0 w 219075"/>
              <a:gd name="connsiteY4" fmla="*/ 0 h 1019441"/>
              <a:gd name="connsiteX0" fmla="*/ 0 w 219075"/>
              <a:gd name="connsiteY0" fmla="*/ 0 h 1021726"/>
              <a:gd name="connsiteX1" fmla="*/ 219075 w 219075"/>
              <a:gd name="connsiteY1" fmla="*/ 0 h 1021726"/>
              <a:gd name="connsiteX2" fmla="*/ 176213 w 219075"/>
              <a:gd name="connsiteY2" fmla="*/ 997744 h 1021726"/>
              <a:gd name="connsiteX3" fmla="*/ 28575 w 219075"/>
              <a:gd name="connsiteY3" fmla="*/ 1009650 h 1021726"/>
              <a:gd name="connsiteX4" fmla="*/ 0 w 219075"/>
              <a:gd name="connsiteY4" fmla="*/ 0 h 1021726"/>
              <a:gd name="connsiteX0" fmla="*/ 0 w 219075"/>
              <a:gd name="connsiteY0" fmla="*/ 0 h 1026948"/>
              <a:gd name="connsiteX1" fmla="*/ 219075 w 219075"/>
              <a:gd name="connsiteY1" fmla="*/ 0 h 1026948"/>
              <a:gd name="connsiteX2" fmla="*/ 176213 w 219075"/>
              <a:gd name="connsiteY2" fmla="*/ 997744 h 1026948"/>
              <a:gd name="connsiteX3" fmla="*/ 28575 w 219075"/>
              <a:gd name="connsiteY3" fmla="*/ 1009650 h 1026948"/>
              <a:gd name="connsiteX4" fmla="*/ 0 w 219075"/>
              <a:gd name="connsiteY4" fmla="*/ 0 h 1026948"/>
              <a:gd name="connsiteX0" fmla="*/ 0 w 219075"/>
              <a:gd name="connsiteY0" fmla="*/ 0 h 1021486"/>
              <a:gd name="connsiteX1" fmla="*/ 219075 w 219075"/>
              <a:gd name="connsiteY1" fmla="*/ 0 h 1021486"/>
              <a:gd name="connsiteX2" fmla="*/ 176213 w 219075"/>
              <a:gd name="connsiteY2" fmla="*/ 997744 h 1021486"/>
              <a:gd name="connsiteX3" fmla="*/ 30956 w 219075"/>
              <a:gd name="connsiteY3" fmla="*/ 997744 h 1021486"/>
              <a:gd name="connsiteX4" fmla="*/ 0 w 219075"/>
              <a:gd name="connsiteY4" fmla="*/ 0 h 1021486"/>
              <a:gd name="connsiteX0" fmla="*/ 0 w 221457"/>
              <a:gd name="connsiteY0" fmla="*/ 0 h 1021486"/>
              <a:gd name="connsiteX1" fmla="*/ 221457 w 221457"/>
              <a:gd name="connsiteY1" fmla="*/ 0 h 1021486"/>
              <a:gd name="connsiteX2" fmla="*/ 178595 w 221457"/>
              <a:gd name="connsiteY2" fmla="*/ 997744 h 1021486"/>
              <a:gd name="connsiteX3" fmla="*/ 33338 w 221457"/>
              <a:gd name="connsiteY3" fmla="*/ 997744 h 1021486"/>
              <a:gd name="connsiteX4" fmla="*/ 0 w 221457"/>
              <a:gd name="connsiteY4" fmla="*/ 0 h 1021486"/>
              <a:gd name="connsiteX0" fmla="*/ 0 w 221457"/>
              <a:gd name="connsiteY0" fmla="*/ 0 h 1021486"/>
              <a:gd name="connsiteX1" fmla="*/ 221457 w 221457"/>
              <a:gd name="connsiteY1" fmla="*/ 0 h 1021486"/>
              <a:gd name="connsiteX2" fmla="*/ 178595 w 221457"/>
              <a:gd name="connsiteY2" fmla="*/ 997744 h 1021486"/>
              <a:gd name="connsiteX3" fmla="*/ 33338 w 221457"/>
              <a:gd name="connsiteY3" fmla="*/ 997744 h 1021486"/>
              <a:gd name="connsiteX4" fmla="*/ 0 w 221457"/>
              <a:gd name="connsiteY4" fmla="*/ 0 h 1021486"/>
              <a:gd name="connsiteX0" fmla="*/ 0 w 221457"/>
              <a:gd name="connsiteY0" fmla="*/ 0 h 1025490"/>
              <a:gd name="connsiteX1" fmla="*/ 221457 w 221457"/>
              <a:gd name="connsiteY1" fmla="*/ 0 h 1025490"/>
              <a:gd name="connsiteX2" fmla="*/ 178595 w 221457"/>
              <a:gd name="connsiteY2" fmla="*/ 997744 h 1025490"/>
              <a:gd name="connsiteX3" fmla="*/ 33338 w 221457"/>
              <a:gd name="connsiteY3" fmla="*/ 997744 h 1025490"/>
              <a:gd name="connsiteX4" fmla="*/ 0 w 221457"/>
              <a:gd name="connsiteY4" fmla="*/ 0 h 1025490"/>
              <a:gd name="connsiteX0" fmla="*/ 0 w 621507"/>
              <a:gd name="connsiteY0" fmla="*/ 0 h 998686"/>
              <a:gd name="connsiteX1" fmla="*/ 221457 w 621507"/>
              <a:gd name="connsiteY1" fmla="*/ 0 h 998686"/>
              <a:gd name="connsiteX2" fmla="*/ 621507 w 621507"/>
              <a:gd name="connsiteY2" fmla="*/ 128588 h 998686"/>
              <a:gd name="connsiteX3" fmla="*/ 33338 w 621507"/>
              <a:gd name="connsiteY3" fmla="*/ 997744 h 998686"/>
              <a:gd name="connsiteX4" fmla="*/ 0 w 621507"/>
              <a:gd name="connsiteY4" fmla="*/ 0 h 998686"/>
              <a:gd name="connsiteX0" fmla="*/ 0 w 673894"/>
              <a:gd name="connsiteY0" fmla="*/ 0 h 998686"/>
              <a:gd name="connsiteX1" fmla="*/ 673894 w 673894"/>
              <a:gd name="connsiteY1" fmla="*/ 16669 h 998686"/>
              <a:gd name="connsiteX2" fmla="*/ 621507 w 673894"/>
              <a:gd name="connsiteY2" fmla="*/ 128588 h 998686"/>
              <a:gd name="connsiteX3" fmla="*/ 33338 w 673894"/>
              <a:gd name="connsiteY3" fmla="*/ 997744 h 998686"/>
              <a:gd name="connsiteX4" fmla="*/ 0 w 673894"/>
              <a:gd name="connsiteY4" fmla="*/ 0 h 998686"/>
              <a:gd name="connsiteX0" fmla="*/ 0 w 673944"/>
              <a:gd name="connsiteY0" fmla="*/ 0 h 998686"/>
              <a:gd name="connsiteX1" fmla="*/ 673894 w 673944"/>
              <a:gd name="connsiteY1" fmla="*/ 16669 h 998686"/>
              <a:gd name="connsiteX2" fmla="*/ 621507 w 673944"/>
              <a:gd name="connsiteY2" fmla="*/ 128588 h 998686"/>
              <a:gd name="connsiteX3" fmla="*/ 33338 w 673944"/>
              <a:gd name="connsiteY3" fmla="*/ 997744 h 998686"/>
              <a:gd name="connsiteX4" fmla="*/ 0 w 673944"/>
              <a:gd name="connsiteY4" fmla="*/ 0 h 998686"/>
              <a:gd name="connsiteX0" fmla="*/ 0 w 673930"/>
              <a:gd name="connsiteY0" fmla="*/ 0 h 998701"/>
              <a:gd name="connsiteX1" fmla="*/ 673894 w 673930"/>
              <a:gd name="connsiteY1" fmla="*/ 16669 h 998701"/>
              <a:gd name="connsiteX2" fmla="*/ 607220 w 673930"/>
              <a:gd name="connsiteY2" fmla="*/ 142876 h 998701"/>
              <a:gd name="connsiteX3" fmla="*/ 33338 w 673930"/>
              <a:gd name="connsiteY3" fmla="*/ 997744 h 998701"/>
              <a:gd name="connsiteX4" fmla="*/ 0 w 673930"/>
              <a:gd name="connsiteY4" fmla="*/ 0 h 998701"/>
              <a:gd name="connsiteX0" fmla="*/ 16669 w 690599"/>
              <a:gd name="connsiteY0" fmla="*/ 0 h 330402"/>
              <a:gd name="connsiteX1" fmla="*/ 690563 w 690599"/>
              <a:gd name="connsiteY1" fmla="*/ 16669 h 330402"/>
              <a:gd name="connsiteX2" fmla="*/ 623889 w 690599"/>
              <a:gd name="connsiteY2" fmla="*/ 142876 h 330402"/>
              <a:gd name="connsiteX3" fmla="*/ 0 w 690599"/>
              <a:gd name="connsiteY3" fmla="*/ 326231 h 330402"/>
              <a:gd name="connsiteX4" fmla="*/ 16669 w 690599"/>
              <a:gd name="connsiteY4" fmla="*/ 0 h 330402"/>
              <a:gd name="connsiteX0" fmla="*/ 16669 w 690599"/>
              <a:gd name="connsiteY0" fmla="*/ 0 h 330402"/>
              <a:gd name="connsiteX1" fmla="*/ 690563 w 690599"/>
              <a:gd name="connsiteY1" fmla="*/ 4763 h 330402"/>
              <a:gd name="connsiteX2" fmla="*/ 623889 w 690599"/>
              <a:gd name="connsiteY2" fmla="*/ 142876 h 330402"/>
              <a:gd name="connsiteX3" fmla="*/ 0 w 690599"/>
              <a:gd name="connsiteY3" fmla="*/ 326231 h 330402"/>
              <a:gd name="connsiteX4" fmla="*/ 16669 w 690599"/>
              <a:gd name="connsiteY4" fmla="*/ 0 h 330402"/>
              <a:gd name="connsiteX0" fmla="*/ 16669 w 690595"/>
              <a:gd name="connsiteY0" fmla="*/ 0 h 330503"/>
              <a:gd name="connsiteX1" fmla="*/ 690563 w 690595"/>
              <a:gd name="connsiteY1" fmla="*/ 4763 h 330503"/>
              <a:gd name="connsiteX2" fmla="*/ 616745 w 690595"/>
              <a:gd name="connsiteY2" fmla="*/ 147639 h 330503"/>
              <a:gd name="connsiteX3" fmla="*/ 0 w 690595"/>
              <a:gd name="connsiteY3" fmla="*/ 326231 h 330503"/>
              <a:gd name="connsiteX4" fmla="*/ 16669 w 690595"/>
              <a:gd name="connsiteY4" fmla="*/ 0 h 330503"/>
              <a:gd name="connsiteX0" fmla="*/ 9525 w 690595"/>
              <a:gd name="connsiteY0" fmla="*/ 0 h 330503"/>
              <a:gd name="connsiteX1" fmla="*/ 690563 w 690595"/>
              <a:gd name="connsiteY1" fmla="*/ 4763 h 330503"/>
              <a:gd name="connsiteX2" fmla="*/ 616745 w 690595"/>
              <a:gd name="connsiteY2" fmla="*/ 147639 h 330503"/>
              <a:gd name="connsiteX3" fmla="*/ 0 w 690595"/>
              <a:gd name="connsiteY3" fmla="*/ 326231 h 330503"/>
              <a:gd name="connsiteX4" fmla="*/ 9525 w 690595"/>
              <a:gd name="connsiteY4" fmla="*/ 0 h 330503"/>
              <a:gd name="connsiteX0" fmla="*/ 9525 w 690595"/>
              <a:gd name="connsiteY0" fmla="*/ 2381 h 332884"/>
              <a:gd name="connsiteX1" fmla="*/ 690563 w 690595"/>
              <a:gd name="connsiteY1" fmla="*/ 0 h 332884"/>
              <a:gd name="connsiteX2" fmla="*/ 616745 w 690595"/>
              <a:gd name="connsiteY2" fmla="*/ 150020 h 332884"/>
              <a:gd name="connsiteX3" fmla="*/ 0 w 690595"/>
              <a:gd name="connsiteY3" fmla="*/ 328612 h 332884"/>
              <a:gd name="connsiteX4" fmla="*/ 9525 w 690595"/>
              <a:gd name="connsiteY4" fmla="*/ 2381 h 332884"/>
              <a:gd name="connsiteX0" fmla="*/ 9525 w 690597"/>
              <a:gd name="connsiteY0" fmla="*/ 2381 h 332936"/>
              <a:gd name="connsiteX1" fmla="*/ 690563 w 690597"/>
              <a:gd name="connsiteY1" fmla="*/ 0 h 332936"/>
              <a:gd name="connsiteX2" fmla="*/ 621508 w 690597"/>
              <a:gd name="connsiteY2" fmla="*/ 152402 h 332936"/>
              <a:gd name="connsiteX3" fmla="*/ 0 w 690597"/>
              <a:gd name="connsiteY3" fmla="*/ 328612 h 332936"/>
              <a:gd name="connsiteX4" fmla="*/ 9525 w 690597"/>
              <a:gd name="connsiteY4" fmla="*/ 2381 h 332936"/>
              <a:gd name="connsiteX0" fmla="*/ 9525 w 690616"/>
              <a:gd name="connsiteY0" fmla="*/ 2381 h 332936"/>
              <a:gd name="connsiteX1" fmla="*/ 690563 w 690616"/>
              <a:gd name="connsiteY1" fmla="*/ 0 h 332936"/>
              <a:gd name="connsiteX2" fmla="*/ 621508 w 690616"/>
              <a:gd name="connsiteY2" fmla="*/ 152402 h 332936"/>
              <a:gd name="connsiteX3" fmla="*/ 0 w 690616"/>
              <a:gd name="connsiteY3" fmla="*/ 328612 h 332936"/>
              <a:gd name="connsiteX4" fmla="*/ 9525 w 690616"/>
              <a:gd name="connsiteY4" fmla="*/ 2381 h 332936"/>
              <a:gd name="connsiteX0" fmla="*/ 9525 w 690601"/>
              <a:gd name="connsiteY0" fmla="*/ 2381 h 332936"/>
              <a:gd name="connsiteX1" fmla="*/ 690563 w 690601"/>
              <a:gd name="connsiteY1" fmla="*/ 0 h 332936"/>
              <a:gd name="connsiteX2" fmla="*/ 607220 w 690601"/>
              <a:gd name="connsiteY2" fmla="*/ 152402 h 332936"/>
              <a:gd name="connsiteX3" fmla="*/ 0 w 690601"/>
              <a:gd name="connsiteY3" fmla="*/ 328612 h 332936"/>
              <a:gd name="connsiteX4" fmla="*/ 9525 w 690601"/>
              <a:gd name="connsiteY4" fmla="*/ 2381 h 33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601" h="332936">
                <a:moveTo>
                  <a:pt x="9525" y="2381"/>
                </a:moveTo>
                <a:lnTo>
                  <a:pt x="690563" y="0"/>
                </a:lnTo>
                <a:cubicBezTo>
                  <a:pt x="692151" y="53975"/>
                  <a:pt x="643732" y="115096"/>
                  <a:pt x="607220" y="152402"/>
                </a:cubicBezTo>
                <a:cubicBezTo>
                  <a:pt x="534195" y="192883"/>
                  <a:pt x="68263" y="361949"/>
                  <a:pt x="0" y="328612"/>
                </a:cubicBezTo>
                <a:lnTo>
                  <a:pt x="9525" y="238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DF141F-4963-40BF-83B9-6AD352FBDC41}"/>
              </a:ext>
            </a:extLst>
          </p:cNvPr>
          <p:cNvSpPr txBox="1"/>
          <p:nvPr/>
        </p:nvSpPr>
        <p:spPr>
          <a:xfrm>
            <a:off x="6690283" y="2068451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rgbClr val="3B958C"/>
                </a:solidFill>
                <a:latin typeface="Viner Hand ITC" panose="03070502030502020203" pitchFamily="66" charset="0"/>
              </a:rPr>
              <a:t>GÇ</a:t>
            </a:r>
            <a:endParaRPr lang="en-US" sz="1600" dirty="0">
              <a:solidFill>
                <a:srgbClr val="3B958C"/>
              </a:solidFill>
              <a:latin typeface="Viner Hand ITC" panose="03070502030502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10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2D0F0C4A-B156-4A1E-A039-2C644A0357D5}"/>
              </a:ext>
            </a:extLst>
          </p:cNvPr>
          <p:cNvSpPr/>
          <p:nvPr/>
        </p:nvSpPr>
        <p:spPr>
          <a:xfrm>
            <a:off x="6811840" y="958773"/>
            <a:ext cx="221457" cy="235744"/>
          </a:xfrm>
          <a:prstGeom prst="ellipse">
            <a:avLst/>
          </a:prstGeom>
          <a:solidFill>
            <a:srgbClr val="3B9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781928CD-9B89-4852-B02C-D24AF8423C6E}"/>
              </a:ext>
            </a:extLst>
          </p:cNvPr>
          <p:cNvSpPr/>
          <p:nvPr/>
        </p:nvSpPr>
        <p:spPr>
          <a:xfrm>
            <a:off x="6811840" y="1075454"/>
            <a:ext cx="221457" cy="1025490"/>
          </a:xfrm>
          <a:custGeom>
            <a:avLst/>
            <a:gdLst>
              <a:gd name="connsiteX0" fmla="*/ 0 w 219075"/>
              <a:gd name="connsiteY0" fmla="*/ 0 h 1033463"/>
              <a:gd name="connsiteX1" fmla="*/ 219075 w 219075"/>
              <a:gd name="connsiteY1" fmla="*/ 0 h 1033463"/>
              <a:gd name="connsiteX2" fmla="*/ 219075 w 219075"/>
              <a:gd name="connsiteY2" fmla="*/ 1033463 h 1033463"/>
              <a:gd name="connsiteX3" fmla="*/ 0 w 219075"/>
              <a:gd name="connsiteY3" fmla="*/ 1033463 h 1033463"/>
              <a:gd name="connsiteX4" fmla="*/ 0 w 219075"/>
              <a:gd name="connsiteY4" fmla="*/ 0 h 1033463"/>
              <a:gd name="connsiteX0" fmla="*/ 0 w 219075"/>
              <a:gd name="connsiteY0" fmla="*/ 0 h 1033463"/>
              <a:gd name="connsiteX1" fmla="*/ 219075 w 219075"/>
              <a:gd name="connsiteY1" fmla="*/ 0 h 1033463"/>
              <a:gd name="connsiteX2" fmla="*/ 219075 w 219075"/>
              <a:gd name="connsiteY2" fmla="*/ 1033463 h 1033463"/>
              <a:gd name="connsiteX3" fmla="*/ 14288 w 219075"/>
              <a:gd name="connsiteY3" fmla="*/ 997744 h 1033463"/>
              <a:gd name="connsiteX4" fmla="*/ 0 w 219075"/>
              <a:gd name="connsiteY4" fmla="*/ 0 h 1033463"/>
              <a:gd name="connsiteX0" fmla="*/ 0 w 219075"/>
              <a:gd name="connsiteY0" fmla="*/ 0 h 997744"/>
              <a:gd name="connsiteX1" fmla="*/ 219075 w 219075"/>
              <a:gd name="connsiteY1" fmla="*/ 0 h 997744"/>
              <a:gd name="connsiteX2" fmla="*/ 166688 w 219075"/>
              <a:gd name="connsiteY2" fmla="*/ 966788 h 997744"/>
              <a:gd name="connsiteX3" fmla="*/ 14288 w 219075"/>
              <a:gd name="connsiteY3" fmla="*/ 997744 h 997744"/>
              <a:gd name="connsiteX4" fmla="*/ 0 w 219075"/>
              <a:gd name="connsiteY4" fmla="*/ 0 h 997744"/>
              <a:gd name="connsiteX0" fmla="*/ 0 w 219075"/>
              <a:gd name="connsiteY0" fmla="*/ 0 h 997744"/>
              <a:gd name="connsiteX1" fmla="*/ 219075 w 219075"/>
              <a:gd name="connsiteY1" fmla="*/ 0 h 997744"/>
              <a:gd name="connsiteX2" fmla="*/ 176213 w 219075"/>
              <a:gd name="connsiteY2" fmla="*/ 997744 h 997744"/>
              <a:gd name="connsiteX3" fmla="*/ 14288 w 219075"/>
              <a:gd name="connsiteY3" fmla="*/ 997744 h 997744"/>
              <a:gd name="connsiteX4" fmla="*/ 0 w 219075"/>
              <a:gd name="connsiteY4" fmla="*/ 0 h 997744"/>
              <a:gd name="connsiteX0" fmla="*/ 0 w 219075"/>
              <a:gd name="connsiteY0" fmla="*/ 0 h 1015735"/>
              <a:gd name="connsiteX1" fmla="*/ 219075 w 219075"/>
              <a:gd name="connsiteY1" fmla="*/ 0 h 1015735"/>
              <a:gd name="connsiteX2" fmla="*/ 176213 w 219075"/>
              <a:gd name="connsiteY2" fmla="*/ 997744 h 1015735"/>
              <a:gd name="connsiteX3" fmla="*/ 14288 w 219075"/>
              <a:gd name="connsiteY3" fmla="*/ 997744 h 1015735"/>
              <a:gd name="connsiteX4" fmla="*/ 0 w 219075"/>
              <a:gd name="connsiteY4" fmla="*/ 0 h 1015735"/>
              <a:gd name="connsiteX0" fmla="*/ 0 w 219075"/>
              <a:gd name="connsiteY0" fmla="*/ 0 h 1019441"/>
              <a:gd name="connsiteX1" fmla="*/ 219075 w 219075"/>
              <a:gd name="connsiteY1" fmla="*/ 0 h 1019441"/>
              <a:gd name="connsiteX2" fmla="*/ 176213 w 219075"/>
              <a:gd name="connsiteY2" fmla="*/ 997744 h 1019441"/>
              <a:gd name="connsiteX3" fmla="*/ 28575 w 219075"/>
              <a:gd name="connsiteY3" fmla="*/ 1009650 h 1019441"/>
              <a:gd name="connsiteX4" fmla="*/ 0 w 219075"/>
              <a:gd name="connsiteY4" fmla="*/ 0 h 1019441"/>
              <a:gd name="connsiteX0" fmla="*/ 0 w 219075"/>
              <a:gd name="connsiteY0" fmla="*/ 0 h 1021726"/>
              <a:gd name="connsiteX1" fmla="*/ 219075 w 219075"/>
              <a:gd name="connsiteY1" fmla="*/ 0 h 1021726"/>
              <a:gd name="connsiteX2" fmla="*/ 176213 w 219075"/>
              <a:gd name="connsiteY2" fmla="*/ 997744 h 1021726"/>
              <a:gd name="connsiteX3" fmla="*/ 28575 w 219075"/>
              <a:gd name="connsiteY3" fmla="*/ 1009650 h 1021726"/>
              <a:gd name="connsiteX4" fmla="*/ 0 w 219075"/>
              <a:gd name="connsiteY4" fmla="*/ 0 h 1021726"/>
              <a:gd name="connsiteX0" fmla="*/ 0 w 219075"/>
              <a:gd name="connsiteY0" fmla="*/ 0 h 1026948"/>
              <a:gd name="connsiteX1" fmla="*/ 219075 w 219075"/>
              <a:gd name="connsiteY1" fmla="*/ 0 h 1026948"/>
              <a:gd name="connsiteX2" fmla="*/ 176213 w 219075"/>
              <a:gd name="connsiteY2" fmla="*/ 997744 h 1026948"/>
              <a:gd name="connsiteX3" fmla="*/ 28575 w 219075"/>
              <a:gd name="connsiteY3" fmla="*/ 1009650 h 1026948"/>
              <a:gd name="connsiteX4" fmla="*/ 0 w 219075"/>
              <a:gd name="connsiteY4" fmla="*/ 0 h 1026948"/>
              <a:gd name="connsiteX0" fmla="*/ 0 w 219075"/>
              <a:gd name="connsiteY0" fmla="*/ 0 h 1021486"/>
              <a:gd name="connsiteX1" fmla="*/ 219075 w 219075"/>
              <a:gd name="connsiteY1" fmla="*/ 0 h 1021486"/>
              <a:gd name="connsiteX2" fmla="*/ 176213 w 219075"/>
              <a:gd name="connsiteY2" fmla="*/ 997744 h 1021486"/>
              <a:gd name="connsiteX3" fmla="*/ 30956 w 219075"/>
              <a:gd name="connsiteY3" fmla="*/ 997744 h 1021486"/>
              <a:gd name="connsiteX4" fmla="*/ 0 w 219075"/>
              <a:gd name="connsiteY4" fmla="*/ 0 h 1021486"/>
              <a:gd name="connsiteX0" fmla="*/ 0 w 221457"/>
              <a:gd name="connsiteY0" fmla="*/ 0 h 1021486"/>
              <a:gd name="connsiteX1" fmla="*/ 221457 w 221457"/>
              <a:gd name="connsiteY1" fmla="*/ 0 h 1021486"/>
              <a:gd name="connsiteX2" fmla="*/ 178595 w 221457"/>
              <a:gd name="connsiteY2" fmla="*/ 997744 h 1021486"/>
              <a:gd name="connsiteX3" fmla="*/ 33338 w 221457"/>
              <a:gd name="connsiteY3" fmla="*/ 997744 h 1021486"/>
              <a:gd name="connsiteX4" fmla="*/ 0 w 221457"/>
              <a:gd name="connsiteY4" fmla="*/ 0 h 1021486"/>
              <a:gd name="connsiteX0" fmla="*/ 0 w 221457"/>
              <a:gd name="connsiteY0" fmla="*/ 0 h 1021486"/>
              <a:gd name="connsiteX1" fmla="*/ 221457 w 221457"/>
              <a:gd name="connsiteY1" fmla="*/ 0 h 1021486"/>
              <a:gd name="connsiteX2" fmla="*/ 178595 w 221457"/>
              <a:gd name="connsiteY2" fmla="*/ 997744 h 1021486"/>
              <a:gd name="connsiteX3" fmla="*/ 33338 w 221457"/>
              <a:gd name="connsiteY3" fmla="*/ 997744 h 1021486"/>
              <a:gd name="connsiteX4" fmla="*/ 0 w 221457"/>
              <a:gd name="connsiteY4" fmla="*/ 0 h 1021486"/>
              <a:gd name="connsiteX0" fmla="*/ 0 w 221457"/>
              <a:gd name="connsiteY0" fmla="*/ 0 h 1025490"/>
              <a:gd name="connsiteX1" fmla="*/ 221457 w 221457"/>
              <a:gd name="connsiteY1" fmla="*/ 0 h 1025490"/>
              <a:gd name="connsiteX2" fmla="*/ 178595 w 221457"/>
              <a:gd name="connsiteY2" fmla="*/ 997744 h 1025490"/>
              <a:gd name="connsiteX3" fmla="*/ 33338 w 221457"/>
              <a:gd name="connsiteY3" fmla="*/ 997744 h 1025490"/>
              <a:gd name="connsiteX4" fmla="*/ 0 w 221457"/>
              <a:gd name="connsiteY4" fmla="*/ 0 h 102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457" h="1025490">
                <a:moveTo>
                  <a:pt x="0" y="0"/>
                </a:moveTo>
                <a:lnTo>
                  <a:pt x="221457" y="0"/>
                </a:lnTo>
                <a:lnTo>
                  <a:pt x="178595" y="997744"/>
                </a:lnTo>
                <a:cubicBezTo>
                  <a:pt x="105570" y="1038225"/>
                  <a:pt x="101601" y="1031081"/>
                  <a:pt x="33338" y="99774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5">
            <a:extLst>
              <a:ext uri="{FF2B5EF4-FFF2-40B4-BE49-F238E27FC236}">
                <a16:creationId xmlns:a16="http://schemas.microsoft.com/office/drawing/2014/main" id="{D64A9CA4-C5CE-4C9F-A980-31D7B8AC2F51}"/>
              </a:ext>
            </a:extLst>
          </p:cNvPr>
          <p:cNvSpPr/>
          <p:nvPr/>
        </p:nvSpPr>
        <p:spPr>
          <a:xfrm>
            <a:off x="7035677" y="1194517"/>
            <a:ext cx="690601" cy="332936"/>
          </a:xfrm>
          <a:custGeom>
            <a:avLst/>
            <a:gdLst>
              <a:gd name="connsiteX0" fmla="*/ 0 w 219075"/>
              <a:gd name="connsiteY0" fmla="*/ 0 h 1033463"/>
              <a:gd name="connsiteX1" fmla="*/ 219075 w 219075"/>
              <a:gd name="connsiteY1" fmla="*/ 0 h 1033463"/>
              <a:gd name="connsiteX2" fmla="*/ 219075 w 219075"/>
              <a:gd name="connsiteY2" fmla="*/ 1033463 h 1033463"/>
              <a:gd name="connsiteX3" fmla="*/ 0 w 219075"/>
              <a:gd name="connsiteY3" fmla="*/ 1033463 h 1033463"/>
              <a:gd name="connsiteX4" fmla="*/ 0 w 219075"/>
              <a:gd name="connsiteY4" fmla="*/ 0 h 1033463"/>
              <a:gd name="connsiteX0" fmla="*/ 0 w 219075"/>
              <a:gd name="connsiteY0" fmla="*/ 0 h 1033463"/>
              <a:gd name="connsiteX1" fmla="*/ 219075 w 219075"/>
              <a:gd name="connsiteY1" fmla="*/ 0 h 1033463"/>
              <a:gd name="connsiteX2" fmla="*/ 219075 w 219075"/>
              <a:gd name="connsiteY2" fmla="*/ 1033463 h 1033463"/>
              <a:gd name="connsiteX3" fmla="*/ 14288 w 219075"/>
              <a:gd name="connsiteY3" fmla="*/ 997744 h 1033463"/>
              <a:gd name="connsiteX4" fmla="*/ 0 w 219075"/>
              <a:gd name="connsiteY4" fmla="*/ 0 h 1033463"/>
              <a:gd name="connsiteX0" fmla="*/ 0 w 219075"/>
              <a:gd name="connsiteY0" fmla="*/ 0 h 997744"/>
              <a:gd name="connsiteX1" fmla="*/ 219075 w 219075"/>
              <a:gd name="connsiteY1" fmla="*/ 0 h 997744"/>
              <a:gd name="connsiteX2" fmla="*/ 166688 w 219075"/>
              <a:gd name="connsiteY2" fmla="*/ 966788 h 997744"/>
              <a:gd name="connsiteX3" fmla="*/ 14288 w 219075"/>
              <a:gd name="connsiteY3" fmla="*/ 997744 h 997744"/>
              <a:gd name="connsiteX4" fmla="*/ 0 w 219075"/>
              <a:gd name="connsiteY4" fmla="*/ 0 h 997744"/>
              <a:gd name="connsiteX0" fmla="*/ 0 w 219075"/>
              <a:gd name="connsiteY0" fmla="*/ 0 h 997744"/>
              <a:gd name="connsiteX1" fmla="*/ 219075 w 219075"/>
              <a:gd name="connsiteY1" fmla="*/ 0 h 997744"/>
              <a:gd name="connsiteX2" fmla="*/ 176213 w 219075"/>
              <a:gd name="connsiteY2" fmla="*/ 997744 h 997744"/>
              <a:gd name="connsiteX3" fmla="*/ 14288 w 219075"/>
              <a:gd name="connsiteY3" fmla="*/ 997744 h 997744"/>
              <a:gd name="connsiteX4" fmla="*/ 0 w 219075"/>
              <a:gd name="connsiteY4" fmla="*/ 0 h 997744"/>
              <a:gd name="connsiteX0" fmla="*/ 0 w 219075"/>
              <a:gd name="connsiteY0" fmla="*/ 0 h 1015735"/>
              <a:gd name="connsiteX1" fmla="*/ 219075 w 219075"/>
              <a:gd name="connsiteY1" fmla="*/ 0 h 1015735"/>
              <a:gd name="connsiteX2" fmla="*/ 176213 w 219075"/>
              <a:gd name="connsiteY2" fmla="*/ 997744 h 1015735"/>
              <a:gd name="connsiteX3" fmla="*/ 14288 w 219075"/>
              <a:gd name="connsiteY3" fmla="*/ 997744 h 1015735"/>
              <a:gd name="connsiteX4" fmla="*/ 0 w 219075"/>
              <a:gd name="connsiteY4" fmla="*/ 0 h 1015735"/>
              <a:gd name="connsiteX0" fmla="*/ 0 w 219075"/>
              <a:gd name="connsiteY0" fmla="*/ 0 h 1019441"/>
              <a:gd name="connsiteX1" fmla="*/ 219075 w 219075"/>
              <a:gd name="connsiteY1" fmla="*/ 0 h 1019441"/>
              <a:gd name="connsiteX2" fmla="*/ 176213 w 219075"/>
              <a:gd name="connsiteY2" fmla="*/ 997744 h 1019441"/>
              <a:gd name="connsiteX3" fmla="*/ 28575 w 219075"/>
              <a:gd name="connsiteY3" fmla="*/ 1009650 h 1019441"/>
              <a:gd name="connsiteX4" fmla="*/ 0 w 219075"/>
              <a:gd name="connsiteY4" fmla="*/ 0 h 1019441"/>
              <a:gd name="connsiteX0" fmla="*/ 0 w 219075"/>
              <a:gd name="connsiteY0" fmla="*/ 0 h 1021726"/>
              <a:gd name="connsiteX1" fmla="*/ 219075 w 219075"/>
              <a:gd name="connsiteY1" fmla="*/ 0 h 1021726"/>
              <a:gd name="connsiteX2" fmla="*/ 176213 w 219075"/>
              <a:gd name="connsiteY2" fmla="*/ 997744 h 1021726"/>
              <a:gd name="connsiteX3" fmla="*/ 28575 w 219075"/>
              <a:gd name="connsiteY3" fmla="*/ 1009650 h 1021726"/>
              <a:gd name="connsiteX4" fmla="*/ 0 w 219075"/>
              <a:gd name="connsiteY4" fmla="*/ 0 h 1021726"/>
              <a:gd name="connsiteX0" fmla="*/ 0 w 219075"/>
              <a:gd name="connsiteY0" fmla="*/ 0 h 1026948"/>
              <a:gd name="connsiteX1" fmla="*/ 219075 w 219075"/>
              <a:gd name="connsiteY1" fmla="*/ 0 h 1026948"/>
              <a:gd name="connsiteX2" fmla="*/ 176213 w 219075"/>
              <a:gd name="connsiteY2" fmla="*/ 997744 h 1026948"/>
              <a:gd name="connsiteX3" fmla="*/ 28575 w 219075"/>
              <a:gd name="connsiteY3" fmla="*/ 1009650 h 1026948"/>
              <a:gd name="connsiteX4" fmla="*/ 0 w 219075"/>
              <a:gd name="connsiteY4" fmla="*/ 0 h 1026948"/>
              <a:gd name="connsiteX0" fmla="*/ 0 w 219075"/>
              <a:gd name="connsiteY0" fmla="*/ 0 h 1021486"/>
              <a:gd name="connsiteX1" fmla="*/ 219075 w 219075"/>
              <a:gd name="connsiteY1" fmla="*/ 0 h 1021486"/>
              <a:gd name="connsiteX2" fmla="*/ 176213 w 219075"/>
              <a:gd name="connsiteY2" fmla="*/ 997744 h 1021486"/>
              <a:gd name="connsiteX3" fmla="*/ 30956 w 219075"/>
              <a:gd name="connsiteY3" fmla="*/ 997744 h 1021486"/>
              <a:gd name="connsiteX4" fmla="*/ 0 w 219075"/>
              <a:gd name="connsiteY4" fmla="*/ 0 h 1021486"/>
              <a:gd name="connsiteX0" fmla="*/ 0 w 221457"/>
              <a:gd name="connsiteY0" fmla="*/ 0 h 1021486"/>
              <a:gd name="connsiteX1" fmla="*/ 221457 w 221457"/>
              <a:gd name="connsiteY1" fmla="*/ 0 h 1021486"/>
              <a:gd name="connsiteX2" fmla="*/ 178595 w 221457"/>
              <a:gd name="connsiteY2" fmla="*/ 997744 h 1021486"/>
              <a:gd name="connsiteX3" fmla="*/ 33338 w 221457"/>
              <a:gd name="connsiteY3" fmla="*/ 997744 h 1021486"/>
              <a:gd name="connsiteX4" fmla="*/ 0 w 221457"/>
              <a:gd name="connsiteY4" fmla="*/ 0 h 1021486"/>
              <a:gd name="connsiteX0" fmla="*/ 0 w 221457"/>
              <a:gd name="connsiteY0" fmla="*/ 0 h 1021486"/>
              <a:gd name="connsiteX1" fmla="*/ 221457 w 221457"/>
              <a:gd name="connsiteY1" fmla="*/ 0 h 1021486"/>
              <a:gd name="connsiteX2" fmla="*/ 178595 w 221457"/>
              <a:gd name="connsiteY2" fmla="*/ 997744 h 1021486"/>
              <a:gd name="connsiteX3" fmla="*/ 33338 w 221457"/>
              <a:gd name="connsiteY3" fmla="*/ 997744 h 1021486"/>
              <a:gd name="connsiteX4" fmla="*/ 0 w 221457"/>
              <a:gd name="connsiteY4" fmla="*/ 0 h 1021486"/>
              <a:gd name="connsiteX0" fmla="*/ 0 w 221457"/>
              <a:gd name="connsiteY0" fmla="*/ 0 h 1025490"/>
              <a:gd name="connsiteX1" fmla="*/ 221457 w 221457"/>
              <a:gd name="connsiteY1" fmla="*/ 0 h 1025490"/>
              <a:gd name="connsiteX2" fmla="*/ 178595 w 221457"/>
              <a:gd name="connsiteY2" fmla="*/ 997744 h 1025490"/>
              <a:gd name="connsiteX3" fmla="*/ 33338 w 221457"/>
              <a:gd name="connsiteY3" fmla="*/ 997744 h 1025490"/>
              <a:gd name="connsiteX4" fmla="*/ 0 w 221457"/>
              <a:gd name="connsiteY4" fmla="*/ 0 h 1025490"/>
              <a:gd name="connsiteX0" fmla="*/ 0 w 621507"/>
              <a:gd name="connsiteY0" fmla="*/ 0 h 998686"/>
              <a:gd name="connsiteX1" fmla="*/ 221457 w 621507"/>
              <a:gd name="connsiteY1" fmla="*/ 0 h 998686"/>
              <a:gd name="connsiteX2" fmla="*/ 621507 w 621507"/>
              <a:gd name="connsiteY2" fmla="*/ 128588 h 998686"/>
              <a:gd name="connsiteX3" fmla="*/ 33338 w 621507"/>
              <a:gd name="connsiteY3" fmla="*/ 997744 h 998686"/>
              <a:gd name="connsiteX4" fmla="*/ 0 w 621507"/>
              <a:gd name="connsiteY4" fmla="*/ 0 h 998686"/>
              <a:gd name="connsiteX0" fmla="*/ 0 w 673894"/>
              <a:gd name="connsiteY0" fmla="*/ 0 h 998686"/>
              <a:gd name="connsiteX1" fmla="*/ 673894 w 673894"/>
              <a:gd name="connsiteY1" fmla="*/ 16669 h 998686"/>
              <a:gd name="connsiteX2" fmla="*/ 621507 w 673894"/>
              <a:gd name="connsiteY2" fmla="*/ 128588 h 998686"/>
              <a:gd name="connsiteX3" fmla="*/ 33338 w 673894"/>
              <a:gd name="connsiteY3" fmla="*/ 997744 h 998686"/>
              <a:gd name="connsiteX4" fmla="*/ 0 w 673894"/>
              <a:gd name="connsiteY4" fmla="*/ 0 h 998686"/>
              <a:gd name="connsiteX0" fmla="*/ 0 w 673944"/>
              <a:gd name="connsiteY0" fmla="*/ 0 h 998686"/>
              <a:gd name="connsiteX1" fmla="*/ 673894 w 673944"/>
              <a:gd name="connsiteY1" fmla="*/ 16669 h 998686"/>
              <a:gd name="connsiteX2" fmla="*/ 621507 w 673944"/>
              <a:gd name="connsiteY2" fmla="*/ 128588 h 998686"/>
              <a:gd name="connsiteX3" fmla="*/ 33338 w 673944"/>
              <a:gd name="connsiteY3" fmla="*/ 997744 h 998686"/>
              <a:gd name="connsiteX4" fmla="*/ 0 w 673944"/>
              <a:gd name="connsiteY4" fmla="*/ 0 h 998686"/>
              <a:gd name="connsiteX0" fmla="*/ 0 w 673930"/>
              <a:gd name="connsiteY0" fmla="*/ 0 h 998701"/>
              <a:gd name="connsiteX1" fmla="*/ 673894 w 673930"/>
              <a:gd name="connsiteY1" fmla="*/ 16669 h 998701"/>
              <a:gd name="connsiteX2" fmla="*/ 607220 w 673930"/>
              <a:gd name="connsiteY2" fmla="*/ 142876 h 998701"/>
              <a:gd name="connsiteX3" fmla="*/ 33338 w 673930"/>
              <a:gd name="connsiteY3" fmla="*/ 997744 h 998701"/>
              <a:gd name="connsiteX4" fmla="*/ 0 w 673930"/>
              <a:gd name="connsiteY4" fmla="*/ 0 h 998701"/>
              <a:gd name="connsiteX0" fmla="*/ 16669 w 690599"/>
              <a:gd name="connsiteY0" fmla="*/ 0 h 330402"/>
              <a:gd name="connsiteX1" fmla="*/ 690563 w 690599"/>
              <a:gd name="connsiteY1" fmla="*/ 16669 h 330402"/>
              <a:gd name="connsiteX2" fmla="*/ 623889 w 690599"/>
              <a:gd name="connsiteY2" fmla="*/ 142876 h 330402"/>
              <a:gd name="connsiteX3" fmla="*/ 0 w 690599"/>
              <a:gd name="connsiteY3" fmla="*/ 326231 h 330402"/>
              <a:gd name="connsiteX4" fmla="*/ 16669 w 690599"/>
              <a:gd name="connsiteY4" fmla="*/ 0 h 330402"/>
              <a:gd name="connsiteX0" fmla="*/ 16669 w 690599"/>
              <a:gd name="connsiteY0" fmla="*/ 0 h 330402"/>
              <a:gd name="connsiteX1" fmla="*/ 690563 w 690599"/>
              <a:gd name="connsiteY1" fmla="*/ 4763 h 330402"/>
              <a:gd name="connsiteX2" fmla="*/ 623889 w 690599"/>
              <a:gd name="connsiteY2" fmla="*/ 142876 h 330402"/>
              <a:gd name="connsiteX3" fmla="*/ 0 w 690599"/>
              <a:gd name="connsiteY3" fmla="*/ 326231 h 330402"/>
              <a:gd name="connsiteX4" fmla="*/ 16669 w 690599"/>
              <a:gd name="connsiteY4" fmla="*/ 0 h 330402"/>
              <a:gd name="connsiteX0" fmla="*/ 16669 w 690595"/>
              <a:gd name="connsiteY0" fmla="*/ 0 h 330503"/>
              <a:gd name="connsiteX1" fmla="*/ 690563 w 690595"/>
              <a:gd name="connsiteY1" fmla="*/ 4763 h 330503"/>
              <a:gd name="connsiteX2" fmla="*/ 616745 w 690595"/>
              <a:gd name="connsiteY2" fmla="*/ 147639 h 330503"/>
              <a:gd name="connsiteX3" fmla="*/ 0 w 690595"/>
              <a:gd name="connsiteY3" fmla="*/ 326231 h 330503"/>
              <a:gd name="connsiteX4" fmla="*/ 16669 w 690595"/>
              <a:gd name="connsiteY4" fmla="*/ 0 h 330503"/>
              <a:gd name="connsiteX0" fmla="*/ 9525 w 690595"/>
              <a:gd name="connsiteY0" fmla="*/ 0 h 330503"/>
              <a:gd name="connsiteX1" fmla="*/ 690563 w 690595"/>
              <a:gd name="connsiteY1" fmla="*/ 4763 h 330503"/>
              <a:gd name="connsiteX2" fmla="*/ 616745 w 690595"/>
              <a:gd name="connsiteY2" fmla="*/ 147639 h 330503"/>
              <a:gd name="connsiteX3" fmla="*/ 0 w 690595"/>
              <a:gd name="connsiteY3" fmla="*/ 326231 h 330503"/>
              <a:gd name="connsiteX4" fmla="*/ 9525 w 690595"/>
              <a:gd name="connsiteY4" fmla="*/ 0 h 330503"/>
              <a:gd name="connsiteX0" fmla="*/ 9525 w 690595"/>
              <a:gd name="connsiteY0" fmla="*/ 2381 h 332884"/>
              <a:gd name="connsiteX1" fmla="*/ 690563 w 690595"/>
              <a:gd name="connsiteY1" fmla="*/ 0 h 332884"/>
              <a:gd name="connsiteX2" fmla="*/ 616745 w 690595"/>
              <a:gd name="connsiteY2" fmla="*/ 150020 h 332884"/>
              <a:gd name="connsiteX3" fmla="*/ 0 w 690595"/>
              <a:gd name="connsiteY3" fmla="*/ 328612 h 332884"/>
              <a:gd name="connsiteX4" fmla="*/ 9525 w 690595"/>
              <a:gd name="connsiteY4" fmla="*/ 2381 h 332884"/>
              <a:gd name="connsiteX0" fmla="*/ 9525 w 690597"/>
              <a:gd name="connsiteY0" fmla="*/ 2381 h 332936"/>
              <a:gd name="connsiteX1" fmla="*/ 690563 w 690597"/>
              <a:gd name="connsiteY1" fmla="*/ 0 h 332936"/>
              <a:gd name="connsiteX2" fmla="*/ 621508 w 690597"/>
              <a:gd name="connsiteY2" fmla="*/ 152402 h 332936"/>
              <a:gd name="connsiteX3" fmla="*/ 0 w 690597"/>
              <a:gd name="connsiteY3" fmla="*/ 328612 h 332936"/>
              <a:gd name="connsiteX4" fmla="*/ 9525 w 690597"/>
              <a:gd name="connsiteY4" fmla="*/ 2381 h 332936"/>
              <a:gd name="connsiteX0" fmla="*/ 9525 w 690616"/>
              <a:gd name="connsiteY0" fmla="*/ 2381 h 332936"/>
              <a:gd name="connsiteX1" fmla="*/ 690563 w 690616"/>
              <a:gd name="connsiteY1" fmla="*/ 0 h 332936"/>
              <a:gd name="connsiteX2" fmla="*/ 621508 w 690616"/>
              <a:gd name="connsiteY2" fmla="*/ 152402 h 332936"/>
              <a:gd name="connsiteX3" fmla="*/ 0 w 690616"/>
              <a:gd name="connsiteY3" fmla="*/ 328612 h 332936"/>
              <a:gd name="connsiteX4" fmla="*/ 9525 w 690616"/>
              <a:gd name="connsiteY4" fmla="*/ 2381 h 332936"/>
              <a:gd name="connsiteX0" fmla="*/ 9525 w 690601"/>
              <a:gd name="connsiteY0" fmla="*/ 2381 h 332936"/>
              <a:gd name="connsiteX1" fmla="*/ 690563 w 690601"/>
              <a:gd name="connsiteY1" fmla="*/ 0 h 332936"/>
              <a:gd name="connsiteX2" fmla="*/ 607220 w 690601"/>
              <a:gd name="connsiteY2" fmla="*/ 152402 h 332936"/>
              <a:gd name="connsiteX3" fmla="*/ 0 w 690601"/>
              <a:gd name="connsiteY3" fmla="*/ 328612 h 332936"/>
              <a:gd name="connsiteX4" fmla="*/ 9525 w 690601"/>
              <a:gd name="connsiteY4" fmla="*/ 2381 h 33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601" h="332936">
                <a:moveTo>
                  <a:pt x="9525" y="2381"/>
                </a:moveTo>
                <a:lnTo>
                  <a:pt x="690563" y="0"/>
                </a:lnTo>
                <a:cubicBezTo>
                  <a:pt x="692151" y="53975"/>
                  <a:pt x="643732" y="115096"/>
                  <a:pt x="607220" y="152402"/>
                </a:cubicBezTo>
                <a:cubicBezTo>
                  <a:pt x="534195" y="192883"/>
                  <a:pt x="68263" y="361949"/>
                  <a:pt x="0" y="328612"/>
                </a:cubicBezTo>
                <a:lnTo>
                  <a:pt x="9525" y="238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5">
            <a:extLst>
              <a:ext uri="{FF2B5EF4-FFF2-40B4-BE49-F238E27FC236}">
                <a16:creationId xmlns:a16="http://schemas.microsoft.com/office/drawing/2014/main" id="{5F312E26-0574-4D02-8176-35B7DB567517}"/>
              </a:ext>
            </a:extLst>
          </p:cNvPr>
          <p:cNvSpPr/>
          <p:nvPr/>
        </p:nvSpPr>
        <p:spPr>
          <a:xfrm flipH="1">
            <a:off x="6118859" y="1194517"/>
            <a:ext cx="690601" cy="332936"/>
          </a:xfrm>
          <a:custGeom>
            <a:avLst/>
            <a:gdLst>
              <a:gd name="connsiteX0" fmla="*/ 0 w 219075"/>
              <a:gd name="connsiteY0" fmla="*/ 0 h 1033463"/>
              <a:gd name="connsiteX1" fmla="*/ 219075 w 219075"/>
              <a:gd name="connsiteY1" fmla="*/ 0 h 1033463"/>
              <a:gd name="connsiteX2" fmla="*/ 219075 w 219075"/>
              <a:gd name="connsiteY2" fmla="*/ 1033463 h 1033463"/>
              <a:gd name="connsiteX3" fmla="*/ 0 w 219075"/>
              <a:gd name="connsiteY3" fmla="*/ 1033463 h 1033463"/>
              <a:gd name="connsiteX4" fmla="*/ 0 w 219075"/>
              <a:gd name="connsiteY4" fmla="*/ 0 h 1033463"/>
              <a:gd name="connsiteX0" fmla="*/ 0 w 219075"/>
              <a:gd name="connsiteY0" fmla="*/ 0 h 1033463"/>
              <a:gd name="connsiteX1" fmla="*/ 219075 w 219075"/>
              <a:gd name="connsiteY1" fmla="*/ 0 h 1033463"/>
              <a:gd name="connsiteX2" fmla="*/ 219075 w 219075"/>
              <a:gd name="connsiteY2" fmla="*/ 1033463 h 1033463"/>
              <a:gd name="connsiteX3" fmla="*/ 14288 w 219075"/>
              <a:gd name="connsiteY3" fmla="*/ 997744 h 1033463"/>
              <a:gd name="connsiteX4" fmla="*/ 0 w 219075"/>
              <a:gd name="connsiteY4" fmla="*/ 0 h 1033463"/>
              <a:gd name="connsiteX0" fmla="*/ 0 w 219075"/>
              <a:gd name="connsiteY0" fmla="*/ 0 h 997744"/>
              <a:gd name="connsiteX1" fmla="*/ 219075 w 219075"/>
              <a:gd name="connsiteY1" fmla="*/ 0 h 997744"/>
              <a:gd name="connsiteX2" fmla="*/ 166688 w 219075"/>
              <a:gd name="connsiteY2" fmla="*/ 966788 h 997744"/>
              <a:gd name="connsiteX3" fmla="*/ 14288 w 219075"/>
              <a:gd name="connsiteY3" fmla="*/ 997744 h 997744"/>
              <a:gd name="connsiteX4" fmla="*/ 0 w 219075"/>
              <a:gd name="connsiteY4" fmla="*/ 0 h 997744"/>
              <a:gd name="connsiteX0" fmla="*/ 0 w 219075"/>
              <a:gd name="connsiteY0" fmla="*/ 0 h 997744"/>
              <a:gd name="connsiteX1" fmla="*/ 219075 w 219075"/>
              <a:gd name="connsiteY1" fmla="*/ 0 h 997744"/>
              <a:gd name="connsiteX2" fmla="*/ 176213 w 219075"/>
              <a:gd name="connsiteY2" fmla="*/ 997744 h 997744"/>
              <a:gd name="connsiteX3" fmla="*/ 14288 w 219075"/>
              <a:gd name="connsiteY3" fmla="*/ 997744 h 997744"/>
              <a:gd name="connsiteX4" fmla="*/ 0 w 219075"/>
              <a:gd name="connsiteY4" fmla="*/ 0 h 997744"/>
              <a:gd name="connsiteX0" fmla="*/ 0 w 219075"/>
              <a:gd name="connsiteY0" fmla="*/ 0 h 1015735"/>
              <a:gd name="connsiteX1" fmla="*/ 219075 w 219075"/>
              <a:gd name="connsiteY1" fmla="*/ 0 h 1015735"/>
              <a:gd name="connsiteX2" fmla="*/ 176213 w 219075"/>
              <a:gd name="connsiteY2" fmla="*/ 997744 h 1015735"/>
              <a:gd name="connsiteX3" fmla="*/ 14288 w 219075"/>
              <a:gd name="connsiteY3" fmla="*/ 997744 h 1015735"/>
              <a:gd name="connsiteX4" fmla="*/ 0 w 219075"/>
              <a:gd name="connsiteY4" fmla="*/ 0 h 1015735"/>
              <a:gd name="connsiteX0" fmla="*/ 0 w 219075"/>
              <a:gd name="connsiteY0" fmla="*/ 0 h 1019441"/>
              <a:gd name="connsiteX1" fmla="*/ 219075 w 219075"/>
              <a:gd name="connsiteY1" fmla="*/ 0 h 1019441"/>
              <a:gd name="connsiteX2" fmla="*/ 176213 w 219075"/>
              <a:gd name="connsiteY2" fmla="*/ 997744 h 1019441"/>
              <a:gd name="connsiteX3" fmla="*/ 28575 w 219075"/>
              <a:gd name="connsiteY3" fmla="*/ 1009650 h 1019441"/>
              <a:gd name="connsiteX4" fmla="*/ 0 w 219075"/>
              <a:gd name="connsiteY4" fmla="*/ 0 h 1019441"/>
              <a:gd name="connsiteX0" fmla="*/ 0 w 219075"/>
              <a:gd name="connsiteY0" fmla="*/ 0 h 1021726"/>
              <a:gd name="connsiteX1" fmla="*/ 219075 w 219075"/>
              <a:gd name="connsiteY1" fmla="*/ 0 h 1021726"/>
              <a:gd name="connsiteX2" fmla="*/ 176213 w 219075"/>
              <a:gd name="connsiteY2" fmla="*/ 997744 h 1021726"/>
              <a:gd name="connsiteX3" fmla="*/ 28575 w 219075"/>
              <a:gd name="connsiteY3" fmla="*/ 1009650 h 1021726"/>
              <a:gd name="connsiteX4" fmla="*/ 0 w 219075"/>
              <a:gd name="connsiteY4" fmla="*/ 0 h 1021726"/>
              <a:gd name="connsiteX0" fmla="*/ 0 w 219075"/>
              <a:gd name="connsiteY0" fmla="*/ 0 h 1026948"/>
              <a:gd name="connsiteX1" fmla="*/ 219075 w 219075"/>
              <a:gd name="connsiteY1" fmla="*/ 0 h 1026948"/>
              <a:gd name="connsiteX2" fmla="*/ 176213 w 219075"/>
              <a:gd name="connsiteY2" fmla="*/ 997744 h 1026948"/>
              <a:gd name="connsiteX3" fmla="*/ 28575 w 219075"/>
              <a:gd name="connsiteY3" fmla="*/ 1009650 h 1026948"/>
              <a:gd name="connsiteX4" fmla="*/ 0 w 219075"/>
              <a:gd name="connsiteY4" fmla="*/ 0 h 1026948"/>
              <a:gd name="connsiteX0" fmla="*/ 0 w 219075"/>
              <a:gd name="connsiteY0" fmla="*/ 0 h 1021486"/>
              <a:gd name="connsiteX1" fmla="*/ 219075 w 219075"/>
              <a:gd name="connsiteY1" fmla="*/ 0 h 1021486"/>
              <a:gd name="connsiteX2" fmla="*/ 176213 w 219075"/>
              <a:gd name="connsiteY2" fmla="*/ 997744 h 1021486"/>
              <a:gd name="connsiteX3" fmla="*/ 30956 w 219075"/>
              <a:gd name="connsiteY3" fmla="*/ 997744 h 1021486"/>
              <a:gd name="connsiteX4" fmla="*/ 0 w 219075"/>
              <a:gd name="connsiteY4" fmla="*/ 0 h 1021486"/>
              <a:gd name="connsiteX0" fmla="*/ 0 w 221457"/>
              <a:gd name="connsiteY0" fmla="*/ 0 h 1021486"/>
              <a:gd name="connsiteX1" fmla="*/ 221457 w 221457"/>
              <a:gd name="connsiteY1" fmla="*/ 0 h 1021486"/>
              <a:gd name="connsiteX2" fmla="*/ 178595 w 221457"/>
              <a:gd name="connsiteY2" fmla="*/ 997744 h 1021486"/>
              <a:gd name="connsiteX3" fmla="*/ 33338 w 221457"/>
              <a:gd name="connsiteY3" fmla="*/ 997744 h 1021486"/>
              <a:gd name="connsiteX4" fmla="*/ 0 w 221457"/>
              <a:gd name="connsiteY4" fmla="*/ 0 h 1021486"/>
              <a:gd name="connsiteX0" fmla="*/ 0 w 221457"/>
              <a:gd name="connsiteY0" fmla="*/ 0 h 1021486"/>
              <a:gd name="connsiteX1" fmla="*/ 221457 w 221457"/>
              <a:gd name="connsiteY1" fmla="*/ 0 h 1021486"/>
              <a:gd name="connsiteX2" fmla="*/ 178595 w 221457"/>
              <a:gd name="connsiteY2" fmla="*/ 997744 h 1021486"/>
              <a:gd name="connsiteX3" fmla="*/ 33338 w 221457"/>
              <a:gd name="connsiteY3" fmla="*/ 997744 h 1021486"/>
              <a:gd name="connsiteX4" fmla="*/ 0 w 221457"/>
              <a:gd name="connsiteY4" fmla="*/ 0 h 1021486"/>
              <a:gd name="connsiteX0" fmla="*/ 0 w 221457"/>
              <a:gd name="connsiteY0" fmla="*/ 0 h 1025490"/>
              <a:gd name="connsiteX1" fmla="*/ 221457 w 221457"/>
              <a:gd name="connsiteY1" fmla="*/ 0 h 1025490"/>
              <a:gd name="connsiteX2" fmla="*/ 178595 w 221457"/>
              <a:gd name="connsiteY2" fmla="*/ 997744 h 1025490"/>
              <a:gd name="connsiteX3" fmla="*/ 33338 w 221457"/>
              <a:gd name="connsiteY3" fmla="*/ 997744 h 1025490"/>
              <a:gd name="connsiteX4" fmla="*/ 0 w 221457"/>
              <a:gd name="connsiteY4" fmla="*/ 0 h 1025490"/>
              <a:gd name="connsiteX0" fmla="*/ 0 w 621507"/>
              <a:gd name="connsiteY0" fmla="*/ 0 h 998686"/>
              <a:gd name="connsiteX1" fmla="*/ 221457 w 621507"/>
              <a:gd name="connsiteY1" fmla="*/ 0 h 998686"/>
              <a:gd name="connsiteX2" fmla="*/ 621507 w 621507"/>
              <a:gd name="connsiteY2" fmla="*/ 128588 h 998686"/>
              <a:gd name="connsiteX3" fmla="*/ 33338 w 621507"/>
              <a:gd name="connsiteY3" fmla="*/ 997744 h 998686"/>
              <a:gd name="connsiteX4" fmla="*/ 0 w 621507"/>
              <a:gd name="connsiteY4" fmla="*/ 0 h 998686"/>
              <a:gd name="connsiteX0" fmla="*/ 0 w 673894"/>
              <a:gd name="connsiteY0" fmla="*/ 0 h 998686"/>
              <a:gd name="connsiteX1" fmla="*/ 673894 w 673894"/>
              <a:gd name="connsiteY1" fmla="*/ 16669 h 998686"/>
              <a:gd name="connsiteX2" fmla="*/ 621507 w 673894"/>
              <a:gd name="connsiteY2" fmla="*/ 128588 h 998686"/>
              <a:gd name="connsiteX3" fmla="*/ 33338 w 673894"/>
              <a:gd name="connsiteY3" fmla="*/ 997744 h 998686"/>
              <a:gd name="connsiteX4" fmla="*/ 0 w 673894"/>
              <a:gd name="connsiteY4" fmla="*/ 0 h 998686"/>
              <a:gd name="connsiteX0" fmla="*/ 0 w 673944"/>
              <a:gd name="connsiteY0" fmla="*/ 0 h 998686"/>
              <a:gd name="connsiteX1" fmla="*/ 673894 w 673944"/>
              <a:gd name="connsiteY1" fmla="*/ 16669 h 998686"/>
              <a:gd name="connsiteX2" fmla="*/ 621507 w 673944"/>
              <a:gd name="connsiteY2" fmla="*/ 128588 h 998686"/>
              <a:gd name="connsiteX3" fmla="*/ 33338 w 673944"/>
              <a:gd name="connsiteY3" fmla="*/ 997744 h 998686"/>
              <a:gd name="connsiteX4" fmla="*/ 0 w 673944"/>
              <a:gd name="connsiteY4" fmla="*/ 0 h 998686"/>
              <a:gd name="connsiteX0" fmla="*/ 0 w 673930"/>
              <a:gd name="connsiteY0" fmla="*/ 0 h 998701"/>
              <a:gd name="connsiteX1" fmla="*/ 673894 w 673930"/>
              <a:gd name="connsiteY1" fmla="*/ 16669 h 998701"/>
              <a:gd name="connsiteX2" fmla="*/ 607220 w 673930"/>
              <a:gd name="connsiteY2" fmla="*/ 142876 h 998701"/>
              <a:gd name="connsiteX3" fmla="*/ 33338 w 673930"/>
              <a:gd name="connsiteY3" fmla="*/ 997744 h 998701"/>
              <a:gd name="connsiteX4" fmla="*/ 0 w 673930"/>
              <a:gd name="connsiteY4" fmla="*/ 0 h 998701"/>
              <a:gd name="connsiteX0" fmla="*/ 16669 w 690599"/>
              <a:gd name="connsiteY0" fmla="*/ 0 h 330402"/>
              <a:gd name="connsiteX1" fmla="*/ 690563 w 690599"/>
              <a:gd name="connsiteY1" fmla="*/ 16669 h 330402"/>
              <a:gd name="connsiteX2" fmla="*/ 623889 w 690599"/>
              <a:gd name="connsiteY2" fmla="*/ 142876 h 330402"/>
              <a:gd name="connsiteX3" fmla="*/ 0 w 690599"/>
              <a:gd name="connsiteY3" fmla="*/ 326231 h 330402"/>
              <a:gd name="connsiteX4" fmla="*/ 16669 w 690599"/>
              <a:gd name="connsiteY4" fmla="*/ 0 h 330402"/>
              <a:gd name="connsiteX0" fmla="*/ 16669 w 690599"/>
              <a:gd name="connsiteY0" fmla="*/ 0 h 330402"/>
              <a:gd name="connsiteX1" fmla="*/ 690563 w 690599"/>
              <a:gd name="connsiteY1" fmla="*/ 4763 h 330402"/>
              <a:gd name="connsiteX2" fmla="*/ 623889 w 690599"/>
              <a:gd name="connsiteY2" fmla="*/ 142876 h 330402"/>
              <a:gd name="connsiteX3" fmla="*/ 0 w 690599"/>
              <a:gd name="connsiteY3" fmla="*/ 326231 h 330402"/>
              <a:gd name="connsiteX4" fmla="*/ 16669 w 690599"/>
              <a:gd name="connsiteY4" fmla="*/ 0 h 330402"/>
              <a:gd name="connsiteX0" fmla="*/ 16669 w 690595"/>
              <a:gd name="connsiteY0" fmla="*/ 0 h 330503"/>
              <a:gd name="connsiteX1" fmla="*/ 690563 w 690595"/>
              <a:gd name="connsiteY1" fmla="*/ 4763 h 330503"/>
              <a:gd name="connsiteX2" fmla="*/ 616745 w 690595"/>
              <a:gd name="connsiteY2" fmla="*/ 147639 h 330503"/>
              <a:gd name="connsiteX3" fmla="*/ 0 w 690595"/>
              <a:gd name="connsiteY3" fmla="*/ 326231 h 330503"/>
              <a:gd name="connsiteX4" fmla="*/ 16669 w 690595"/>
              <a:gd name="connsiteY4" fmla="*/ 0 h 330503"/>
              <a:gd name="connsiteX0" fmla="*/ 9525 w 690595"/>
              <a:gd name="connsiteY0" fmla="*/ 0 h 330503"/>
              <a:gd name="connsiteX1" fmla="*/ 690563 w 690595"/>
              <a:gd name="connsiteY1" fmla="*/ 4763 h 330503"/>
              <a:gd name="connsiteX2" fmla="*/ 616745 w 690595"/>
              <a:gd name="connsiteY2" fmla="*/ 147639 h 330503"/>
              <a:gd name="connsiteX3" fmla="*/ 0 w 690595"/>
              <a:gd name="connsiteY3" fmla="*/ 326231 h 330503"/>
              <a:gd name="connsiteX4" fmla="*/ 9525 w 690595"/>
              <a:gd name="connsiteY4" fmla="*/ 0 h 330503"/>
              <a:gd name="connsiteX0" fmla="*/ 9525 w 690595"/>
              <a:gd name="connsiteY0" fmla="*/ 2381 h 332884"/>
              <a:gd name="connsiteX1" fmla="*/ 690563 w 690595"/>
              <a:gd name="connsiteY1" fmla="*/ 0 h 332884"/>
              <a:gd name="connsiteX2" fmla="*/ 616745 w 690595"/>
              <a:gd name="connsiteY2" fmla="*/ 150020 h 332884"/>
              <a:gd name="connsiteX3" fmla="*/ 0 w 690595"/>
              <a:gd name="connsiteY3" fmla="*/ 328612 h 332884"/>
              <a:gd name="connsiteX4" fmla="*/ 9525 w 690595"/>
              <a:gd name="connsiteY4" fmla="*/ 2381 h 332884"/>
              <a:gd name="connsiteX0" fmla="*/ 9525 w 690597"/>
              <a:gd name="connsiteY0" fmla="*/ 2381 h 332936"/>
              <a:gd name="connsiteX1" fmla="*/ 690563 w 690597"/>
              <a:gd name="connsiteY1" fmla="*/ 0 h 332936"/>
              <a:gd name="connsiteX2" fmla="*/ 621508 w 690597"/>
              <a:gd name="connsiteY2" fmla="*/ 152402 h 332936"/>
              <a:gd name="connsiteX3" fmla="*/ 0 w 690597"/>
              <a:gd name="connsiteY3" fmla="*/ 328612 h 332936"/>
              <a:gd name="connsiteX4" fmla="*/ 9525 w 690597"/>
              <a:gd name="connsiteY4" fmla="*/ 2381 h 332936"/>
              <a:gd name="connsiteX0" fmla="*/ 9525 w 690616"/>
              <a:gd name="connsiteY0" fmla="*/ 2381 h 332936"/>
              <a:gd name="connsiteX1" fmla="*/ 690563 w 690616"/>
              <a:gd name="connsiteY1" fmla="*/ 0 h 332936"/>
              <a:gd name="connsiteX2" fmla="*/ 621508 w 690616"/>
              <a:gd name="connsiteY2" fmla="*/ 152402 h 332936"/>
              <a:gd name="connsiteX3" fmla="*/ 0 w 690616"/>
              <a:gd name="connsiteY3" fmla="*/ 328612 h 332936"/>
              <a:gd name="connsiteX4" fmla="*/ 9525 w 690616"/>
              <a:gd name="connsiteY4" fmla="*/ 2381 h 332936"/>
              <a:gd name="connsiteX0" fmla="*/ 9525 w 690601"/>
              <a:gd name="connsiteY0" fmla="*/ 2381 h 332936"/>
              <a:gd name="connsiteX1" fmla="*/ 690563 w 690601"/>
              <a:gd name="connsiteY1" fmla="*/ 0 h 332936"/>
              <a:gd name="connsiteX2" fmla="*/ 607220 w 690601"/>
              <a:gd name="connsiteY2" fmla="*/ 152402 h 332936"/>
              <a:gd name="connsiteX3" fmla="*/ 0 w 690601"/>
              <a:gd name="connsiteY3" fmla="*/ 328612 h 332936"/>
              <a:gd name="connsiteX4" fmla="*/ 9525 w 690601"/>
              <a:gd name="connsiteY4" fmla="*/ 2381 h 33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601" h="332936">
                <a:moveTo>
                  <a:pt x="9525" y="2381"/>
                </a:moveTo>
                <a:lnTo>
                  <a:pt x="690563" y="0"/>
                </a:lnTo>
                <a:cubicBezTo>
                  <a:pt x="692151" y="53975"/>
                  <a:pt x="643732" y="115096"/>
                  <a:pt x="607220" y="152402"/>
                </a:cubicBezTo>
                <a:cubicBezTo>
                  <a:pt x="534195" y="192883"/>
                  <a:pt x="68263" y="361949"/>
                  <a:pt x="0" y="328612"/>
                </a:cubicBezTo>
                <a:lnTo>
                  <a:pt x="9525" y="238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98EEEE-7921-4AE2-A230-015DABEE3E47}"/>
              </a:ext>
            </a:extLst>
          </p:cNvPr>
          <p:cNvSpPr/>
          <p:nvPr/>
        </p:nvSpPr>
        <p:spPr>
          <a:xfrm>
            <a:off x="6772473" y="834948"/>
            <a:ext cx="298924" cy="523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1CD3F3C-2E30-49A0-AB33-172D9440C11F}"/>
              </a:ext>
            </a:extLst>
          </p:cNvPr>
          <p:cNvSpPr/>
          <p:nvPr/>
        </p:nvSpPr>
        <p:spPr>
          <a:xfrm>
            <a:off x="6900899" y="881856"/>
            <a:ext cx="45719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38C234BA-F0A1-4C3E-AE32-1A17DB1A5817}"/>
              </a:ext>
            </a:extLst>
          </p:cNvPr>
          <p:cNvSpPr/>
          <p:nvPr/>
        </p:nvSpPr>
        <p:spPr>
          <a:xfrm flipV="1">
            <a:off x="7015437" y="1923181"/>
            <a:ext cx="125016" cy="90486"/>
          </a:xfrm>
          <a:custGeom>
            <a:avLst/>
            <a:gdLst>
              <a:gd name="connsiteX0" fmla="*/ 0 w 219075"/>
              <a:gd name="connsiteY0" fmla="*/ 0 h 1033463"/>
              <a:gd name="connsiteX1" fmla="*/ 219075 w 219075"/>
              <a:gd name="connsiteY1" fmla="*/ 0 h 1033463"/>
              <a:gd name="connsiteX2" fmla="*/ 219075 w 219075"/>
              <a:gd name="connsiteY2" fmla="*/ 1033463 h 1033463"/>
              <a:gd name="connsiteX3" fmla="*/ 0 w 219075"/>
              <a:gd name="connsiteY3" fmla="*/ 1033463 h 1033463"/>
              <a:gd name="connsiteX4" fmla="*/ 0 w 219075"/>
              <a:gd name="connsiteY4" fmla="*/ 0 h 1033463"/>
              <a:gd name="connsiteX0" fmla="*/ 0 w 219075"/>
              <a:gd name="connsiteY0" fmla="*/ 0 h 1033463"/>
              <a:gd name="connsiteX1" fmla="*/ 219075 w 219075"/>
              <a:gd name="connsiteY1" fmla="*/ 0 h 1033463"/>
              <a:gd name="connsiteX2" fmla="*/ 219075 w 219075"/>
              <a:gd name="connsiteY2" fmla="*/ 1033463 h 1033463"/>
              <a:gd name="connsiteX3" fmla="*/ 14288 w 219075"/>
              <a:gd name="connsiteY3" fmla="*/ 997744 h 1033463"/>
              <a:gd name="connsiteX4" fmla="*/ 0 w 219075"/>
              <a:gd name="connsiteY4" fmla="*/ 0 h 1033463"/>
              <a:gd name="connsiteX0" fmla="*/ 0 w 219075"/>
              <a:gd name="connsiteY0" fmla="*/ 0 h 997744"/>
              <a:gd name="connsiteX1" fmla="*/ 219075 w 219075"/>
              <a:gd name="connsiteY1" fmla="*/ 0 h 997744"/>
              <a:gd name="connsiteX2" fmla="*/ 166688 w 219075"/>
              <a:gd name="connsiteY2" fmla="*/ 966788 h 997744"/>
              <a:gd name="connsiteX3" fmla="*/ 14288 w 219075"/>
              <a:gd name="connsiteY3" fmla="*/ 997744 h 997744"/>
              <a:gd name="connsiteX4" fmla="*/ 0 w 219075"/>
              <a:gd name="connsiteY4" fmla="*/ 0 h 997744"/>
              <a:gd name="connsiteX0" fmla="*/ 0 w 219075"/>
              <a:gd name="connsiteY0" fmla="*/ 0 h 997744"/>
              <a:gd name="connsiteX1" fmla="*/ 219075 w 219075"/>
              <a:gd name="connsiteY1" fmla="*/ 0 h 997744"/>
              <a:gd name="connsiteX2" fmla="*/ 176213 w 219075"/>
              <a:gd name="connsiteY2" fmla="*/ 997744 h 997744"/>
              <a:gd name="connsiteX3" fmla="*/ 14288 w 219075"/>
              <a:gd name="connsiteY3" fmla="*/ 997744 h 997744"/>
              <a:gd name="connsiteX4" fmla="*/ 0 w 219075"/>
              <a:gd name="connsiteY4" fmla="*/ 0 h 997744"/>
              <a:gd name="connsiteX0" fmla="*/ 0 w 219075"/>
              <a:gd name="connsiteY0" fmla="*/ 0 h 1015735"/>
              <a:gd name="connsiteX1" fmla="*/ 219075 w 219075"/>
              <a:gd name="connsiteY1" fmla="*/ 0 h 1015735"/>
              <a:gd name="connsiteX2" fmla="*/ 176213 w 219075"/>
              <a:gd name="connsiteY2" fmla="*/ 997744 h 1015735"/>
              <a:gd name="connsiteX3" fmla="*/ 14288 w 219075"/>
              <a:gd name="connsiteY3" fmla="*/ 997744 h 1015735"/>
              <a:gd name="connsiteX4" fmla="*/ 0 w 219075"/>
              <a:gd name="connsiteY4" fmla="*/ 0 h 1015735"/>
              <a:gd name="connsiteX0" fmla="*/ 0 w 219075"/>
              <a:gd name="connsiteY0" fmla="*/ 0 h 1019441"/>
              <a:gd name="connsiteX1" fmla="*/ 219075 w 219075"/>
              <a:gd name="connsiteY1" fmla="*/ 0 h 1019441"/>
              <a:gd name="connsiteX2" fmla="*/ 176213 w 219075"/>
              <a:gd name="connsiteY2" fmla="*/ 997744 h 1019441"/>
              <a:gd name="connsiteX3" fmla="*/ 28575 w 219075"/>
              <a:gd name="connsiteY3" fmla="*/ 1009650 h 1019441"/>
              <a:gd name="connsiteX4" fmla="*/ 0 w 219075"/>
              <a:gd name="connsiteY4" fmla="*/ 0 h 1019441"/>
              <a:gd name="connsiteX0" fmla="*/ 0 w 219075"/>
              <a:gd name="connsiteY0" fmla="*/ 0 h 1021726"/>
              <a:gd name="connsiteX1" fmla="*/ 219075 w 219075"/>
              <a:gd name="connsiteY1" fmla="*/ 0 h 1021726"/>
              <a:gd name="connsiteX2" fmla="*/ 176213 w 219075"/>
              <a:gd name="connsiteY2" fmla="*/ 997744 h 1021726"/>
              <a:gd name="connsiteX3" fmla="*/ 28575 w 219075"/>
              <a:gd name="connsiteY3" fmla="*/ 1009650 h 1021726"/>
              <a:gd name="connsiteX4" fmla="*/ 0 w 219075"/>
              <a:gd name="connsiteY4" fmla="*/ 0 h 1021726"/>
              <a:gd name="connsiteX0" fmla="*/ 0 w 219075"/>
              <a:gd name="connsiteY0" fmla="*/ 0 h 1026948"/>
              <a:gd name="connsiteX1" fmla="*/ 219075 w 219075"/>
              <a:gd name="connsiteY1" fmla="*/ 0 h 1026948"/>
              <a:gd name="connsiteX2" fmla="*/ 176213 w 219075"/>
              <a:gd name="connsiteY2" fmla="*/ 997744 h 1026948"/>
              <a:gd name="connsiteX3" fmla="*/ 28575 w 219075"/>
              <a:gd name="connsiteY3" fmla="*/ 1009650 h 1026948"/>
              <a:gd name="connsiteX4" fmla="*/ 0 w 219075"/>
              <a:gd name="connsiteY4" fmla="*/ 0 h 1026948"/>
              <a:gd name="connsiteX0" fmla="*/ 0 w 219075"/>
              <a:gd name="connsiteY0" fmla="*/ 0 h 1021486"/>
              <a:gd name="connsiteX1" fmla="*/ 219075 w 219075"/>
              <a:gd name="connsiteY1" fmla="*/ 0 h 1021486"/>
              <a:gd name="connsiteX2" fmla="*/ 176213 w 219075"/>
              <a:gd name="connsiteY2" fmla="*/ 997744 h 1021486"/>
              <a:gd name="connsiteX3" fmla="*/ 30956 w 219075"/>
              <a:gd name="connsiteY3" fmla="*/ 997744 h 1021486"/>
              <a:gd name="connsiteX4" fmla="*/ 0 w 219075"/>
              <a:gd name="connsiteY4" fmla="*/ 0 h 1021486"/>
              <a:gd name="connsiteX0" fmla="*/ 0 w 221457"/>
              <a:gd name="connsiteY0" fmla="*/ 0 h 1021486"/>
              <a:gd name="connsiteX1" fmla="*/ 221457 w 221457"/>
              <a:gd name="connsiteY1" fmla="*/ 0 h 1021486"/>
              <a:gd name="connsiteX2" fmla="*/ 178595 w 221457"/>
              <a:gd name="connsiteY2" fmla="*/ 997744 h 1021486"/>
              <a:gd name="connsiteX3" fmla="*/ 33338 w 221457"/>
              <a:gd name="connsiteY3" fmla="*/ 997744 h 1021486"/>
              <a:gd name="connsiteX4" fmla="*/ 0 w 221457"/>
              <a:gd name="connsiteY4" fmla="*/ 0 h 1021486"/>
              <a:gd name="connsiteX0" fmla="*/ 0 w 221457"/>
              <a:gd name="connsiteY0" fmla="*/ 0 h 1021486"/>
              <a:gd name="connsiteX1" fmla="*/ 221457 w 221457"/>
              <a:gd name="connsiteY1" fmla="*/ 0 h 1021486"/>
              <a:gd name="connsiteX2" fmla="*/ 178595 w 221457"/>
              <a:gd name="connsiteY2" fmla="*/ 997744 h 1021486"/>
              <a:gd name="connsiteX3" fmla="*/ 33338 w 221457"/>
              <a:gd name="connsiteY3" fmla="*/ 997744 h 1021486"/>
              <a:gd name="connsiteX4" fmla="*/ 0 w 221457"/>
              <a:gd name="connsiteY4" fmla="*/ 0 h 1021486"/>
              <a:gd name="connsiteX0" fmla="*/ 0 w 221457"/>
              <a:gd name="connsiteY0" fmla="*/ 0 h 1025490"/>
              <a:gd name="connsiteX1" fmla="*/ 221457 w 221457"/>
              <a:gd name="connsiteY1" fmla="*/ 0 h 1025490"/>
              <a:gd name="connsiteX2" fmla="*/ 178595 w 221457"/>
              <a:gd name="connsiteY2" fmla="*/ 997744 h 1025490"/>
              <a:gd name="connsiteX3" fmla="*/ 33338 w 221457"/>
              <a:gd name="connsiteY3" fmla="*/ 997744 h 1025490"/>
              <a:gd name="connsiteX4" fmla="*/ 0 w 221457"/>
              <a:gd name="connsiteY4" fmla="*/ 0 h 1025490"/>
              <a:gd name="connsiteX0" fmla="*/ 0 w 621507"/>
              <a:gd name="connsiteY0" fmla="*/ 0 h 998686"/>
              <a:gd name="connsiteX1" fmla="*/ 221457 w 621507"/>
              <a:gd name="connsiteY1" fmla="*/ 0 h 998686"/>
              <a:gd name="connsiteX2" fmla="*/ 621507 w 621507"/>
              <a:gd name="connsiteY2" fmla="*/ 128588 h 998686"/>
              <a:gd name="connsiteX3" fmla="*/ 33338 w 621507"/>
              <a:gd name="connsiteY3" fmla="*/ 997744 h 998686"/>
              <a:gd name="connsiteX4" fmla="*/ 0 w 621507"/>
              <a:gd name="connsiteY4" fmla="*/ 0 h 998686"/>
              <a:gd name="connsiteX0" fmla="*/ 0 w 673894"/>
              <a:gd name="connsiteY0" fmla="*/ 0 h 998686"/>
              <a:gd name="connsiteX1" fmla="*/ 673894 w 673894"/>
              <a:gd name="connsiteY1" fmla="*/ 16669 h 998686"/>
              <a:gd name="connsiteX2" fmla="*/ 621507 w 673894"/>
              <a:gd name="connsiteY2" fmla="*/ 128588 h 998686"/>
              <a:gd name="connsiteX3" fmla="*/ 33338 w 673894"/>
              <a:gd name="connsiteY3" fmla="*/ 997744 h 998686"/>
              <a:gd name="connsiteX4" fmla="*/ 0 w 673894"/>
              <a:gd name="connsiteY4" fmla="*/ 0 h 998686"/>
              <a:gd name="connsiteX0" fmla="*/ 0 w 673944"/>
              <a:gd name="connsiteY0" fmla="*/ 0 h 998686"/>
              <a:gd name="connsiteX1" fmla="*/ 673894 w 673944"/>
              <a:gd name="connsiteY1" fmla="*/ 16669 h 998686"/>
              <a:gd name="connsiteX2" fmla="*/ 621507 w 673944"/>
              <a:gd name="connsiteY2" fmla="*/ 128588 h 998686"/>
              <a:gd name="connsiteX3" fmla="*/ 33338 w 673944"/>
              <a:gd name="connsiteY3" fmla="*/ 997744 h 998686"/>
              <a:gd name="connsiteX4" fmla="*/ 0 w 673944"/>
              <a:gd name="connsiteY4" fmla="*/ 0 h 998686"/>
              <a:gd name="connsiteX0" fmla="*/ 0 w 673930"/>
              <a:gd name="connsiteY0" fmla="*/ 0 h 998701"/>
              <a:gd name="connsiteX1" fmla="*/ 673894 w 673930"/>
              <a:gd name="connsiteY1" fmla="*/ 16669 h 998701"/>
              <a:gd name="connsiteX2" fmla="*/ 607220 w 673930"/>
              <a:gd name="connsiteY2" fmla="*/ 142876 h 998701"/>
              <a:gd name="connsiteX3" fmla="*/ 33338 w 673930"/>
              <a:gd name="connsiteY3" fmla="*/ 997744 h 998701"/>
              <a:gd name="connsiteX4" fmla="*/ 0 w 673930"/>
              <a:gd name="connsiteY4" fmla="*/ 0 h 998701"/>
              <a:gd name="connsiteX0" fmla="*/ 16669 w 690599"/>
              <a:gd name="connsiteY0" fmla="*/ 0 h 330402"/>
              <a:gd name="connsiteX1" fmla="*/ 690563 w 690599"/>
              <a:gd name="connsiteY1" fmla="*/ 16669 h 330402"/>
              <a:gd name="connsiteX2" fmla="*/ 623889 w 690599"/>
              <a:gd name="connsiteY2" fmla="*/ 142876 h 330402"/>
              <a:gd name="connsiteX3" fmla="*/ 0 w 690599"/>
              <a:gd name="connsiteY3" fmla="*/ 326231 h 330402"/>
              <a:gd name="connsiteX4" fmla="*/ 16669 w 690599"/>
              <a:gd name="connsiteY4" fmla="*/ 0 h 330402"/>
              <a:gd name="connsiteX0" fmla="*/ 16669 w 690599"/>
              <a:gd name="connsiteY0" fmla="*/ 0 h 330402"/>
              <a:gd name="connsiteX1" fmla="*/ 690563 w 690599"/>
              <a:gd name="connsiteY1" fmla="*/ 4763 h 330402"/>
              <a:gd name="connsiteX2" fmla="*/ 623889 w 690599"/>
              <a:gd name="connsiteY2" fmla="*/ 142876 h 330402"/>
              <a:gd name="connsiteX3" fmla="*/ 0 w 690599"/>
              <a:gd name="connsiteY3" fmla="*/ 326231 h 330402"/>
              <a:gd name="connsiteX4" fmla="*/ 16669 w 690599"/>
              <a:gd name="connsiteY4" fmla="*/ 0 h 330402"/>
              <a:gd name="connsiteX0" fmla="*/ 16669 w 690595"/>
              <a:gd name="connsiteY0" fmla="*/ 0 h 330503"/>
              <a:gd name="connsiteX1" fmla="*/ 690563 w 690595"/>
              <a:gd name="connsiteY1" fmla="*/ 4763 h 330503"/>
              <a:gd name="connsiteX2" fmla="*/ 616745 w 690595"/>
              <a:gd name="connsiteY2" fmla="*/ 147639 h 330503"/>
              <a:gd name="connsiteX3" fmla="*/ 0 w 690595"/>
              <a:gd name="connsiteY3" fmla="*/ 326231 h 330503"/>
              <a:gd name="connsiteX4" fmla="*/ 16669 w 690595"/>
              <a:gd name="connsiteY4" fmla="*/ 0 h 330503"/>
              <a:gd name="connsiteX0" fmla="*/ 9525 w 690595"/>
              <a:gd name="connsiteY0" fmla="*/ 0 h 330503"/>
              <a:gd name="connsiteX1" fmla="*/ 690563 w 690595"/>
              <a:gd name="connsiteY1" fmla="*/ 4763 h 330503"/>
              <a:gd name="connsiteX2" fmla="*/ 616745 w 690595"/>
              <a:gd name="connsiteY2" fmla="*/ 147639 h 330503"/>
              <a:gd name="connsiteX3" fmla="*/ 0 w 690595"/>
              <a:gd name="connsiteY3" fmla="*/ 326231 h 330503"/>
              <a:gd name="connsiteX4" fmla="*/ 9525 w 690595"/>
              <a:gd name="connsiteY4" fmla="*/ 0 h 330503"/>
              <a:gd name="connsiteX0" fmla="*/ 9525 w 690595"/>
              <a:gd name="connsiteY0" fmla="*/ 2381 h 332884"/>
              <a:gd name="connsiteX1" fmla="*/ 690563 w 690595"/>
              <a:gd name="connsiteY1" fmla="*/ 0 h 332884"/>
              <a:gd name="connsiteX2" fmla="*/ 616745 w 690595"/>
              <a:gd name="connsiteY2" fmla="*/ 150020 h 332884"/>
              <a:gd name="connsiteX3" fmla="*/ 0 w 690595"/>
              <a:gd name="connsiteY3" fmla="*/ 328612 h 332884"/>
              <a:gd name="connsiteX4" fmla="*/ 9525 w 690595"/>
              <a:gd name="connsiteY4" fmla="*/ 2381 h 332884"/>
              <a:gd name="connsiteX0" fmla="*/ 9525 w 690597"/>
              <a:gd name="connsiteY0" fmla="*/ 2381 h 332936"/>
              <a:gd name="connsiteX1" fmla="*/ 690563 w 690597"/>
              <a:gd name="connsiteY1" fmla="*/ 0 h 332936"/>
              <a:gd name="connsiteX2" fmla="*/ 621508 w 690597"/>
              <a:gd name="connsiteY2" fmla="*/ 152402 h 332936"/>
              <a:gd name="connsiteX3" fmla="*/ 0 w 690597"/>
              <a:gd name="connsiteY3" fmla="*/ 328612 h 332936"/>
              <a:gd name="connsiteX4" fmla="*/ 9525 w 690597"/>
              <a:gd name="connsiteY4" fmla="*/ 2381 h 332936"/>
              <a:gd name="connsiteX0" fmla="*/ 9525 w 690616"/>
              <a:gd name="connsiteY0" fmla="*/ 2381 h 332936"/>
              <a:gd name="connsiteX1" fmla="*/ 690563 w 690616"/>
              <a:gd name="connsiteY1" fmla="*/ 0 h 332936"/>
              <a:gd name="connsiteX2" fmla="*/ 621508 w 690616"/>
              <a:gd name="connsiteY2" fmla="*/ 152402 h 332936"/>
              <a:gd name="connsiteX3" fmla="*/ 0 w 690616"/>
              <a:gd name="connsiteY3" fmla="*/ 328612 h 332936"/>
              <a:gd name="connsiteX4" fmla="*/ 9525 w 690616"/>
              <a:gd name="connsiteY4" fmla="*/ 2381 h 332936"/>
              <a:gd name="connsiteX0" fmla="*/ 9525 w 690601"/>
              <a:gd name="connsiteY0" fmla="*/ 2381 h 332936"/>
              <a:gd name="connsiteX1" fmla="*/ 690563 w 690601"/>
              <a:gd name="connsiteY1" fmla="*/ 0 h 332936"/>
              <a:gd name="connsiteX2" fmla="*/ 607220 w 690601"/>
              <a:gd name="connsiteY2" fmla="*/ 152402 h 332936"/>
              <a:gd name="connsiteX3" fmla="*/ 0 w 690601"/>
              <a:gd name="connsiteY3" fmla="*/ 328612 h 332936"/>
              <a:gd name="connsiteX4" fmla="*/ 9525 w 690601"/>
              <a:gd name="connsiteY4" fmla="*/ 2381 h 33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601" h="332936">
                <a:moveTo>
                  <a:pt x="9525" y="2381"/>
                </a:moveTo>
                <a:lnTo>
                  <a:pt x="690563" y="0"/>
                </a:lnTo>
                <a:cubicBezTo>
                  <a:pt x="692151" y="53975"/>
                  <a:pt x="643732" y="115096"/>
                  <a:pt x="607220" y="152402"/>
                </a:cubicBezTo>
                <a:cubicBezTo>
                  <a:pt x="534195" y="192883"/>
                  <a:pt x="68263" y="361949"/>
                  <a:pt x="0" y="328612"/>
                </a:cubicBezTo>
                <a:lnTo>
                  <a:pt x="9525" y="238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4A5EFA2C-1309-4FCF-9BAE-73DC2F1F8410}"/>
              </a:ext>
            </a:extLst>
          </p:cNvPr>
          <p:cNvSpPr/>
          <p:nvPr/>
        </p:nvSpPr>
        <p:spPr>
          <a:xfrm flipH="1" flipV="1">
            <a:off x="6701035" y="1923181"/>
            <a:ext cx="125016" cy="90486"/>
          </a:xfrm>
          <a:custGeom>
            <a:avLst/>
            <a:gdLst>
              <a:gd name="connsiteX0" fmla="*/ 0 w 219075"/>
              <a:gd name="connsiteY0" fmla="*/ 0 h 1033463"/>
              <a:gd name="connsiteX1" fmla="*/ 219075 w 219075"/>
              <a:gd name="connsiteY1" fmla="*/ 0 h 1033463"/>
              <a:gd name="connsiteX2" fmla="*/ 219075 w 219075"/>
              <a:gd name="connsiteY2" fmla="*/ 1033463 h 1033463"/>
              <a:gd name="connsiteX3" fmla="*/ 0 w 219075"/>
              <a:gd name="connsiteY3" fmla="*/ 1033463 h 1033463"/>
              <a:gd name="connsiteX4" fmla="*/ 0 w 219075"/>
              <a:gd name="connsiteY4" fmla="*/ 0 h 1033463"/>
              <a:gd name="connsiteX0" fmla="*/ 0 w 219075"/>
              <a:gd name="connsiteY0" fmla="*/ 0 h 1033463"/>
              <a:gd name="connsiteX1" fmla="*/ 219075 w 219075"/>
              <a:gd name="connsiteY1" fmla="*/ 0 h 1033463"/>
              <a:gd name="connsiteX2" fmla="*/ 219075 w 219075"/>
              <a:gd name="connsiteY2" fmla="*/ 1033463 h 1033463"/>
              <a:gd name="connsiteX3" fmla="*/ 14288 w 219075"/>
              <a:gd name="connsiteY3" fmla="*/ 997744 h 1033463"/>
              <a:gd name="connsiteX4" fmla="*/ 0 w 219075"/>
              <a:gd name="connsiteY4" fmla="*/ 0 h 1033463"/>
              <a:gd name="connsiteX0" fmla="*/ 0 w 219075"/>
              <a:gd name="connsiteY0" fmla="*/ 0 h 997744"/>
              <a:gd name="connsiteX1" fmla="*/ 219075 w 219075"/>
              <a:gd name="connsiteY1" fmla="*/ 0 h 997744"/>
              <a:gd name="connsiteX2" fmla="*/ 166688 w 219075"/>
              <a:gd name="connsiteY2" fmla="*/ 966788 h 997744"/>
              <a:gd name="connsiteX3" fmla="*/ 14288 w 219075"/>
              <a:gd name="connsiteY3" fmla="*/ 997744 h 997744"/>
              <a:gd name="connsiteX4" fmla="*/ 0 w 219075"/>
              <a:gd name="connsiteY4" fmla="*/ 0 h 997744"/>
              <a:gd name="connsiteX0" fmla="*/ 0 w 219075"/>
              <a:gd name="connsiteY0" fmla="*/ 0 h 997744"/>
              <a:gd name="connsiteX1" fmla="*/ 219075 w 219075"/>
              <a:gd name="connsiteY1" fmla="*/ 0 h 997744"/>
              <a:gd name="connsiteX2" fmla="*/ 176213 w 219075"/>
              <a:gd name="connsiteY2" fmla="*/ 997744 h 997744"/>
              <a:gd name="connsiteX3" fmla="*/ 14288 w 219075"/>
              <a:gd name="connsiteY3" fmla="*/ 997744 h 997744"/>
              <a:gd name="connsiteX4" fmla="*/ 0 w 219075"/>
              <a:gd name="connsiteY4" fmla="*/ 0 h 997744"/>
              <a:gd name="connsiteX0" fmla="*/ 0 w 219075"/>
              <a:gd name="connsiteY0" fmla="*/ 0 h 1015735"/>
              <a:gd name="connsiteX1" fmla="*/ 219075 w 219075"/>
              <a:gd name="connsiteY1" fmla="*/ 0 h 1015735"/>
              <a:gd name="connsiteX2" fmla="*/ 176213 w 219075"/>
              <a:gd name="connsiteY2" fmla="*/ 997744 h 1015735"/>
              <a:gd name="connsiteX3" fmla="*/ 14288 w 219075"/>
              <a:gd name="connsiteY3" fmla="*/ 997744 h 1015735"/>
              <a:gd name="connsiteX4" fmla="*/ 0 w 219075"/>
              <a:gd name="connsiteY4" fmla="*/ 0 h 1015735"/>
              <a:gd name="connsiteX0" fmla="*/ 0 w 219075"/>
              <a:gd name="connsiteY0" fmla="*/ 0 h 1019441"/>
              <a:gd name="connsiteX1" fmla="*/ 219075 w 219075"/>
              <a:gd name="connsiteY1" fmla="*/ 0 h 1019441"/>
              <a:gd name="connsiteX2" fmla="*/ 176213 w 219075"/>
              <a:gd name="connsiteY2" fmla="*/ 997744 h 1019441"/>
              <a:gd name="connsiteX3" fmla="*/ 28575 w 219075"/>
              <a:gd name="connsiteY3" fmla="*/ 1009650 h 1019441"/>
              <a:gd name="connsiteX4" fmla="*/ 0 w 219075"/>
              <a:gd name="connsiteY4" fmla="*/ 0 h 1019441"/>
              <a:gd name="connsiteX0" fmla="*/ 0 w 219075"/>
              <a:gd name="connsiteY0" fmla="*/ 0 h 1021726"/>
              <a:gd name="connsiteX1" fmla="*/ 219075 w 219075"/>
              <a:gd name="connsiteY1" fmla="*/ 0 h 1021726"/>
              <a:gd name="connsiteX2" fmla="*/ 176213 w 219075"/>
              <a:gd name="connsiteY2" fmla="*/ 997744 h 1021726"/>
              <a:gd name="connsiteX3" fmla="*/ 28575 w 219075"/>
              <a:gd name="connsiteY3" fmla="*/ 1009650 h 1021726"/>
              <a:gd name="connsiteX4" fmla="*/ 0 w 219075"/>
              <a:gd name="connsiteY4" fmla="*/ 0 h 1021726"/>
              <a:gd name="connsiteX0" fmla="*/ 0 w 219075"/>
              <a:gd name="connsiteY0" fmla="*/ 0 h 1026948"/>
              <a:gd name="connsiteX1" fmla="*/ 219075 w 219075"/>
              <a:gd name="connsiteY1" fmla="*/ 0 h 1026948"/>
              <a:gd name="connsiteX2" fmla="*/ 176213 w 219075"/>
              <a:gd name="connsiteY2" fmla="*/ 997744 h 1026948"/>
              <a:gd name="connsiteX3" fmla="*/ 28575 w 219075"/>
              <a:gd name="connsiteY3" fmla="*/ 1009650 h 1026948"/>
              <a:gd name="connsiteX4" fmla="*/ 0 w 219075"/>
              <a:gd name="connsiteY4" fmla="*/ 0 h 1026948"/>
              <a:gd name="connsiteX0" fmla="*/ 0 w 219075"/>
              <a:gd name="connsiteY0" fmla="*/ 0 h 1021486"/>
              <a:gd name="connsiteX1" fmla="*/ 219075 w 219075"/>
              <a:gd name="connsiteY1" fmla="*/ 0 h 1021486"/>
              <a:gd name="connsiteX2" fmla="*/ 176213 w 219075"/>
              <a:gd name="connsiteY2" fmla="*/ 997744 h 1021486"/>
              <a:gd name="connsiteX3" fmla="*/ 30956 w 219075"/>
              <a:gd name="connsiteY3" fmla="*/ 997744 h 1021486"/>
              <a:gd name="connsiteX4" fmla="*/ 0 w 219075"/>
              <a:gd name="connsiteY4" fmla="*/ 0 h 1021486"/>
              <a:gd name="connsiteX0" fmla="*/ 0 w 221457"/>
              <a:gd name="connsiteY0" fmla="*/ 0 h 1021486"/>
              <a:gd name="connsiteX1" fmla="*/ 221457 w 221457"/>
              <a:gd name="connsiteY1" fmla="*/ 0 h 1021486"/>
              <a:gd name="connsiteX2" fmla="*/ 178595 w 221457"/>
              <a:gd name="connsiteY2" fmla="*/ 997744 h 1021486"/>
              <a:gd name="connsiteX3" fmla="*/ 33338 w 221457"/>
              <a:gd name="connsiteY3" fmla="*/ 997744 h 1021486"/>
              <a:gd name="connsiteX4" fmla="*/ 0 w 221457"/>
              <a:gd name="connsiteY4" fmla="*/ 0 h 1021486"/>
              <a:gd name="connsiteX0" fmla="*/ 0 w 221457"/>
              <a:gd name="connsiteY0" fmla="*/ 0 h 1021486"/>
              <a:gd name="connsiteX1" fmla="*/ 221457 w 221457"/>
              <a:gd name="connsiteY1" fmla="*/ 0 h 1021486"/>
              <a:gd name="connsiteX2" fmla="*/ 178595 w 221457"/>
              <a:gd name="connsiteY2" fmla="*/ 997744 h 1021486"/>
              <a:gd name="connsiteX3" fmla="*/ 33338 w 221457"/>
              <a:gd name="connsiteY3" fmla="*/ 997744 h 1021486"/>
              <a:gd name="connsiteX4" fmla="*/ 0 w 221457"/>
              <a:gd name="connsiteY4" fmla="*/ 0 h 1021486"/>
              <a:gd name="connsiteX0" fmla="*/ 0 w 221457"/>
              <a:gd name="connsiteY0" fmla="*/ 0 h 1025490"/>
              <a:gd name="connsiteX1" fmla="*/ 221457 w 221457"/>
              <a:gd name="connsiteY1" fmla="*/ 0 h 1025490"/>
              <a:gd name="connsiteX2" fmla="*/ 178595 w 221457"/>
              <a:gd name="connsiteY2" fmla="*/ 997744 h 1025490"/>
              <a:gd name="connsiteX3" fmla="*/ 33338 w 221457"/>
              <a:gd name="connsiteY3" fmla="*/ 997744 h 1025490"/>
              <a:gd name="connsiteX4" fmla="*/ 0 w 221457"/>
              <a:gd name="connsiteY4" fmla="*/ 0 h 1025490"/>
              <a:gd name="connsiteX0" fmla="*/ 0 w 621507"/>
              <a:gd name="connsiteY0" fmla="*/ 0 h 998686"/>
              <a:gd name="connsiteX1" fmla="*/ 221457 w 621507"/>
              <a:gd name="connsiteY1" fmla="*/ 0 h 998686"/>
              <a:gd name="connsiteX2" fmla="*/ 621507 w 621507"/>
              <a:gd name="connsiteY2" fmla="*/ 128588 h 998686"/>
              <a:gd name="connsiteX3" fmla="*/ 33338 w 621507"/>
              <a:gd name="connsiteY3" fmla="*/ 997744 h 998686"/>
              <a:gd name="connsiteX4" fmla="*/ 0 w 621507"/>
              <a:gd name="connsiteY4" fmla="*/ 0 h 998686"/>
              <a:gd name="connsiteX0" fmla="*/ 0 w 673894"/>
              <a:gd name="connsiteY0" fmla="*/ 0 h 998686"/>
              <a:gd name="connsiteX1" fmla="*/ 673894 w 673894"/>
              <a:gd name="connsiteY1" fmla="*/ 16669 h 998686"/>
              <a:gd name="connsiteX2" fmla="*/ 621507 w 673894"/>
              <a:gd name="connsiteY2" fmla="*/ 128588 h 998686"/>
              <a:gd name="connsiteX3" fmla="*/ 33338 w 673894"/>
              <a:gd name="connsiteY3" fmla="*/ 997744 h 998686"/>
              <a:gd name="connsiteX4" fmla="*/ 0 w 673894"/>
              <a:gd name="connsiteY4" fmla="*/ 0 h 998686"/>
              <a:gd name="connsiteX0" fmla="*/ 0 w 673944"/>
              <a:gd name="connsiteY0" fmla="*/ 0 h 998686"/>
              <a:gd name="connsiteX1" fmla="*/ 673894 w 673944"/>
              <a:gd name="connsiteY1" fmla="*/ 16669 h 998686"/>
              <a:gd name="connsiteX2" fmla="*/ 621507 w 673944"/>
              <a:gd name="connsiteY2" fmla="*/ 128588 h 998686"/>
              <a:gd name="connsiteX3" fmla="*/ 33338 w 673944"/>
              <a:gd name="connsiteY3" fmla="*/ 997744 h 998686"/>
              <a:gd name="connsiteX4" fmla="*/ 0 w 673944"/>
              <a:gd name="connsiteY4" fmla="*/ 0 h 998686"/>
              <a:gd name="connsiteX0" fmla="*/ 0 w 673930"/>
              <a:gd name="connsiteY0" fmla="*/ 0 h 998701"/>
              <a:gd name="connsiteX1" fmla="*/ 673894 w 673930"/>
              <a:gd name="connsiteY1" fmla="*/ 16669 h 998701"/>
              <a:gd name="connsiteX2" fmla="*/ 607220 w 673930"/>
              <a:gd name="connsiteY2" fmla="*/ 142876 h 998701"/>
              <a:gd name="connsiteX3" fmla="*/ 33338 w 673930"/>
              <a:gd name="connsiteY3" fmla="*/ 997744 h 998701"/>
              <a:gd name="connsiteX4" fmla="*/ 0 w 673930"/>
              <a:gd name="connsiteY4" fmla="*/ 0 h 998701"/>
              <a:gd name="connsiteX0" fmla="*/ 16669 w 690599"/>
              <a:gd name="connsiteY0" fmla="*/ 0 h 330402"/>
              <a:gd name="connsiteX1" fmla="*/ 690563 w 690599"/>
              <a:gd name="connsiteY1" fmla="*/ 16669 h 330402"/>
              <a:gd name="connsiteX2" fmla="*/ 623889 w 690599"/>
              <a:gd name="connsiteY2" fmla="*/ 142876 h 330402"/>
              <a:gd name="connsiteX3" fmla="*/ 0 w 690599"/>
              <a:gd name="connsiteY3" fmla="*/ 326231 h 330402"/>
              <a:gd name="connsiteX4" fmla="*/ 16669 w 690599"/>
              <a:gd name="connsiteY4" fmla="*/ 0 h 330402"/>
              <a:gd name="connsiteX0" fmla="*/ 16669 w 690599"/>
              <a:gd name="connsiteY0" fmla="*/ 0 h 330402"/>
              <a:gd name="connsiteX1" fmla="*/ 690563 w 690599"/>
              <a:gd name="connsiteY1" fmla="*/ 4763 h 330402"/>
              <a:gd name="connsiteX2" fmla="*/ 623889 w 690599"/>
              <a:gd name="connsiteY2" fmla="*/ 142876 h 330402"/>
              <a:gd name="connsiteX3" fmla="*/ 0 w 690599"/>
              <a:gd name="connsiteY3" fmla="*/ 326231 h 330402"/>
              <a:gd name="connsiteX4" fmla="*/ 16669 w 690599"/>
              <a:gd name="connsiteY4" fmla="*/ 0 h 330402"/>
              <a:gd name="connsiteX0" fmla="*/ 16669 w 690595"/>
              <a:gd name="connsiteY0" fmla="*/ 0 h 330503"/>
              <a:gd name="connsiteX1" fmla="*/ 690563 w 690595"/>
              <a:gd name="connsiteY1" fmla="*/ 4763 h 330503"/>
              <a:gd name="connsiteX2" fmla="*/ 616745 w 690595"/>
              <a:gd name="connsiteY2" fmla="*/ 147639 h 330503"/>
              <a:gd name="connsiteX3" fmla="*/ 0 w 690595"/>
              <a:gd name="connsiteY3" fmla="*/ 326231 h 330503"/>
              <a:gd name="connsiteX4" fmla="*/ 16669 w 690595"/>
              <a:gd name="connsiteY4" fmla="*/ 0 h 330503"/>
              <a:gd name="connsiteX0" fmla="*/ 9525 w 690595"/>
              <a:gd name="connsiteY0" fmla="*/ 0 h 330503"/>
              <a:gd name="connsiteX1" fmla="*/ 690563 w 690595"/>
              <a:gd name="connsiteY1" fmla="*/ 4763 h 330503"/>
              <a:gd name="connsiteX2" fmla="*/ 616745 w 690595"/>
              <a:gd name="connsiteY2" fmla="*/ 147639 h 330503"/>
              <a:gd name="connsiteX3" fmla="*/ 0 w 690595"/>
              <a:gd name="connsiteY3" fmla="*/ 326231 h 330503"/>
              <a:gd name="connsiteX4" fmla="*/ 9525 w 690595"/>
              <a:gd name="connsiteY4" fmla="*/ 0 h 330503"/>
              <a:gd name="connsiteX0" fmla="*/ 9525 w 690595"/>
              <a:gd name="connsiteY0" fmla="*/ 2381 h 332884"/>
              <a:gd name="connsiteX1" fmla="*/ 690563 w 690595"/>
              <a:gd name="connsiteY1" fmla="*/ 0 h 332884"/>
              <a:gd name="connsiteX2" fmla="*/ 616745 w 690595"/>
              <a:gd name="connsiteY2" fmla="*/ 150020 h 332884"/>
              <a:gd name="connsiteX3" fmla="*/ 0 w 690595"/>
              <a:gd name="connsiteY3" fmla="*/ 328612 h 332884"/>
              <a:gd name="connsiteX4" fmla="*/ 9525 w 690595"/>
              <a:gd name="connsiteY4" fmla="*/ 2381 h 332884"/>
              <a:gd name="connsiteX0" fmla="*/ 9525 w 690597"/>
              <a:gd name="connsiteY0" fmla="*/ 2381 h 332936"/>
              <a:gd name="connsiteX1" fmla="*/ 690563 w 690597"/>
              <a:gd name="connsiteY1" fmla="*/ 0 h 332936"/>
              <a:gd name="connsiteX2" fmla="*/ 621508 w 690597"/>
              <a:gd name="connsiteY2" fmla="*/ 152402 h 332936"/>
              <a:gd name="connsiteX3" fmla="*/ 0 w 690597"/>
              <a:gd name="connsiteY3" fmla="*/ 328612 h 332936"/>
              <a:gd name="connsiteX4" fmla="*/ 9525 w 690597"/>
              <a:gd name="connsiteY4" fmla="*/ 2381 h 332936"/>
              <a:gd name="connsiteX0" fmla="*/ 9525 w 690616"/>
              <a:gd name="connsiteY0" fmla="*/ 2381 h 332936"/>
              <a:gd name="connsiteX1" fmla="*/ 690563 w 690616"/>
              <a:gd name="connsiteY1" fmla="*/ 0 h 332936"/>
              <a:gd name="connsiteX2" fmla="*/ 621508 w 690616"/>
              <a:gd name="connsiteY2" fmla="*/ 152402 h 332936"/>
              <a:gd name="connsiteX3" fmla="*/ 0 w 690616"/>
              <a:gd name="connsiteY3" fmla="*/ 328612 h 332936"/>
              <a:gd name="connsiteX4" fmla="*/ 9525 w 690616"/>
              <a:gd name="connsiteY4" fmla="*/ 2381 h 332936"/>
              <a:gd name="connsiteX0" fmla="*/ 9525 w 690601"/>
              <a:gd name="connsiteY0" fmla="*/ 2381 h 332936"/>
              <a:gd name="connsiteX1" fmla="*/ 690563 w 690601"/>
              <a:gd name="connsiteY1" fmla="*/ 0 h 332936"/>
              <a:gd name="connsiteX2" fmla="*/ 607220 w 690601"/>
              <a:gd name="connsiteY2" fmla="*/ 152402 h 332936"/>
              <a:gd name="connsiteX3" fmla="*/ 0 w 690601"/>
              <a:gd name="connsiteY3" fmla="*/ 328612 h 332936"/>
              <a:gd name="connsiteX4" fmla="*/ 9525 w 690601"/>
              <a:gd name="connsiteY4" fmla="*/ 2381 h 33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601" h="332936">
                <a:moveTo>
                  <a:pt x="9525" y="2381"/>
                </a:moveTo>
                <a:lnTo>
                  <a:pt x="690563" y="0"/>
                </a:lnTo>
                <a:cubicBezTo>
                  <a:pt x="692151" y="53975"/>
                  <a:pt x="643732" y="115096"/>
                  <a:pt x="607220" y="152402"/>
                </a:cubicBezTo>
                <a:cubicBezTo>
                  <a:pt x="534195" y="192883"/>
                  <a:pt x="68263" y="361949"/>
                  <a:pt x="0" y="328612"/>
                </a:cubicBezTo>
                <a:lnTo>
                  <a:pt x="9525" y="238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DF141F-4963-40BF-83B9-6AD352FBDC41}"/>
              </a:ext>
            </a:extLst>
          </p:cNvPr>
          <p:cNvSpPr txBox="1"/>
          <p:nvPr/>
        </p:nvSpPr>
        <p:spPr>
          <a:xfrm>
            <a:off x="6690283" y="2068451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rgbClr val="3B958C"/>
                </a:solidFill>
                <a:latin typeface="Viner Hand ITC" panose="03070502030502020203" pitchFamily="66" charset="0"/>
              </a:rPr>
              <a:t>GÇ</a:t>
            </a:r>
            <a:endParaRPr lang="en-US" sz="1600" dirty="0">
              <a:solidFill>
                <a:srgbClr val="3B958C"/>
              </a:solidFill>
              <a:latin typeface="Viner Hand ITC" panose="03070502030502020203" pitchFamily="66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379884E-0BD8-49CF-98E4-BEAFD3751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1137" y="2619375"/>
            <a:ext cx="16097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2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Bodoni MT Black</vt:lpstr>
      <vt:lpstr>Bradley Hand ITC</vt:lpstr>
      <vt:lpstr>Calibri</vt:lpstr>
      <vt:lpstr>Calibri Light</vt:lpstr>
      <vt:lpstr>Viner Hand ITC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Cinar, Gokcin</dc:creator>
  <cp:lastModifiedBy>Cinar, Gokcin</cp:lastModifiedBy>
  <cp:revision>5</cp:revision>
  <dcterms:created xsi:type="dcterms:W3CDTF">2020-07-01T14:56:12Z</dcterms:created>
  <dcterms:modified xsi:type="dcterms:W3CDTF">2020-07-01T15:49:45Z</dcterms:modified>
</cp:coreProperties>
</file>