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6CD0-D968-49FC-9518-12D437481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47011-1455-4126-B2CB-068DD7BFA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29051-4720-444E-BFAE-DFAE5D84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0F7-4072-4663-8561-4E3674FB0505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FE3C7-029B-49E6-9924-87EEC4D6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FC08C-BC3C-4337-9788-4AA134CC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5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69BD-10F7-4565-9B89-4DFE1DD8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2856E-B6CD-43B5-9B55-FB63D50B4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BC1CB-CEEC-49B0-8DDB-0AAEBF48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0F7-4072-4663-8561-4E3674FB0505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6A60F-C60A-4BCA-908A-3E0DE1C6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7A10C-4D66-49AC-842F-352211DB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CAE4BE-FAD7-41B2-9F97-8992DCA97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A3335-1381-489C-A37A-92AD244B5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22D4D-278A-48C9-B8B6-818A3ACB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0F7-4072-4663-8561-4E3674FB0505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5485B-0C7D-4422-88B6-35A2B56A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1964F-8255-4A55-87C7-7372C13B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7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60B50-F148-401F-8B47-9BC2C041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345FA-88EF-46A0-A378-EE74A0D3D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55AE9-9636-442F-8510-AA6E8B69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0F7-4072-4663-8561-4E3674FB0505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00075-034C-486B-B789-65A89565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06805-D21D-4571-903E-BFD3FEAB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8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27AB-6CD7-4ECF-A8DC-0C23EAD3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F1A73-1316-47A5-8CC6-BD4C498EA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6E957-1FF2-4355-A83A-8E30B915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0F7-4072-4663-8561-4E3674FB0505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20EA2-415F-4594-B035-27EA8810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C8331-1F2F-4F6B-98BE-4A6FFE8B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7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EA76-3F8F-4F70-8A1F-C4F94065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22954-58B0-4C73-9ACE-36460B50E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49113-6503-4BB6-9019-A721FBFFC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3295B-572E-4B36-8B14-17AE01C4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0F7-4072-4663-8561-4E3674FB0505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6B6E0-00CD-4720-BF1B-70EA5CFD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D857D-645F-4857-8486-93353E1D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8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E975-13AD-484B-99EB-BF76D9DF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B66C4-2A1C-4731-B6C8-862BF134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2CCFA-B5E2-463A-B1FA-8A728D4E9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8494C-19D0-47E3-B645-C8B4821F5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932A66-117D-4796-B75F-E3136842D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2AD1D-D931-484E-85E6-2D317CFC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0F7-4072-4663-8561-4E3674FB0505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F37AD-B5F3-4C8C-B1DA-B7BFD1E7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24E75-369E-4A96-B6A0-9309B86F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F32D-B2DB-416B-BB75-C7F96AB5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6FECE-CEEC-47F9-8791-037BDC00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0F7-4072-4663-8561-4E3674FB0505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88769-18CB-4D35-8036-96A63274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16EA2-24A1-4433-8338-9EFA3F72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8100E-ECF5-4E82-9DED-0389F3E8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0F7-4072-4663-8561-4E3674FB0505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5EF21-81A4-484C-95BF-A48FAA3D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B7988-4CD4-45EC-9BE9-5C0D5772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9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C7E0-63C3-421E-BB62-AC33F618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54A4-FDE0-4727-87A7-B0DB22B68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D9481-FA3E-478E-B590-34A6669C9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C9678-2BDB-47A9-ABE4-7452B40F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0F7-4072-4663-8561-4E3674FB0505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42667-A211-493D-9585-8424E3DD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24C5F-0DFF-4056-8F94-DD78E8AD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5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573A-9F0B-48D8-81B3-37BD45398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F2F4F-BE0C-49E1-9FBD-C20AF820B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16066-93C1-4B35-8E08-C1C290D58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090CF-15E0-4156-B632-9C43BFC0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0F7-4072-4663-8561-4E3674FB0505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E7DCC-2138-4CE8-9A97-7146D86B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86D4E-401F-4028-9F31-360C840E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8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499F4-16A2-4F52-8103-E1491EFF1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AB432-979C-444F-A58E-B4F0EFCE6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DDA7D-F355-49FB-B102-92CEC9BA6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880F7-4072-4663-8561-4E3674FB0505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711BC-5264-4543-A5C6-F863B655D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8A85-38D2-4C27-8CDC-AC66BEA52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8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76B6CF6-3BB3-4254-95BB-B2240CAE25C4}"/>
              </a:ext>
            </a:extLst>
          </p:cNvPr>
          <p:cNvGrpSpPr/>
          <p:nvPr/>
        </p:nvGrpSpPr>
        <p:grpSpPr>
          <a:xfrm>
            <a:off x="3781590" y="1567411"/>
            <a:ext cx="4843033" cy="903042"/>
            <a:chOff x="1689442" y="894412"/>
            <a:chExt cx="6430430" cy="112262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A299C2B-9DE3-4270-930F-8DCD6627A18C}"/>
                </a:ext>
              </a:extLst>
            </p:cNvPr>
            <p:cNvSpPr/>
            <p:nvPr/>
          </p:nvSpPr>
          <p:spPr>
            <a:xfrm>
              <a:off x="1689442" y="894412"/>
              <a:ext cx="6430430" cy="11226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F2EB58-CD8B-42AE-94A1-0E6551D84FC3}"/>
                </a:ext>
              </a:extLst>
            </p:cNvPr>
            <p:cNvSpPr txBox="1"/>
            <p:nvPr/>
          </p:nvSpPr>
          <p:spPr>
            <a:xfrm>
              <a:off x="3299521" y="1075333"/>
              <a:ext cx="685777" cy="382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Milo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4E8E61-16D6-444B-BBFD-87CAFB41EC4F}"/>
                </a:ext>
              </a:extLst>
            </p:cNvPr>
            <p:cNvSpPr txBox="1"/>
            <p:nvPr/>
          </p:nvSpPr>
          <p:spPr>
            <a:xfrm>
              <a:off x="3300562" y="1466612"/>
              <a:ext cx="721960" cy="382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250g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EBC8604-AF9B-4E6E-B4A8-83F230717D8D}"/>
                </a:ext>
              </a:extLst>
            </p:cNvPr>
            <p:cNvCxnSpPr/>
            <p:nvPr/>
          </p:nvCxnSpPr>
          <p:spPr>
            <a:xfrm flipV="1">
              <a:off x="3080738" y="1457339"/>
              <a:ext cx="25968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1A7124-F681-4BAB-B7A3-1C2A063AAAE2}"/>
                </a:ext>
              </a:extLst>
            </p:cNvPr>
            <p:cNvSpPr txBox="1"/>
            <p:nvPr/>
          </p:nvSpPr>
          <p:spPr>
            <a:xfrm>
              <a:off x="6484337" y="902078"/>
              <a:ext cx="1572902" cy="3443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Store 1| RM200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601681-2F68-4C41-88FC-9FB10D2752E3}"/>
                </a:ext>
              </a:extLst>
            </p:cNvPr>
            <p:cNvSpPr txBox="1"/>
            <p:nvPr/>
          </p:nvSpPr>
          <p:spPr>
            <a:xfrm>
              <a:off x="6484337" y="1114780"/>
              <a:ext cx="1572902" cy="344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Store 2| RM210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D17D46-6F77-4FB4-AF09-0C91F8F84F4F}"/>
                </a:ext>
              </a:extLst>
            </p:cNvPr>
            <p:cNvSpPr txBox="1"/>
            <p:nvPr/>
          </p:nvSpPr>
          <p:spPr>
            <a:xfrm>
              <a:off x="6484337" y="1390641"/>
              <a:ext cx="1572902" cy="344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Store 4| RM300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E733F3-0425-4D82-9BE0-0A39A7D46A5E}"/>
                </a:ext>
              </a:extLst>
            </p:cNvPr>
            <p:cNvSpPr txBox="1"/>
            <p:nvPr/>
          </p:nvSpPr>
          <p:spPr>
            <a:xfrm>
              <a:off x="5760384" y="1230464"/>
              <a:ext cx="487833" cy="382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81F50E-B032-41B6-B235-F298C39C0172}"/>
              </a:ext>
            </a:extLst>
          </p:cNvPr>
          <p:cNvGrpSpPr/>
          <p:nvPr/>
        </p:nvGrpSpPr>
        <p:grpSpPr>
          <a:xfrm>
            <a:off x="3781586" y="2513814"/>
            <a:ext cx="4843033" cy="903042"/>
            <a:chOff x="1689442" y="894412"/>
            <a:chExt cx="6430430" cy="112262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3EF78BE-EFAF-418D-8662-2D7591843B73}"/>
                </a:ext>
              </a:extLst>
            </p:cNvPr>
            <p:cNvSpPr/>
            <p:nvPr/>
          </p:nvSpPr>
          <p:spPr>
            <a:xfrm>
              <a:off x="1689442" y="894412"/>
              <a:ext cx="6430430" cy="11226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50BBFF-0D32-4B50-8762-3BBF0249528E}"/>
                </a:ext>
              </a:extLst>
            </p:cNvPr>
            <p:cNvSpPr txBox="1"/>
            <p:nvPr/>
          </p:nvSpPr>
          <p:spPr>
            <a:xfrm>
              <a:off x="3299521" y="1075333"/>
              <a:ext cx="970984" cy="382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Cassida</a:t>
              </a:r>
              <a:endParaRPr 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CEFAFA-2FC3-42DA-8F6C-1E5B5EF44375}"/>
                </a:ext>
              </a:extLst>
            </p:cNvPr>
            <p:cNvSpPr txBox="1"/>
            <p:nvPr/>
          </p:nvSpPr>
          <p:spPr>
            <a:xfrm>
              <a:off x="3300562" y="1466612"/>
              <a:ext cx="664493" cy="382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250l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4BF145F-3CB6-4072-B48B-3EFE1B096A35}"/>
                </a:ext>
              </a:extLst>
            </p:cNvPr>
            <p:cNvCxnSpPr/>
            <p:nvPr/>
          </p:nvCxnSpPr>
          <p:spPr>
            <a:xfrm flipV="1">
              <a:off x="3080738" y="1457339"/>
              <a:ext cx="25968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73D39C-65E0-4BD5-9AA4-9BF1A8C0B326}"/>
                </a:ext>
              </a:extLst>
            </p:cNvPr>
            <p:cNvSpPr txBox="1"/>
            <p:nvPr/>
          </p:nvSpPr>
          <p:spPr>
            <a:xfrm>
              <a:off x="6484337" y="1029390"/>
              <a:ext cx="1468608" cy="344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Store 1| RM20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FDE8CB-AEDA-4DCA-A08C-62381CE1ABC2}"/>
                </a:ext>
              </a:extLst>
            </p:cNvPr>
            <p:cNvSpPr txBox="1"/>
            <p:nvPr/>
          </p:nvSpPr>
          <p:spPr>
            <a:xfrm>
              <a:off x="6484337" y="1296656"/>
              <a:ext cx="1468608" cy="344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Store 2| RM30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E43200-7C1F-4C22-9A9A-74F718A9707E}"/>
                </a:ext>
              </a:extLst>
            </p:cNvPr>
            <p:cNvSpPr txBox="1"/>
            <p:nvPr/>
          </p:nvSpPr>
          <p:spPr>
            <a:xfrm>
              <a:off x="6484337" y="1590702"/>
              <a:ext cx="1468608" cy="344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Store 3| RM40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DEB971-AC91-4385-814D-B9B6F5498E27}"/>
                </a:ext>
              </a:extLst>
            </p:cNvPr>
            <p:cNvSpPr txBox="1"/>
            <p:nvPr/>
          </p:nvSpPr>
          <p:spPr>
            <a:xfrm>
              <a:off x="5886648" y="1221370"/>
              <a:ext cx="366515" cy="382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579E7F-BFA6-4890-B14A-47CEB33CCA32}"/>
              </a:ext>
            </a:extLst>
          </p:cNvPr>
          <p:cNvGrpSpPr/>
          <p:nvPr/>
        </p:nvGrpSpPr>
        <p:grpSpPr>
          <a:xfrm>
            <a:off x="3781585" y="3456392"/>
            <a:ext cx="4843033" cy="903042"/>
            <a:chOff x="1689442" y="894412"/>
            <a:chExt cx="6430430" cy="112262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DACFAF2-BC51-4BBB-B977-E69A4AE6C4D6}"/>
                </a:ext>
              </a:extLst>
            </p:cNvPr>
            <p:cNvSpPr/>
            <p:nvPr/>
          </p:nvSpPr>
          <p:spPr>
            <a:xfrm>
              <a:off x="1689442" y="894412"/>
              <a:ext cx="6430430" cy="11226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7DEC21-639E-4491-9FC4-A5117D370A64}"/>
                </a:ext>
              </a:extLst>
            </p:cNvPr>
            <p:cNvSpPr txBox="1"/>
            <p:nvPr/>
          </p:nvSpPr>
          <p:spPr>
            <a:xfrm>
              <a:off x="3299521" y="1075333"/>
              <a:ext cx="1462989" cy="382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Unobtanium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9A3B47C-DA9A-4555-BADA-333BA936713F}"/>
                </a:ext>
              </a:extLst>
            </p:cNvPr>
            <p:cNvSpPr txBox="1"/>
            <p:nvPr/>
          </p:nvSpPr>
          <p:spPr>
            <a:xfrm>
              <a:off x="3300562" y="1466612"/>
              <a:ext cx="587870" cy="382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1kg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48AE75D-07BE-4BC5-8D93-5214A4EA84A3}"/>
                </a:ext>
              </a:extLst>
            </p:cNvPr>
            <p:cNvCxnSpPr/>
            <p:nvPr/>
          </p:nvCxnSpPr>
          <p:spPr>
            <a:xfrm flipV="1">
              <a:off x="3080738" y="1457339"/>
              <a:ext cx="25968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000B2E-2B62-48DC-9AE1-2015BCC071C0}"/>
                </a:ext>
              </a:extLst>
            </p:cNvPr>
            <p:cNvSpPr txBox="1"/>
            <p:nvPr/>
          </p:nvSpPr>
          <p:spPr>
            <a:xfrm>
              <a:off x="6484337" y="1029390"/>
              <a:ext cx="1572902" cy="344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Store 1| RM110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68BC61-9F67-472B-8ED5-F5BED1AD94D8}"/>
                </a:ext>
              </a:extLst>
            </p:cNvPr>
            <p:cNvSpPr txBox="1"/>
            <p:nvPr/>
          </p:nvSpPr>
          <p:spPr>
            <a:xfrm>
              <a:off x="6484337" y="1296656"/>
              <a:ext cx="1572902" cy="344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Store 4| RM200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A120DE-E497-47B2-9C62-C46210DA1557}"/>
                </a:ext>
              </a:extLst>
            </p:cNvPr>
            <p:cNvSpPr txBox="1"/>
            <p:nvPr/>
          </p:nvSpPr>
          <p:spPr>
            <a:xfrm>
              <a:off x="5886648" y="1221370"/>
              <a:ext cx="366515" cy="382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pic>
        <p:nvPicPr>
          <p:cNvPr id="39" name="Graphic 38" descr="Africa with solid fill">
            <a:extLst>
              <a:ext uri="{FF2B5EF4-FFF2-40B4-BE49-F238E27FC236}">
                <a16:creationId xmlns:a16="http://schemas.microsoft.com/office/drawing/2014/main" id="{F5AF723E-DD0A-4EF3-BB0D-651B4B711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0303" y="3421054"/>
            <a:ext cx="914400" cy="914400"/>
          </a:xfrm>
          <a:prstGeom prst="rect">
            <a:avLst/>
          </a:prstGeom>
        </p:spPr>
      </p:pic>
      <p:pic>
        <p:nvPicPr>
          <p:cNvPr id="41" name="Graphic 40" descr="Avocado with solid fill">
            <a:extLst>
              <a:ext uri="{FF2B5EF4-FFF2-40B4-BE49-F238E27FC236}">
                <a16:creationId xmlns:a16="http://schemas.microsoft.com/office/drawing/2014/main" id="{3F0F9CBB-BDB0-47EA-B064-4C59A7583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2658" y="2504555"/>
            <a:ext cx="914400" cy="914400"/>
          </a:xfrm>
          <a:prstGeom prst="rect">
            <a:avLst/>
          </a:prstGeom>
        </p:spPr>
      </p:pic>
      <p:pic>
        <p:nvPicPr>
          <p:cNvPr id="43" name="Graphic 42" descr="Burger and drink with solid fill">
            <a:extLst>
              <a:ext uri="{FF2B5EF4-FFF2-40B4-BE49-F238E27FC236}">
                <a16:creationId xmlns:a16="http://schemas.microsoft.com/office/drawing/2014/main" id="{07CDB814-B3AF-4199-94A2-DAD60B4919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0303" y="1550619"/>
            <a:ext cx="914400" cy="914400"/>
          </a:xfrm>
          <a:prstGeom prst="rect">
            <a:avLst/>
          </a:prstGeom>
        </p:spPr>
      </p:pic>
      <p:pic>
        <p:nvPicPr>
          <p:cNvPr id="47" name="Graphic 46" descr="Close with solid fill">
            <a:extLst>
              <a:ext uri="{FF2B5EF4-FFF2-40B4-BE49-F238E27FC236}">
                <a16:creationId xmlns:a16="http://schemas.microsoft.com/office/drawing/2014/main" id="{4E41209C-726D-4612-8ADB-AA7E411A43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81788" y="1911272"/>
            <a:ext cx="231900" cy="231900"/>
          </a:xfrm>
          <a:prstGeom prst="rect">
            <a:avLst/>
          </a:prstGeom>
        </p:spPr>
      </p:pic>
      <p:pic>
        <p:nvPicPr>
          <p:cNvPr id="48" name="Graphic 47" descr="Close with solid fill">
            <a:extLst>
              <a:ext uri="{FF2B5EF4-FFF2-40B4-BE49-F238E27FC236}">
                <a16:creationId xmlns:a16="http://schemas.microsoft.com/office/drawing/2014/main" id="{4DDCB3E6-AF87-4E1E-84C0-5336E42CF1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81787" y="2852116"/>
            <a:ext cx="231900" cy="231900"/>
          </a:xfrm>
          <a:prstGeom prst="rect">
            <a:avLst/>
          </a:prstGeom>
        </p:spPr>
      </p:pic>
      <p:pic>
        <p:nvPicPr>
          <p:cNvPr id="49" name="Graphic 48" descr="Close with solid fill">
            <a:extLst>
              <a:ext uri="{FF2B5EF4-FFF2-40B4-BE49-F238E27FC236}">
                <a16:creationId xmlns:a16="http://schemas.microsoft.com/office/drawing/2014/main" id="{26D65EA7-06E7-4514-8597-1A0710E42C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83671" y="3784145"/>
            <a:ext cx="231900" cy="231900"/>
          </a:xfrm>
          <a:prstGeom prst="rect">
            <a:avLst/>
          </a:prstGeom>
        </p:spPr>
      </p:pic>
      <p:pic>
        <p:nvPicPr>
          <p:cNvPr id="51" name="Graphic 50" descr="Badge Follow with solid fill">
            <a:extLst>
              <a:ext uri="{FF2B5EF4-FFF2-40B4-BE49-F238E27FC236}">
                <a16:creationId xmlns:a16="http://schemas.microsoft.com/office/drawing/2014/main" id="{4B0BCCB2-EA7C-4E64-8156-B641CA6C1F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15790" y="4458186"/>
            <a:ext cx="708136" cy="708136"/>
          </a:xfrm>
          <a:prstGeom prst="rect">
            <a:avLst/>
          </a:prstGeom>
        </p:spPr>
      </p:pic>
      <p:pic>
        <p:nvPicPr>
          <p:cNvPr id="55" name="Graphic 54" descr="Badge Follow with solid fill">
            <a:extLst>
              <a:ext uri="{FF2B5EF4-FFF2-40B4-BE49-F238E27FC236}">
                <a16:creationId xmlns:a16="http://schemas.microsoft.com/office/drawing/2014/main" id="{17AABD62-1657-4EC0-A61E-8D6D034F13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17001" y="2176025"/>
            <a:ext cx="292379" cy="292379"/>
          </a:xfrm>
          <a:prstGeom prst="rect">
            <a:avLst/>
          </a:prstGeom>
        </p:spPr>
      </p:pic>
      <p:pic>
        <p:nvPicPr>
          <p:cNvPr id="57" name="Graphic 56" descr="Add outline">
            <a:extLst>
              <a:ext uri="{FF2B5EF4-FFF2-40B4-BE49-F238E27FC236}">
                <a16:creationId xmlns:a16="http://schemas.microsoft.com/office/drawing/2014/main" id="{F98501C6-40B7-40D6-AB38-1587C10F2A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79824" y="1621372"/>
            <a:ext cx="174365" cy="174365"/>
          </a:xfrm>
          <a:prstGeom prst="rect">
            <a:avLst/>
          </a:prstGeom>
        </p:spPr>
      </p:pic>
      <p:pic>
        <p:nvPicPr>
          <p:cNvPr id="3" name="Graphic 2" descr="Pencil with solid fill">
            <a:extLst>
              <a:ext uri="{FF2B5EF4-FFF2-40B4-BE49-F238E27FC236}">
                <a16:creationId xmlns:a16="http://schemas.microsoft.com/office/drawing/2014/main" id="{CC5D5523-D40A-4290-A451-38E4E58DE5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23926" y="4529476"/>
            <a:ext cx="636846" cy="636846"/>
          </a:xfrm>
          <a:prstGeom prst="rect">
            <a:avLst/>
          </a:prstGeom>
        </p:spPr>
      </p:pic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82FC5605-3E9E-4CFC-9E80-DCBFA5A64E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49152" y="4430973"/>
            <a:ext cx="636846" cy="636846"/>
          </a:xfrm>
          <a:prstGeom prst="rect">
            <a:avLst/>
          </a:prstGeom>
        </p:spPr>
      </p:pic>
      <p:pic>
        <p:nvPicPr>
          <p:cNvPr id="11" name="Graphic 10" descr="Disk with solid fill">
            <a:extLst>
              <a:ext uri="{FF2B5EF4-FFF2-40B4-BE49-F238E27FC236}">
                <a16:creationId xmlns:a16="http://schemas.microsoft.com/office/drawing/2014/main" id="{62B9B4AA-CBC9-443C-A0B4-F7E31BB7F79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03101" y="4282752"/>
            <a:ext cx="914400" cy="914400"/>
          </a:xfrm>
          <a:prstGeom prst="rect">
            <a:avLst/>
          </a:prstGeom>
        </p:spPr>
      </p:pic>
      <p:pic>
        <p:nvPicPr>
          <p:cNvPr id="20" name="Graphic 19" descr="Eraser with solid fill">
            <a:extLst>
              <a:ext uri="{FF2B5EF4-FFF2-40B4-BE49-F238E27FC236}">
                <a16:creationId xmlns:a16="http://schemas.microsoft.com/office/drawing/2014/main" id="{3B4C1A58-C9FA-4214-A836-D8492C35BEC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87196" y="4292196"/>
            <a:ext cx="914400" cy="914400"/>
          </a:xfrm>
          <a:prstGeom prst="rect">
            <a:avLst/>
          </a:prstGeom>
        </p:spPr>
      </p:pic>
      <p:pic>
        <p:nvPicPr>
          <p:cNvPr id="5" name="Graphic 4" descr="Badge Unfollow with solid fill">
            <a:extLst>
              <a:ext uri="{FF2B5EF4-FFF2-40B4-BE49-F238E27FC236}">
                <a16:creationId xmlns:a16="http://schemas.microsoft.com/office/drawing/2014/main" id="{71F853DD-CFA2-4EF5-BA58-07CAD3E1297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36578" y="43428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3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goke OLADOKUN</dc:creator>
  <cp:lastModifiedBy>goke OLADOKUN</cp:lastModifiedBy>
  <cp:revision>9</cp:revision>
  <dcterms:created xsi:type="dcterms:W3CDTF">2021-12-13T11:03:14Z</dcterms:created>
  <dcterms:modified xsi:type="dcterms:W3CDTF">2021-12-24T09:16:03Z</dcterms:modified>
</cp:coreProperties>
</file>