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917f5e5d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e917f5e5d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bc4def69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bc4def69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bc4def69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bc4def69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917f5e5d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917f5e5d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bc4def69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bc4def69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917f5e5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917f5e5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752143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752143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917f5e5d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917f5e5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917f5e5d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917f5e5d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752143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752143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e917f5e5d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e917f5e5d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752143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752143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bc4def69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bc4def69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40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40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546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40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40546A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890625"/>
            <a:ext cx="7434600" cy="58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3521425"/>
            <a:ext cx="6362400" cy="11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40546A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Kejian Shi, Junjie 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r>
              <a:rPr lang="en"/>
              <a:t> General Observations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128750" y="2231538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Able to achieve test accuracy of &gt;95%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Smaller regularization strength yields higher accuracy up to 100%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Results are very </a:t>
            </a:r>
            <a:r>
              <a:rPr lang="en"/>
              <a:t>similar to logistic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r>
              <a:rPr lang="en"/>
              <a:t> Accuracy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284600"/>
            <a:ext cx="64389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r>
              <a:rPr lang="en"/>
              <a:t> Weights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525" y="2054600"/>
            <a:ext cx="6426949" cy="2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Accuracy varies greatly (52% - 93%)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Gill spacing, gill size, and </a:t>
            </a:r>
            <a:r>
              <a:rPr lang="en"/>
              <a:t>bruises</a:t>
            </a:r>
            <a:r>
              <a:rPr lang="en"/>
              <a:t> have the most impact on the classification problem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3512" t="0"/>
          <a:stretch/>
        </p:blipFill>
        <p:spPr>
          <a:xfrm>
            <a:off x="5653550" y="2650125"/>
            <a:ext cx="3060950" cy="22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5050" y="151425"/>
            <a:ext cx="2949450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General Observations</a:t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7580650" y="434525"/>
            <a:ext cx="538500" cy="4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6788425" y="434525"/>
            <a:ext cx="286800" cy="42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6133175" y="2735950"/>
            <a:ext cx="573600" cy="18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1128750" y="2231538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Computer are much better in determining whether a mushroom is edible or poisonous than human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Veil color, gill spacing, and gill size are the determining factors in deciding that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Problem Set up and Data 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Unsupervised Learning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05000" y="367401"/>
            <a:ext cx="4147946" cy="23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11749" l="0" r="0" t="11757"/>
          <a:stretch/>
        </p:blipFill>
        <p:spPr>
          <a:xfrm>
            <a:off x="4591050" y="367400"/>
            <a:ext cx="4147950" cy="2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890625"/>
            <a:ext cx="74346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or not?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521425"/>
            <a:ext cx="63624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Human are really bad at distinguishing between edible and </a:t>
            </a:r>
            <a:r>
              <a:rPr lang="en"/>
              <a:t>poisonous</a:t>
            </a:r>
            <a:r>
              <a:rPr lang="en"/>
              <a:t> mushrooms - can machine do better?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https://www.kaggle.com/uciml/mushroom-classification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Classification problem (Poisonous or Not-poisonous)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22 labeled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8282" l="0" r="0" t="0"/>
          <a:stretch/>
        </p:blipFill>
        <p:spPr>
          <a:xfrm>
            <a:off x="152400" y="1888575"/>
            <a:ext cx="8839199" cy="19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0" y="3699975"/>
            <a:ext cx="33114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of 23 columns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6619" r="6619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 b="5252" l="0" r="0" t="5261"/>
          <a:stretch/>
        </p:blipFill>
        <p:spPr>
          <a:xfrm>
            <a:off x="5897312" y="2609825"/>
            <a:ext cx="2949447" cy="221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04475" y="11752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is balanced --- Great!!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"Veil-type" has no correlation with any other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can be separated into two clusters using K-mean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50" y="2493825"/>
            <a:ext cx="4555251" cy="2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General Observations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128750" y="221331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Able to achieve test </a:t>
            </a:r>
            <a:r>
              <a:rPr lang="en"/>
              <a:t>accuracy</a:t>
            </a:r>
            <a:r>
              <a:rPr lang="en"/>
              <a:t> of &gt;95%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Smaller regularization strength yields higher precision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Able to achieve 100% accuracy using feature transformation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Accuracy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25" y="2062625"/>
            <a:ext cx="7905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Weights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50" y="2030775"/>
            <a:ext cx="6327751" cy="2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