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d0d6a7f5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d0d6a7f5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0d6a7f5e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0d6a7f5e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dcb84451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dcb84451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2271775a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2271775a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d2271775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d2271775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20" Type="http://schemas.openxmlformats.org/officeDocument/2006/relationships/image" Target="../media/image14.png"/><Relationship Id="rId11" Type="http://schemas.openxmlformats.org/officeDocument/2006/relationships/image" Target="../media/image4.png"/><Relationship Id="rId22" Type="http://schemas.openxmlformats.org/officeDocument/2006/relationships/image" Target="../media/image22.png"/><Relationship Id="rId10" Type="http://schemas.openxmlformats.org/officeDocument/2006/relationships/image" Target="../media/image15.png"/><Relationship Id="rId21" Type="http://schemas.openxmlformats.org/officeDocument/2006/relationships/image" Target="../media/image19.png"/><Relationship Id="rId13" Type="http://schemas.openxmlformats.org/officeDocument/2006/relationships/image" Target="../media/image5.png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17.png"/><Relationship Id="rId15" Type="http://schemas.openxmlformats.org/officeDocument/2006/relationships/image" Target="../media/image6.png"/><Relationship Id="rId14" Type="http://schemas.openxmlformats.org/officeDocument/2006/relationships/image" Target="../media/image9.png"/><Relationship Id="rId17" Type="http://schemas.openxmlformats.org/officeDocument/2006/relationships/image" Target="../media/image2.png"/><Relationship Id="rId16" Type="http://schemas.openxmlformats.org/officeDocument/2006/relationships/image" Target="../media/image13.png"/><Relationship Id="rId5" Type="http://schemas.openxmlformats.org/officeDocument/2006/relationships/image" Target="../media/image16.png"/><Relationship Id="rId19" Type="http://schemas.openxmlformats.org/officeDocument/2006/relationships/image" Target="../media/image11.png"/><Relationship Id="rId6" Type="http://schemas.openxmlformats.org/officeDocument/2006/relationships/image" Target="../media/image8.png"/><Relationship Id="rId18" Type="http://schemas.openxmlformats.org/officeDocument/2006/relationships/image" Target="../media/image10.png"/><Relationship Id="rId7" Type="http://schemas.openxmlformats.org/officeDocument/2006/relationships/image" Target="../media/image12.png"/><Relationship Id="rId8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35.png"/><Relationship Id="rId10" Type="http://schemas.openxmlformats.org/officeDocument/2006/relationships/image" Target="../media/image21.png"/><Relationship Id="rId13" Type="http://schemas.openxmlformats.org/officeDocument/2006/relationships/image" Target="../media/image25.png"/><Relationship Id="rId1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3.png"/><Relationship Id="rId4" Type="http://schemas.openxmlformats.org/officeDocument/2006/relationships/image" Target="../media/image29.png"/><Relationship Id="rId9" Type="http://schemas.openxmlformats.org/officeDocument/2006/relationships/image" Target="../media/image32.png"/><Relationship Id="rId5" Type="http://schemas.openxmlformats.org/officeDocument/2006/relationships/image" Target="../media/image34.png"/><Relationship Id="rId6" Type="http://schemas.openxmlformats.org/officeDocument/2006/relationships/image" Target="../media/image24.png"/><Relationship Id="rId7" Type="http://schemas.openxmlformats.org/officeDocument/2006/relationships/image" Target="../media/image28.png"/><Relationship Id="rId8" Type="http://schemas.openxmlformats.org/officeDocument/2006/relationships/image" Target="../media/image3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1.png"/><Relationship Id="rId4" Type="http://schemas.openxmlformats.org/officeDocument/2006/relationships/image" Target="../media/image20.png"/><Relationship Id="rId5" Type="http://schemas.openxmlformats.org/officeDocument/2006/relationships/image" Target="../media/image41.png"/></Relationships>
</file>

<file path=ppt/slides/_rels/slide5.xml.rels><?xml version="1.0" encoding="UTF-8" standalone="yes"?><Relationships xmlns="http://schemas.openxmlformats.org/package/2006/relationships"><Relationship Id="rId20" Type="http://schemas.openxmlformats.org/officeDocument/2006/relationships/image" Target="../media/image44.png"/><Relationship Id="rId22" Type="http://schemas.openxmlformats.org/officeDocument/2006/relationships/image" Target="../media/image42.png"/><Relationship Id="rId21" Type="http://schemas.openxmlformats.org/officeDocument/2006/relationships/image" Target="../media/image48.png"/><Relationship Id="rId24" Type="http://schemas.openxmlformats.org/officeDocument/2006/relationships/image" Target="../media/image50.png"/><Relationship Id="rId23" Type="http://schemas.openxmlformats.org/officeDocument/2006/relationships/image" Target="../media/image5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30.png"/><Relationship Id="rId9" Type="http://schemas.openxmlformats.org/officeDocument/2006/relationships/image" Target="../media/image37.png"/><Relationship Id="rId26" Type="http://schemas.openxmlformats.org/officeDocument/2006/relationships/image" Target="../media/image56.png"/><Relationship Id="rId25" Type="http://schemas.openxmlformats.org/officeDocument/2006/relationships/image" Target="../media/image49.png"/><Relationship Id="rId28" Type="http://schemas.openxmlformats.org/officeDocument/2006/relationships/image" Target="../media/image52.png"/><Relationship Id="rId27" Type="http://schemas.openxmlformats.org/officeDocument/2006/relationships/image" Target="../media/image57.png"/><Relationship Id="rId5" Type="http://schemas.openxmlformats.org/officeDocument/2006/relationships/image" Target="../media/image27.png"/><Relationship Id="rId6" Type="http://schemas.openxmlformats.org/officeDocument/2006/relationships/image" Target="../media/image38.png"/><Relationship Id="rId29" Type="http://schemas.openxmlformats.org/officeDocument/2006/relationships/image" Target="../media/image58.png"/><Relationship Id="rId7" Type="http://schemas.openxmlformats.org/officeDocument/2006/relationships/image" Target="../media/image8.png"/><Relationship Id="rId8" Type="http://schemas.openxmlformats.org/officeDocument/2006/relationships/image" Target="../media/image39.png"/><Relationship Id="rId31" Type="http://schemas.openxmlformats.org/officeDocument/2006/relationships/image" Target="../media/image60.png"/><Relationship Id="rId30" Type="http://schemas.openxmlformats.org/officeDocument/2006/relationships/image" Target="../media/image53.png"/><Relationship Id="rId11" Type="http://schemas.openxmlformats.org/officeDocument/2006/relationships/image" Target="../media/image17.png"/><Relationship Id="rId33" Type="http://schemas.openxmlformats.org/officeDocument/2006/relationships/image" Target="../media/image59.png"/><Relationship Id="rId10" Type="http://schemas.openxmlformats.org/officeDocument/2006/relationships/image" Target="../media/image36.png"/><Relationship Id="rId32" Type="http://schemas.openxmlformats.org/officeDocument/2006/relationships/image" Target="../media/image61.png"/><Relationship Id="rId13" Type="http://schemas.openxmlformats.org/officeDocument/2006/relationships/image" Target="../media/image4.png"/><Relationship Id="rId35" Type="http://schemas.openxmlformats.org/officeDocument/2006/relationships/image" Target="../media/image63.png"/><Relationship Id="rId12" Type="http://schemas.openxmlformats.org/officeDocument/2006/relationships/image" Target="../media/image15.png"/><Relationship Id="rId34" Type="http://schemas.openxmlformats.org/officeDocument/2006/relationships/image" Target="../media/image55.png"/><Relationship Id="rId15" Type="http://schemas.openxmlformats.org/officeDocument/2006/relationships/image" Target="../media/image40.png"/><Relationship Id="rId37" Type="http://schemas.openxmlformats.org/officeDocument/2006/relationships/image" Target="../media/image62.png"/><Relationship Id="rId14" Type="http://schemas.openxmlformats.org/officeDocument/2006/relationships/image" Target="../media/image47.png"/><Relationship Id="rId36" Type="http://schemas.openxmlformats.org/officeDocument/2006/relationships/image" Target="../media/image65.png"/><Relationship Id="rId17" Type="http://schemas.openxmlformats.org/officeDocument/2006/relationships/image" Target="../media/image45.png"/><Relationship Id="rId16" Type="http://schemas.openxmlformats.org/officeDocument/2006/relationships/image" Target="../media/image54.png"/><Relationship Id="rId19" Type="http://schemas.openxmlformats.org/officeDocument/2006/relationships/image" Target="../media/image43.png"/><Relationship Id="rId18" Type="http://schemas.openxmlformats.org/officeDocument/2006/relationships/image" Target="../media/image4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Host manipulation and multiple infections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{&quot;backgroundColor&quot;:&quot;#FFFFFF&quot;,&quot;aid&quot;:null,&quot;type&quot;:&quot;$&quot;,&quot;id&quot;:&quot;1&quot;,&quot;font&quot;:{&quot;family&quot;:&quot;Arial&quot;,&quot;size&quot;:&quot;24&quot;,&quot;color&quot;:&quot;#000000&quot;},&quot;code&quot;:&quot;$I_{s}$&quot;,&quot;backgroundColorModified&quot;:false,&quot;ts&quot;:1618315744777,&quot;cs&quot;:&quot;ZslTMceVB1bfXKvezJRLCA==&quot;,&quot;size&quot;:{&quot;width&quot;:26.5,&quot;height&quot;:31}}"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7450" y="1021863"/>
            <a:ext cx="252413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family&quot;:&quot;Arial&quot;,&quot;size&quot;:&quot;24&quot;,&quot;color&quot;:&quot;#000000&quot;},&quot;code&quot;:&quot;$I_{ww}$&quot;,&quot;type&quot;:&quot;$&quot;,&quot;backgroundColor&quot;:&quot;#FFFFFF&quot;,&quot;id&quot;:&quot;2&quot;,&quot;backgroundColorModified&quot;:false,&quot;aid&quot;:null,&quot;ts&quot;:1618315812548,&quot;cs&quot;:&quot;X9malMLZe3tzZSlS47ZbPw==&quot;,&quot;size&quot;:{&quot;width&quot;:51.5,&quot;height&quot;:31}}" id="60" name="Google Shape;6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9325" y="1021867"/>
            <a:ext cx="490538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3&quot;,&quot;aid&quot;:null,&quot;backgroundColor&quot;:&quot;#FFFFFF&quot;,&quot;type&quot;:&quot;$&quot;,&quot;font&quot;:{&quot;color&quot;:&quot;#000000&quot;,&quot;size&quot;:&quot;24&quot;,&quot;family&quot;:&quot;Arial&quot;},&quot;code&quot;:&quot;$I_{w}$&quot;,&quot;backgroundColorModified&quot;:false,&quot;ts&quot;:1618315834657,&quot;cs&quot;:&quot;npJ1AphdW39UAIVT+mykuQ==&quot;,&quot;size&quot;:{&quot;width&quot;:33.166666666666664,&quot;height&quot;:31}}" id="61" name="Google Shape;6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26638" y="1856588"/>
            <a:ext cx="315913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family&quot;:&quot;Arial&quot;,&quot;size&quot;:&quot;24&quot;,&quot;color&quot;:&quot;#000000&quot;},&quot;code&quot;:&quot;$I_{ww}$&quot;,&quot;type&quot;:&quot;$&quot;,&quot;backgroundColor&quot;:&quot;#FFFFFF&quot;,&quot;id&quot;:&quot;2&quot;,&quot;backgroundColorModified&quot;:false,&quot;aid&quot;:null,&quot;ts&quot;:1618315812548,&quot;cs&quot;:&quot;X9malMLZe3tzZSlS47ZbPw==&quot;,&quot;size&quot;:{&quot;width&quot;:51.5,&quot;height&quot;:31}}"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1650" y="1856592"/>
            <a:ext cx="490538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4&quot;,&quot;type&quot;:&quot;$&quot;,&quot;code&quot;:&quot;$D_{s}$&quot;,&quot;backgroundColorModified&quot;:false,&quot;font&quot;:{&quot;family&quot;:&quot;Arial&quot;,&quot;size&quot;:&quot;24&quot;,&quot;color&quot;:&quot;#000000&quot;},&quot;aid&quot;:null,&quot;backgroundColor&quot;:&quot;#FFFFFF&quot;,&quot;ts&quot;:1618315872320,&quot;cs&quot;:&quot;o+93CDGSh9eUe3eMv8d4wA==&quot;,&quot;size&quot;:{&quot;width&quot;:40.333333333333336,&quot;height&quot;:31}}" id="63" name="Google Shape;63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31575" y="2734781"/>
            <a:ext cx="384175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&quot;:&quot;#FFFFFF&quot;,&quot;code&quot;:&quot;$D_{w}$&quot;,&quot;font&quot;:{&quot;color&quot;:&quot;#000000&quot;,&quot;family&quot;:&quot;Arial&quot;,&quot;size&quot;:&quot;24&quot;},&quot;aid&quot;:null,&quot;id&quot;:&quot;5&quot;,&quot;type&quot;:&quot;$&quot;,&quot;backgroundColorModified&quot;:false,&quot;ts&quot;:1618315904697,&quot;cs&quot;:&quot;Mu6aHl1PoOezspJujSWE1g==&quot;,&quot;size&quot;:{&quot;width&quot;:47.166666666666664,&quot;height&quot;:31}}" id="64" name="Google Shape;64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59963" y="3526038"/>
            <a:ext cx="449263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Modified&quot;:false,&quot;aid&quot;:null,&quot;code&quot;:&quot;$D_{ww}$&quot;,&quot;type&quot;:&quot;$&quot;,&quot;id&quot;:&quot;6&quot;,&quot;font&quot;:{&quot;family&quot;:&quot;Arial&quot;,&quot;size&quot;:&quot;24&quot;,&quot;color&quot;:&quot;#000000&quot;},&quot;backgroundColor&quot;:&quot;#FFFFFF&quot;,&quot;ts&quot;:1618315928332,&quot;cs&quot;:&quot;EPy99OX7y/U/9Juf2JocxQ==&quot;,&quot;size&quot;:{&quot;width&quot;:65.5,&quot;height&quot;:31}}" id="65" name="Google Shape;65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72650" y="2691313"/>
            <a:ext cx="623888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Modified&quot;:false,&quot;aid&quot;:null,&quot;code&quot;:&quot;$D_{ww}$&quot;,&quot;type&quot;:&quot;$&quot;,&quot;id&quot;:&quot;6&quot;,&quot;font&quot;:{&quot;family&quot;:&quot;Arial&quot;,&quot;size&quot;:&quot;24&quot;,&quot;color&quot;:&quot;#000000&quot;},&quot;backgroundColor&quot;:&quot;#FFFFFF&quot;,&quot;ts&quot;:1618315928332,&quot;cs&quot;:&quot;EPy99OX7y/U/9Juf2JocxQ==&quot;,&quot;size&quot;:{&quot;width&quot;:65.5,&quot;height&quot;:31}}" id="66" name="Google Shape;66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04975" y="3526038"/>
            <a:ext cx="623888" cy="29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" name="Google Shape;67;p14"/>
          <p:cNvCxnSpPr>
            <a:endCxn id="60" idx="1"/>
          </p:cNvCxnSpPr>
          <p:nvPr/>
        </p:nvCxnSpPr>
        <p:spPr>
          <a:xfrm>
            <a:off x="2249825" y="1169505"/>
            <a:ext cx="178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4"/>
          <p:cNvCxnSpPr>
            <a:stCxn id="59" idx="3"/>
            <a:endCxn id="61" idx="1"/>
          </p:cNvCxnSpPr>
          <p:nvPr/>
        </p:nvCxnSpPr>
        <p:spPr>
          <a:xfrm>
            <a:off x="2249863" y="1169500"/>
            <a:ext cx="1876800" cy="83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" name="Google Shape;69;p14"/>
          <p:cNvCxnSpPr>
            <a:endCxn id="62" idx="1"/>
          </p:cNvCxnSpPr>
          <p:nvPr/>
        </p:nvCxnSpPr>
        <p:spPr>
          <a:xfrm>
            <a:off x="4442550" y="2004230"/>
            <a:ext cx="182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4"/>
          <p:cNvCxnSpPr>
            <a:stCxn id="63" idx="3"/>
            <a:endCxn id="65" idx="1"/>
          </p:cNvCxnSpPr>
          <p:nvPr/>
        </p:nvCxnSpPr>
        <p:spPr>
          <a:xfrm flipH="1" rot="10800000">
            <a:off x="2315750" y="2838919"/>
            <a:ext cx="1656900" cy="4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" name="Google Shape;71;p14"/>
          <p:cNvCxnSpPr>
            <a:stCxn id="63" idx="3"/>
            <a:endCxn id="64" idx="1"/>
          </p:cNvCxnSpPr>
          <p:nvPr/>
        </p:nvCxnSpPr>
        <p:spPr>
          <a:xfrm>
            <a:off x="2315750" y="2882419"/>
            <a:ext cx="1744200" cy="79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14"/>
          <p:cNvCxnSpPr>
            <a:stCxn id="64" idx="3"/>
            <a:endCxn id="66" idx="1"/>
          </p:cNvCxnSpPr>
          <p:nvPr/>
        </p:nvCxnSpPr>
        <p:spPr>
          <a:xfrm>
            <a:off x="4509225" y="3673675"/>
            <a:ext cx="169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{&quot;type&quot;:&quot;$&quot;,&quot;backgroundColorModified&quot;:false,&quot;code&quot;:&quot;$p$&quot;,&quot;id&quot;:&quot;7&quot;,&quot;font&quot;:{&quot;color&quot;:&quot;#000000&quot;,&quot;size&quot;:&quot;14&quot;,&quot;family&quot;:&quot;Arial&quot;},&quot;aid&quot;:null,&quot;backgroundColor&quot;:&quot;#FFFFFF&quot;,&quot;ts&quot;:1618317734752,&quot;cs&quot;:&quot;MdObImOvlzt8RWItt8UFpA==&quot;,&quot;size&quot;:{&quot;width&quot;:10.666666666666666,&quot;height&quot;:13.833333333333334}}" id="73" name="Google Shape;73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663262" y="949013"/>
            <a:ext cx="101600" cy="1317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\\left(1-p\\right)$&quot;,&quot;backgroundColorModified&quot;:false,&quot;font&quot;:{&quot;family&quot;:&quot;Arial&quot;,&quot;color&quot;:&quot;#000000&quot;,&quot;size&quot;:&quot;14&quot;},&quot;aid&quot;:null,&quot;backgroundColor&quot;:&quot;#FFFFFF&quot;,&quot;type&quot;:&quot;$&quot;,&quot;id&quot;:&quot;8&quot;,&quot;ts&quot;:1618317776359,&quot;cs&quot;:&quot;R2i9uPlPLayT/3hE44IWOA==&quot;,&quot;size&quot;:{&quot;width&quot;:60.166712476204076,&quot;height&quot;:21.50001636961306}}" id="74" name="Google Shape;74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1559465">
            <a:off x="2663325" y="1580025"/>
            <a:ext cx="573088" cy="2047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color&quot;:&quot;#000000&quot;,&quot;size&quot;:&quot;14&quot;,&quot;family&quot;:&quot;Arial&quot;},&quot;id&quot;:&quot;7&quot;,&quot;code&quot;:&quot;$\\left(1-p\\right)$&quot;,&quot;backgroundColor&quot;:&quot;#FFFFFF&quot;,&quot;backgroundColorModified&quot;:false,&quot;aid&quot;:null,&quot;type&quot;:&quot;$&quot;,&quot;ts&quot;:1618317802478,&quot;cs&quot;:&quot;hEoCXH8HdhHJqLN/z+W7yw==&quot;,&quot;size&quot;:{&quot;width&quot;:60.166666666666664,&quot;height&quot;:21.5}}" id="75" name="Google Shape;75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870616" y="1785184"/>
            <a:ext cx="573088" cy="2047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aid&quot;:null,&quot;backgroundColor&quot;:&quot;#FFFFFF&quot;,&quot;backgroundColorModified&quot;:false,&quot;code&quot;:&quot;$\\lambda_{s}$&quot;,&quot;id&quot;:&quot;11&quot;,&quot;type&quot;:&quot;$&quot;,&quot;font&quot;:{&quot;color&quot;:&quot;#000000&quot;,&quot;size&quot;:&quot;14&quot;,&quot;family&quot;:&quot;Arial&quot;},&quot;ts&quot;:1618497142617,&quot;cs&quot;:&quot;layDCSjcSqCdAJk3yC9Ijw==&quot;,&quot;size&quot;:{&quot;width&quot;:17.499987863465353,&quot;height&quot;:18.333320618868413}}" id="76" name="Google Shape;76;p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 rot="1422274">
            <a:off x="3263810" y="3171851"/>
            <a:ext cx="166687" cy="174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13&quot;,&quot;aid&quot;:null,&quot;type&quot;:&quot;$&quot;,&quot;code&quot;:&quot;$\\lambda_{s}$&quot;,&quot;backgroundColor&quot;:&quot;#FFFFFF&quot;,&quot;backgroundColorModified&quot;:false,&quot;font&quot;:{&quot;color&quot;:&quot;#000000&quot;,&quot;family&quot;:&quot;Arial&quot;,&quot;size&quot;:&quot;14&quot;},&quot;ts&quot;:1618497118234,&quot;cs&quot;:&quot;/VB7G5AC+Qe+dSEhoYj4nQ==&quot;,&quot;size&quot;:{&quot;width&quot;:17.5,&quot;height&quot;:18.333333333333332}}" id="77" name="Google Shape;77;p1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399385" y="3436384"/>
            <a:ext cx="166688" cy="1746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4"/>
          <p:cNvSpPr txBox="1"/>
          <p:nvPr/>
        </p:nvSpPr>
        <p:spPr>
          <a:xfrm>
            <a:off x="177550" y="1001700"/>
            <a:ext cx="1471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Intermediate host</a:t>
            </a:r>
            <a:endParaRPr/>
          </a:p>
        </p:txBody>
      </p:sp>
      <p:sp>
        <p:nvSpPr>
          <p:cNvPr id="79" name="Google Shape;79;p14"/>
          <p:cNvSpPr txBox="1"/>
          <p:nvPr/>
        </p:nvSpPr>
        <p:spPr>
          <a:xfrm>
            <a:off x="215600" y="2663100"/>
            <a:ext cx="166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Definitive host</a:t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1555659" y="862200"/>
            <a:ext cx="295975" cy="1255550"/>
          </a:xfrm>
          <a:custGeom>
            <a:rect b="b" l="l" r="r" t="t"/>
            <a:pathLst>
              <a:path extrusionOk="0" h="50222" w="11839">
                <a:moveTo>
                  <a:pt x="3722" y="0"/>
                </a:moveTo>
                <a:cubicBezTo>
                  <a:pt x="2205" y="6070"/>
                  <a:pt x="2202" y="12701"/>
                  <a:pt x="3722" y="18770"/>
                </a:cubicBezTo>
                <a:cubicBezTo>
                  <a:pt x="4174" y="20574"/>
                  <a:pt x="5037" y="23035"/>
                  <a:pt x="3722" y="24350"/>
                </a:cubicBezTo>
                <a:cubicBezTo>
                  <a:pt x="2852" y="25220"/>
                  <a:pt x="-512" y="24360"/>
                  <a:pt x="171" y="23335"/>
                </a:cubicBezTo>
                <a:cubicBezTo>
                  <a:pt x="1207" y="21780"/>
                  <a:pt x="5299" y="21016"/>
                  <a:pt x="5752" y="22828"/>
                </a:cubicBezTo>
                <a:cubicBezTo>
                  <a:pt x="8023" y="31902"/>
                  <a:pt x="3472" y="46039"/>
                  <a:pt x="11839" y="5022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" name="Google Shape;81;p14"/>
          <p:cNvSpPr/>
          <p:nvPr/>
        </p:nvSpPr>
        <p:spPr>
          <a:xfrm>
            <a:off x="1607777" y="2587000"/>
            <a:ext cx="129700" cy="1344325"/>
          </a:xfrm>
          <a:custGeom>
            <a:rect b="b" l="l" r="r" t="t"/>
            <a:pathLst>
              <a:path extrusionOk="0" h="53773" w="5188">
                <a:moveTo>
                  <a:pt x="2145" y="0"/>
                </a:moveTo>
                <a:cubicBezTo>
                  <a:pt x="3255" y="4442"/>
                  <a:pt x="5571" y="12585"/>
                  <a:pt x="1130" y="13697"/>
                </a:cubicBezTo>
                <a:cubicBezTo>
                  <a:pt x="666" y="13813"/>
                  <a:pt x="0" y="13146"/>
                  <a:pt x="116" y="12682"/>
                </a:cubicBezTo>
                <a:cubicBezTo>
                  <a:pt x="412" y="11499"/>
                  <a:pt x="962" y="9342"/>
                  <a:pt x="2145" y="9638"/>
                </a:cubicBezTo>
                <a:cubicBezTo>
                  <a:pt x="5625" y="10508"/>
                  <a:pt x="3667" y="16705"/>
                  <a:pt x="3667" y="20292"/>
                </a:cubicBezTo>
                <a:cubicBezTo>
                  <a:pt x="3667" y="31464"/>
                  <a:pt x="192" y="43781"/>
                  <a:pt x="5188" y="5377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Google Shape;82;p14"/>
          <p:cNvSpPr txBox="1"/>
          <p:nvPr/>
        </p:nvSpPr>
        <p:spPr>
          <a:xfrm>
            <a:off x="6480700" y="350500"/>
            <a:ext cx="1775400" cy="104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infection via cotransmission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probability p and q</a:t>
            </a:r>
            <a:endParaRPr/>
          </a:p>
        </p:txBody>
      </p:sp>
      <p:pic>
        <p:nvPicPr>
          <p:cNvPr descr="{&quot;id&quot;:&quot;15&quot;,&quot;type&quot;:&quot;$&quot;,&quot;code&quot;:&quot;$\\gamma_{w}\\,W$&quot;,&quot;backgroundColor&quot;:&quot;#FFFFFF&quot;,&quot;backgroundColorModified&quot;:false,&quot;font&quot;:{&quot;size&quot;:&quot;14&quot;,&quot;family&quot;:&quot;Arial&quot;,&quot;color&quot;:&quot;#000000&quot;},&quot;aid&quot;:null,&quot;ts&quot;:1618318205303,&quot;cs&quot;:&quot;PZwOEcz9iVQebQVwahwT6Q==&quot;,&quot;size&quot;:{&quot;width&quot;:48.5,&quot;height&quot;:19.5}}" id="83" name="Google Shape;83;p1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871286" y="862200"/>
            <a:ext cx="461962" cy="1857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color&quot;:&quot;#000000&quot;,&quot;family&quot;:&quot;Arial&quot;,&quot;size&quot;:&quot;14&quot;},&quot;id&quot;:&quot;16&quot;,&quot;backgroundColor&quot;:&quot;#FFFFFF&quot;,&quot;type&quot;:&quot;$&quot;,&quot;backgroundColorModified&quot;:false,&quot;aid&quot;:null,&quot;code&quot;:&quot;$\\gamma_{w}\\,W$&quot;,&quot;ts&quot;:1618318380589,&quot;cs&quot;:&quot;E1D7rrs6VscU5wCpqDp82A==&quot;,&quot;size&quot;:{&quot;width&quot;:48.5,&quot;height&quot;:19.5}}" id="84" name="Google Shape;84;p14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 rot="1797456">
            <a:off x="3253050" y="1850562"/>
            <a:ext cx="461963" cy="1857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&quot;:&quot;#FFFFFF&quot;,&quot;type&quot;:&quot;$&quot;,&quot;code&quot;:&quot;$\\gamma_{w}\\,W$&quot;,&quot;aid&quot;:null,&quot;backgroundColorModified&quot;:false,&quot;font&quot;:{&quot;family&quot;:&quot;Arial&quot;,&quot;color&quot;:&quot;#000000&quot;,&quot;size&quot;:&quot;14&quot;},&quot;id&quot;:&quot;17&quot;,&quot;ts&quot;:1618318909530,&quot;cs&quot;:&quot;paW2szVaVmYhvcTVy3UNTw==&quot;,&quot;size&quot;:{&quot;width&quot;:48.5,&quot;height&quot;:19.5}}" id="85" name="Google Shape;85;p1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5576256" y="1818475"/>
            <a:ext cx="461963" cy="1857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&quot;:&quot;#FFFFFF&quot;,&quot;code&quot;:&quot;$\\lambda_{c}$&quot;,&quot;backgroundColorModified&quot;:false,&quot;aid&quot;:null,&quot;id&quot;:&quot;18&quot;,&quot;type&quot;:&quot;$&quot;,&quot;font&quot;:{&quot;family&quot;:&quot;Arial&quot;,&quot;size&quot;:&quot;14&quot;,&quot;color&quot;:&quot;#000000&quot;},&quot;ts&quot;:1618497025545,&quot;cs&quot;:&quot;uSOcND45DZgcPX2PpfL7pA==&quot;,&quot;size&quot;:{&quot;width&quot;:18.166666666666668,&quot;height&quot;:18.333333333333332}}" id="86" name="Google Shape;86;p14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3103756" y="2587087"/>
            <a:ext cx="173038" cy="174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size&quot;:&quot;24&quot;,&quot;family&quot;:&quot;Arial&quot;,&quot;color&quot;:&quot;#000000&quot;},&quot;backgroundColor&quot;:&quot;#FFFFFF&quot;,&quot;type&quot;:&quot;$&quot;,&quot;id&quot;:&quot;21&quot;,&quot;backgroundColorModified&quot;:false,&quot;code&quot;:&quot;$W$&quot;,&quot;aid&quot;:null,&quot;ts&quot;:1618318921627,&quot;cs&quot;:&quot;kzpV5H7znvC0hRvCdEccpg==&quot;,&quot;size&quot;:{&quot;width&quot;:36.833333333333336,&quot;height&quot;:26}}" id="87" name="Google Shape;87;p14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1997450" y="4247350"/>
            <a:ext cx="350838" cy="2476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4"/>
          <p:cNvSpPr txBox="1"/>
          <p:nvPr/>
        </p:nvSpPr>
        <p:spPr>
          <a:xfrm>
            <a:off x="164875" y="4171775"/>
            <a:ext cx="147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Parasite pool</a:t>
            </a:r>
            <a:endParaRPr/>
          </a:p>
        </p:txBody>
      </p:sp>
      <p:sp>
        <p:nvSpPr>
          <p:cNvPr id="89" name="Google Shape;89;p14"/>
          <p:cNvSpPr txBox="1"/>
          <p:nvPr/>
        </p:nvSpPr>
        <p:spPr>
          <a:xfrm>
            <a:off x="7596750" y="2333350"/>
            <a:ext cx="1306200" cy="104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infection via sequential transmission</a:t>
            </a:r>
            <a:endParaRPr/>
          </a:p>
        </p:txBody>
      </p:sp>
      <p:cxnSp>
        <p:nvCxnSpPr>
          <p:cNvPr id="90" name="Google Shape;90;p14"/>
          <p:cNvCxnSpPr>
            <a:stCxn id="62" idx="3"/>
            <a:endCxn id="89" idx="1"/>
          </p:cNvCxnSpPr>
          <p:nvPr/>
        </p:nvCxnSpPr>
        <p:spPr>
          <a:xfrm>
            <a:off x="6762188" y="2004230"/>
            <a:ext cx="834600" cy="85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4"/>
          <p:cNvCxnSpPr>
            <a:stCxn id="66" idx="3"/>
            <a:endCxn id="89" idx="1"/>
          </p:cNvCxnSpPr>
          <p:nvPr/>
        </p:nvCxnSpPr>
        <p:spPr>
          <a:xfrm flipH="1" rot="10800000">
            <a:off x="6828863" y="2856775"/>
            <a:ext cx="768000" cy="81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pic>
        <p:nvPicPr>
          <p:cNvPr descr="{&quot;font&quot;:{&quot;size&quot;:&quot;18&quot;,&quot;family&quot;:&quot;Arial&quot;,&quot;color&quot;:&quot;#000000&quot;},&quot;type&quot;:&quot;$&quot;,&quot;id&quot;:&quot;43&quot;,&quot;aid&quot;:null,&quot;backgroundColor&quot;:&quot;#FFFFFF&quot;,&quot;code&quot;:&quot;$\\lambda_{s1}\\,=\\,\\beta_{w}\\,I_{w}$&quot;,&quot;backgroundColorModified&quot;:false,&quot;ts&quot;:1618497218680,&quot;cs&quot;:&quot;uhjTVZzRFq3g5Gq64EQixg==&quot;,&quot;size&quot;:{&quot;width&quot;:141.49999999999991,&quot;height&quot;:25}}" id="92" name="Google Shape;92;p14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6347274" y="4339865"/>
            <a:ext cx="1347788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44&quot;,&quot;backgroundColor&quot;:&quot;#FFFFFF&quot;,&quot;type&quot;:&quot;$&quot;,&quot;aid&quot;:null,&quot;font&quot;:{&quot;color&quot;:&quot;#000000&quot;,&quot;family&quot;:&quot;Arial&quot;,&quot;size&quot;:&quot;18&quot;},&quot;code&quot;:&quot;$\\lambda_{s2}\\,=\\,\\left(1-q\\right)\\beta_{ww}I_{ww}$&quot;,&quot;backgroundColorModified&quot;:false,&quot;ts&quot;:1618497242817,&quot;cs&quot;:&quot;qnbAiqcndAIsL/Yuc+sj6Q==&quot;,&quot;size&quot;:{&quot;width&quot;:246.59999999999994,&quot;height&quot;:27.600000000000012}}" id="93" name="Google Shape;93;p14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6396006" y="4704691"/>
            <a:ext cx="2348865" cy="2628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\\lambda_{c}\\,=\\,q\\,\\beta_{ww\\,}I_{ww}$&quot;,&quot;type&quot;:&quot;$&quot;,&quot;backgroundColor&quot;:&quot;#FFFFFF&quot;,&quot;id&quot;:&quot;45&quot;,&quot;font&quot;:{&quot;color&quot;:&quot;#000000&quot;,&quot;size&quot;:&quot;18&quot;,&quot;family&quot;:&quot;Arial&quot;},&quot;backgroundColorModified&quot;:false,&quot;aid&quot;:null,&quot;ts&quot;:1618497178054,&quot;cs&quot;:&quot;janu1GJuiLINnqgZkTcd9w==&quot;,&quot;size&quot;:{&quot;width&quot;:176.5,&quot;height&quot;:25}}" id="94" name="Google Shape;94;p14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3375950" y="4323263"/>
            <a:ext cx="1681163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\\lambda_{s}\\,=\\,\\lambda_{s1}\\,+\\,\\lambda_{s2}$&quot;,&quot;id&quot;:&quot;46&quot;,&quot;font&quot;:{&quot;size&quot;:&quot;18&quot;,&quot;color&quot;:&quot;#000000&quot;,&quot;family&quot;:&quot;Arial&quot;},&quot;type&quot;:&quot;$&quot;,&quot;backgroundColorModified&quot;:false,&quot;aid&quot;:null,&quot;backgroundColor&quot;:&quot;#FFFFFF&quot;,&quot;ts&quot;:1618497201618,&quot;cs&quot;:&quot;hn4/zmc6qPlHLf8ZNTvNzw==&quot;,&quot;size&quot;:{&quot;width&quot;:185.16666666666666,&quot;height&quot;:23.666666666666668}}" id="95" name="Google Shape;95;p14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3375416" y="4780738"/>
            <a:ext cx="1763713" cy="225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14"/>
          <p:cNvCxnSpPr>
            <a:stCxn id="60" idx="3"/>
            <a:endCxn id="82" idx="1"/>
          </p:cNvCxnSpPr>
          <p:nvPr/>
        </p:nvCxnSpPr>
        <p:spPr>
          <a:xfrm flipH="1" rot="10800000">
            <a:off x="4529863" y="873705"/>
            <a:ext cx="1950900" cy="2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4"/>
          <p:cNvCxnSpPr>
            <a:stCxn id="65" idx="3"/>
            <a:endCxn id="82" idx="1"/>
          </p:cNvCxnSpPr>
          <p:nvPr/>
        </p:nvCxnSpPr>
        <p:spPr>
          <a:xfrm flipH="1" rot="10800000">
            <a:off x="4596538" y="873950"/>
            <a:ext cx="1884300" cy="196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98" name="Google Shape;98;p14"/>
          <p:cNvSpPr txBox="1"/>
          <p:nvPr/>
        </p:nvSpPr>
        <p:spPr>
          <a:xfrm>
            <a:off x="926350" y="4704850"/>
            <a:ext cx="16812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Force of infection</a:t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3157925" y="4058250"/>
            <a:ext cx="5681700" cy="1046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" name="Google Shape;100;p14"/>
          <p:cNvCxnSpPr>
            <a:stCxn id="99" idx="1"/>
            <a:endCxn id="98" idx="3"/>
          </p:cNvCxnSpPr>
          <p:nvPr/>
        </p:nvCxnSpPr>
        <p:spPr>
          <a:xfrm flipH="1">
            <a:off x="2607425" y="4581600"/>
            <a:ext cx="550500" cy="32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{&quot;backgroundColor&quot;:&quot;#ffffff&quot;,&quot;type&quot;:&quot;lalign*&quot;,&quot;backgroundColorModified&quot;:false,&quot;id&quot;:&quot;22&quot;,&quot;code&quot;:&quot;\\begin{lalign*}\n&amp;{\\frac{dI_{s}}{dt}=R\\left(I_{s\\,},I_{w},\\,I_{ww}\\right)\\,-\\,d\\,I_{s}\\,-\\,\\Pi_{0}\\,I_{s}-\\gamma _{w}\\,WI_{s}}\\\\\n&amp;{\\frac{dI_{w}}{dt}\\,=\\,\\left(1\\,-\\,p\\right)\\gamma_{w}\\,W\\,I_{s}\\,-\\,\\left(d+\\alpha_{w}\\right)\\,I_{w}\\,-\\,\\Pi_{1}I_{w}\\,-\\,\\left(1\\,-\\,p\\right)\\gamma _{w}WI_{w}}\\\\\n&amp;{\\frac{dI_{ww}}{dt}\\,=\\,p\\,\\gamma_{w}\\,W\\,I_{s}\\,+\\,\\left(1-p\\right)\\,\\gamma_{w}\\,W\\,I_{w}\\,-\\,\\left(d+\\alpha_{ww}\\right)\\,I_{ww}\\,-\\,\\Pi_{2}I_{ww}}\\\\\n&amp;{\\frac{dD_{s}}{dt}=B_{0}I_{s}+B_{1}I_{w}+B_{2}I_{ww}\\,-\\,\\mu D_{s}\\,-\\,\\left(\\lambda_{s}\\,+\\,\\lambda_{c}\\right)D_{s}}\\\\\n&amp;{\\frac{dD_{w}}{dt}=\\left(\\lambda_{s1}+\\lambda_{s2}\\right)D_{s}-\\,\\left(\\mu+\\,\\sigma_{w}\\right)D_{w}\\,\\,-\\,\\left(\\lambda_{1}+\\lambda_{s2}\\right)D_{w}}\\\\\n&amp;{\\frac{dD_{ww}}{dt}\\,=\\,\\lambda _{c}D_{s}\\,+\\,\\left(\\lambda _{s1}+\\lambda _{s2}\\right)D_{w}\\,-\\,\\left(\\mu+\\,\\sigma_{ww}\\right)D_{ww}\\,}\\\\\n&amp;{\\frac{dW}{dt}\\,=\\,f_{w}D_{w}+f_{ww}D_{ww}\\,-\\,\\delta\\,W}\t\n\\end{lalign*}&quot;,&quot;aid&quot;:null,&quot;font&quot;:{&quot;size&quot;:14,&quot;color&quot;:&quot;#000000&quot;,&quot;family&quot;:&quot;Arial&quot;},&quot;ts&quot;:1618498098583,&quot;cs&quot;:&quot;w6Da0WypNlst3AbmqQXLmQ==&quot;,&quot;size&quot;:{&quot;width&quot;:617,&quot;height&quot;:355.5}}" id="105" name="Google Shape;10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9781" y="334198"/>
            <a:ext cx="5876925" cy="33861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color&quot;:&quot;#000000&quot;,&quot;family&quot;:&quot;Arial&quot;,&quot;size&quot;:&quot;14&quot;},&quot;type&quot;:&quot;$&quot;,&quot;aid&quot;:null,&quot;code&quot;:&quot;$\\Pi_{0}\\left(D_{s},\\,D_{w},\\,D_{ww}\\right)$&quot;,&quot;id&quot;:&quot;38&quot;,&quot;backgroundColorModified&quot;:false,&quot;backgroundColor&quot;:&quot;#FFFFFF&quot;,&quot;ts&quot;:1618494647968,&quot;cs&quot;:&quot;v762bLYQsNGo8balYFi3tQ==&quot;,&quot;size&quot;:{&quot;width&quot;:160.83333333333334,&quot;height&quot;:21.5}}" id="106" name="Google Shape;10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175" y="3865250"/>
            <a:ext cx="1531938" cy="2047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Modified&quot;:false,&quot;font&quot;:{&quot;family&quot;:&quot;Arial&quot;,&quot;size&quot;:&quot;14&quot;,&quot;color&quot;:&quot;#000000&quot;},&quot;code&quot;:&quot;$\\Pi_{2}\\left(D_{s},\\,D_{w},\\,D_{ww},\\,\\beta_{ww}\\right)$&quot;,&quot;type&quot;:&quot;$&quot;,&quot;aid&quot;:null,&quot;backgroundColor&quot;:&quot;#FFFFFF&quot;,&quot;id&quot;:&quot;40&quot;,&quot;ts&quot;:1618494711623,&quot;cs&quot;:&quot;icTyDTCoaoqsBIRiExD3xQ==&quot;,&quot;size&quot;:{&quot;width&quot;:209.5,&quot;height&quot;:21.5}}" id="107" name="Google Shape;10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9450" y="3865250"/>
            <a:ext cx="1995488" cy="2047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\\Pi_{1}\\left(D_{s},\\,D_{w},\\,D_{ww},\\,\\beta_{w}\\right)$&quot;,&quot;type&quot;:&quot;$&quot;,&quot;font&quot;:{&quot;size&quot;:&quot;14&quot;,&quot;color&quot;:&quot;#000000&quot;,&quot;family&quot;:&quot;Arial&quot;},&quot;backgroundColor&quot;:&quot;#FFFFFF&quot;,&quot;id&quot;:&quot;39&quot;,&quot;backgroundColorModified&quot;:false,&quot;aid&quot;:null,&quot;ts&quot;:1618494736006,&quot;cs&quot;:&quot;5zFfkQDzTnRttntdpqqGjw==&quot;,&quot;size&quot;:{&quot;width&quot;:198.83333333333334,&quot;height&quot;:21.5}}" id="108" name="Google Shape;10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28050" y="3865250"/>
            <a:ext cx="1893888" cy="204788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5"/>
          <p:cNvSpPr/>
          <p:nvPr/>
        </p:nvSpPr>
        <p:spPr>
          <a:xfrm>
            <a:off x="4173675" y="393150"/>
            <a:ext cx="253800" cy="317100"/>
          </a:xfrm>
          <a:prstGeom prst="rect">
            <a:avLst/>
          </a:prstGeom>
          <a:solidFill>
            <a:srgbClr val="FF0000">
              <a:alpha val="212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5073825" y="824550"/>
            <a:ext cx="253800" cy="317100"/>
          </a:xfrm>
          <a:prstGeom prst="rect">
            <a:avLst/>
          </a:prstGeom>
          <a:solidFill>
            <a:srgbClr val="FF0000">
              <a:alpha val="212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5"/>
          <p:cNvSpPr/>
          <p:nvPr/>
        </p:nvSpPr>
        <p:spPr>
          <a:xfrm>
            <a:off x="6543600" y="1395475"/>
            <a:ext cx="253800" cy="317100"/>
          </a:xfrm>
          <a:prstGeom prst="rect">
            <a:avLst/>
          </a:prstGeom>
          <a:solidFill>
            <a:srgbClr val="FF0000">
              <a:alpha val="212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5"/>
          <p:cNvSpPr/>
          <p:nvPr/>
        </p:nvSpPr>
        <p:spPr>
          <a:xfrm>
            <a:off x="412175" y="3809100"/>
            <a:ext cx="6474300" cy="317100"/>
          </a:xfrm>
          <a:prstGeom prst="rect">
            <a:avLst/>
          </a:prstGeom>
          <a:solidFill>
            <a:srgbClr val="FF0000">
              <a:alpha val="212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{&quot;font&quot;:{&quot;family&quot;:&quot;Arial&quot;,&quot;size&quot;:14,&quot;color&quot;:&quot;#000000&quot;},&quot;type&quot;:&quot;$&quot;,&quot;aid&quot;:null,&quot;backgroundColor&quot;:&quot;#FFFFFF&quot;,&quot;id&quot;:&quot;41&quot;,&quot;backgroundColorModified&quot;:false,&quot;code&quot;:&quot;$B_{0}\\left(D_{s},\\,D_{w},\\,D_{ww}\\right)$&quot;,&quot;ts&quot;:1618494846888,&quot;cs&quot;:&quot;NVdMJOwHmaPkspwNfHh/0w==&quot;,&quot;size&quot;:{&quot;width&quot;:160.66666666666666,&quot;height&quot;:21.5}}" id="113" name="Google Shape;113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2975" y="4296250"/>
            <a:ext cx="1530350" cy="2047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B_{1}\\left(D_{s},\\,D_{w},\\,D_{ww},\\,\\beta_{w}\\right)$&quot;,&quot;type&quot;:&quot;$&quot;,&quot;backgroundColor&quot;:&quot;#FFFFFF&quot;,&quot;font&quot;:{&quot;family&quot;:&quot;Arial&quot;,&quot;color&quot;:&quot;#000000&quot;,&quot;size&quot;:&quot;14&quot;},&quot;id&quot;:&quot;42&quot;,&quot;backgroundColorModified&quot;:false,&quot;aid&quot;:null,&quot;ts&quot;:1618494889077,&quot;cs&quot;:&quot;WqnUAytWDWJfXp2DolbeTg==&quot;,&quot;size&quot;:{&quot;width&quot;:198.66666666666666,&quot;height&quot;:21.5}}" id="114" name="Google Shape;114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28050" y="4296250"/>
            <a:ext cx="1892300" cy="2047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size&quot;:&quot;14&quot;,&quot;family&quot;:&quot;Arial&quot;,&quot;color&quot;:&quot;#000000&quot;},&quot;code&quot;:&quot;$B_{2}\\left(D_{s},\\,D_{w},\\,D_{ww},\\,\\beta_{ww}\\right)$&quot;,&quot;id&quot;:&quot;42&quot;,&quot;backgroundColorModified&quot;:false,&quot;aid&quot;:null,&quot;type&quot;:&quot;$&quot;,&quot;backgroundColor&quot;:&quot;#FFFFFF&quot;,&quot;ts&quot;:1618494913261,&quot;cs&quot;:&quot;AL/UPh5poEJC7BZx0fOvhA==&quot;,&quot;size&quot;:{&quot;width&quot;:209.16666666666666,&quot;height&quot;:21.5}}" id="115" name="Google Shape;115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05075" y="4276140"/>
            <a:ext cx="1992313" cy="204788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5"/>
          <p:cNvSpPr/>
          <p:nvPr/>
        </p:nvSpPr>
        <p:spPr>
          <a:xfrm>
            <a:off x="2043025" y="1877000"/>
            <a:ext cx="253800" cy="317100"/>
          </a:xfrm>
          <a:prstGeom prst="rect">
            <a:avLst/>
          </a:prstGeom>
          <a:solidFill>
            <a:srgbClr val="274E13">
              <a:alpha val="2346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5"/>
          <p:cNvSpPr/>
          <p:nvPr/>
        </p:nvSpPr>
        <p:spPr>
          <a:xfrm>
            <a:off x="2702725" y="1877000"/>
            <a:ext cx="253800" cy="317100"/>
          </a:xfrm>
          <a:prstGeom prst="rect">
            <a:avLst/>
          </a:prstGeom>
          <a:solidFill>
            <a:srgbClr val="274E13">
              <a:alpha val="2346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5"/>
          <p:cNvSpPr/>
          <p:nvPr/>
        </p:nvSpPr>
        <p:spPr>
          <a:xfrm>
            <a:off x="3438625" y="1848663"/>
            <a:ext cx="253800" cy="317100"/>
          </a:xfrm>
          <a:prstGeom prst="rect">
            <a:avLst/>
          </a:prstGeom>
          <a:solidFill>
            <a:srgbClr val="274E13">
              <a:alpha val="2346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5"/>
          <p:cNvSpPr/>
          <p:nvPr/>
        </p:nvSpPr>
        <p:spPr>
          <a:xfrm>
            <a:off x="343050" y="4240100"/>
            <a:ext cx="6543300" cy="317100"/>
          </a:xfrm>
          <a:prstGeom prst="rect">
            <a:avLst/>
          </a:prstGeom>
          <a:solidFill>
            <a:srgbClr val="274E13">
              <a:alpha val="2346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4058375" y="4527075"/>
            <a:ext cx="228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5"/>
          <p:cNvCxnSpPr/>
          <p:nvPr/>
        </p:nvCxnSpPr>
        <p:spPr>
          <a:xfrm>
            <a:off x="6506375" y="4527075"/>
            <a:ext cx="228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{&quot;type&quot;:&quot;$&quot;,&quot;code&quot;:&quot;$\\lambda_{s1}\\,=\\,\\beta_{w}\\,I_{w}$&quot;,&quot;backgroundColor&quot;:&quot;#FFFFFF&quot;,&quot;backgroundColorModified&quot;:false,&quot;font&quot;:{&quot;family&quot;:&quot;Arial&quot;,&quot;color&quot;:&quot;#000000&quot;,&quot;size&quot;:&quot;14&quot;},&quot;id&quot;:&quot;43&quot;,&quot;aid&quot;:null,&quot;ts&quot;:1618496717112,&quot;cs&quot;:&quot;1pB+fCFD+wiiIT3HlgMl4Q==&quot;,&quot;size&quot;:{&quot;width&quot;:110.16666666666667,&quot;height&quot;:19.333333333333332}}" id="122" name="Google Shape;122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228950" y="4797065"/>
            <a:ext cx="1049338" cy="184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color&quot;:&quot;#000000&quot;,&quot;family&quot;:&quot;Arial&quot;,&quot;size&quot;:&quot;14&quot;},&quot;backgroundColor&quot;:&quot;#FFFFFF&quot;,&quot;id&quot;:&quot;44&quot;,&quot;aid&quot;:null,&quot;code&quot;:&quot;$\\lambda_{s2}\\,=\\,\\left(1-q\\right)\\beta_{ww}I_{ww}$&quot;,&quot;type&quot;:&quot;$&quot;,&quot;backgroundColorModified&quot;:false,&quot;ts&quot;:1618496729275,&quot;cs&quot;:&quot;qbFp4NIcJdJCNeDTTy7wMA==&quot;,&quot;size&quot;:{&quot;width&quot;:191.83333333333334,&quot;height&quot;:21.5}}" id="123" name="Google Shape;123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500406" y="4780750"/>
            <a:ext cx="1827213" cy="2047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\\lambda_{c}\\,=\\,q\\,\\beta_{ww\\,}I_{ww}$&quot;,&quot;type&quot;:&quot;$&quot;,&quot;font&quot;:{&quot;size&quot;:&quot;14&quot;,&quot;color&quot;:&quot;#000000&quot;,&quot;family&quot;:&quot;Arial&quot;},&quot;aid&quot;:null,&quot;backgroundColorModified&quot;:false,&quot;backgroundColor&quot;:&quot;#FFFFFF&quot;,&quot;id&quot;:&quot;45&quot;,&quot;ts&quot;:1618496739928,&quot;cs&quot;:&quot;OwTlLqBXWCqRgaVKuzjvnA==&quot;,&quot;size&quot;:{&quot;width&quot;:137.33333333333334,&quot;height&quot;:19.333333333333332}}" id="124" name="Google Shape;124;p1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581050" y="4791075"/>
            <a:ext cx="1308100" cy="18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5"/>
          <p:cNvSpPr/>
          <p:nvPr/>
        </p:nvSpPr>
        <p:spPr>
          <a:xfrm>
            <a:off x="5073050" y="1877000"/>
            <a:ext cx="228300" cy="317100"/>
          </a:xfrm>
          <a:prstGeom prst="rect">
            <a:avLst/>
          </a:prstGeom>
          <a:solidFill>
            <a:srgbClr val="1C4587">
              <a:alpha val="307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5543800" y="1848675"/>
            <a:ext cx="228300" cy="317100"/>
          </a:xfrm>
          <a:prstGeom prst="rect">
            <a:avLst/>
          </a:prstGeom>
          <a:solidFill>
            <a:srgbClr val="1C4587">
              <a:alpha val="307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2132450" y="2337000"/>
            <a:ext cx="342000" cy="317100"/>
          </a:xfrm>
          <a:prstGeom prst="rect">
            <a:avLst/>
          </a:prstGeom>
          <a:solidFill>
            <a:srgbClr val="1C4587">
              <a:alpha val="307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5"/>
          <p:cNvSpPr/>
          <p:nvPr/>
        </p:nvSpPr>
        <p:spPr>
          <a:xfrm>
            <a:off x="2614600" y="2324625"/>
            <a:ext cx="342000" cy="317100"/>
          </a:xfrm>
          <a:prstGeom prst="rect">
            <a:avLst/>
          </a:prstGeom>
          <a:solidFill>
            <a:srgbClr val="1C4587">
              <a:alpha val="307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5"/>
          <p:cNvSpPr/>
          <p:nvPr/>
        </p:nvSpPr>
        <p:spPr>
          <a:xfrm>
            <a:off x="2221650" y="2843050"/>
            <a:ext cx="282600" cy="317100"/>
          </a:xfrm>
          <a:prstGeom prst="rect">
            <a:avLst/>
          </a:prstGeom>
          <a:solidFill>
            <a:srgbClr val="1C4587">
              <a:alpha val="307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3079825" y="2837450"/>
            <a:ext cx="282600" cy="317100"/>
          </a:xfrm>
          <a:prstGeom prst="rect">
            <a:avLst/>
          </a:prstGeom>
          <a:solidFill>
            <a:srgbClr val="1C4587">
              <a:alpha val="307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3611375" y="2828900"/>
            <a:ext cx="282600" cy="317100"/>
          </a:xfrm>
          <a:prstGeom prst="rect">
            <a:avLst/>
          </a:prstGeom>
          <a:solidFill>
            <a:srgbClr val="1C4587">
              <a:alpha val="307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{&quot;id&quot;:&quot;46&quot;,&quot;code&quot;:&quot;$\\lambda_{s}\\,=\\,\\lambda_{s1}\\,+\\,\\lambda_{s2}$&quot;,&quot;backgroundColor&quot;:&quot;#FFFFFF&quot;,&quot;backgroundColorModified&quot;:false,&quot;aid&quot;:null,&quot;type&quot;:&quot;$&quot;,&quot;font&quot;:{&quot;color&quot;:&quot;#000000&quot;,&quot;size&quot;:&quot;14&quot;,&quot;family&quot;:&quot;Arial&quot;},&quot;ts&quot;:1618496791969,&quot;cs&quot;:&quot;L2hHmnky5M9REm7kTdS2Yw==&quot;,&quot;size&quot;:{&quot;width&quot;:144.16666666666666,&quot;height&quot;:18.333333333333332}}" id="132" name="Google Shape;132;p1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03150" y="4801838"/>
            <a:ext cx="1373188" cy="17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5"/>
          <p:cNvSpPr/>
          <p:nvPr/>
        </p:nvSpPr>
        <p:spPr>
          <a:xfrm>
            <a:off x="471575" y="4671100"/>
            <a:ext cx="6474300" cy="317100"/>
          </a:xfrm>
          <a:prstGeom prst="rect">
            <a:avLst/>
          </a:prstGeom>
          <a:solidFill>
            <a:srgbClr val="1C4587">
              <a:alpha val="307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 txBox="1"/>
          <p:nvPr/>
        </p:nvSpPr>
        <p:spPr>
          <a:xfrm>
            <a:off x="7076775" y="3766575"/>
            <a:ext cx="153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Predation rate</a:t>
            </a:r>
            <a:endParaRPr/>
          </a:p>
        </p:txBody>
      </p:sp>
      <p:sp>
        <p:nvSpPr>
          <p:cNvPr id="135" name="Google Shape;135;p15"/>
          <p:cNvSpPr txBox="1"/>
          <p:nvPr/>
        </p:nvSpPr>
        <p:spPr>
          <a:xfrm>
            <a:off x="7114825" y="4185075"/>
            <a:ext cx="130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Birth rate</a:t>
            </a:r>
            <a:endParaRPr/>
          </a:p>
        </p:txBody>
      </p:sp>
      <p:sp>
        <p:nvSpPr>
          <p:cNvPr id="136" name="Google Shape;136;p15"/>
          <p:cNvSpPr txBox="1"/>
          <p:nvPr/>
        </p:nvSpPr>
        <p:spPr>
          <a:xfrm>
            <a:off x="7241650" y="4654425"/>
            <a:ext cx="175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Force of infection</a:t>
            </a: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5073050" y="2334200"/>
            <a:ext cx="228300" cy="317100"/>
          </a:xfrm>
          <a:prstGeom prst="rect">
            <a:avLst/>
          </a:prstGeom>
          <a:solidFill>
            <a:srgbClr val="1C4587">
              <a:alpha val="307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5620000" y="2382075"/>
            <a:ext cx="228300" cy="317100"/>
          </a:xfrm>
          <a:prstGeom prst="rect">
            <a:avLst/>
          </a:prstGeom>
          <a:solidFill>
            <a:srgbClr val="1C4587">
              <a:alpha val="307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for predation and birth of definitive hosts</a:t>
            </a:r>
            <a:endParaRPr/>
          </a:p>
        </p:txBody>
      </p:sp>
      <p:pic>
        <p:nvPicPr>
          <p:cNvPr descr="{&quot;backgroundColor&quot;:&quot;#FFFFFF&quot;,&quot;type&quot;:&quot;lalign*&quot;,&quot;backgroundColorModified&quot;:false,&quot;id&quot;:&quot;47&quot;,&quot;aid&quot;:null,&quot;code&quot;:&quot;\\begin{lalign*}\n&amp;{\\Pi_{0}\\,=\\,p\\left(D_{s}\\,+\\,D_{w}\\,+\\,D_{ww}\\right)}\\\\\n&amp;{\\Pi_{1}\\,=\\,\\left(p\\,+\\,\\beta_{w}\\right)\\left(D_{s}\\,+\\,D_{w}\\,+\\,D_{ww}\\right)}\\\\\n&amp;{\\Pi_{2}\\,=\\,\\left(p\\,+\\,\\beta_{ww}\\right)\\left(D_{s}\\,+\\,D_{w}\\,+\\,D_{ww}\\right)}\t\n\\end{lalign*}&quot;,&quot;font&quot;:{&quot;size&quot;:18,&quot;color&quot;:&quot;#000000&quot;,&quot;family&quot;:&quot;Arial&quot;},&quot;ts&quot;:1618498363987,&quot;cs&quot;:&quot;pfaqtS8IfMGZXq5puoX+IQ==&quot;,&quot;size&quot;:{&quot;width&quot;:434.3333333333333,&quot;height&quot;:100.66666666666667}}" id="144" name="Google Shape;14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508" y="1220075"/>
            <a:ext cx="4137025" cy="95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6"/>
          <p:cNvSpPr txBox="1"/>
          <p:nvPr/>
        </p:nvSpPr>
        <p:spPr>
          <a:xfrm>
            <a:off x="1344325" y="1686750"/>
            <a:ext cx="3551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{&quot;backgroundColor&quot;:&quot;#FFFFFF&quot;,&quot;font&quot;:{&quot;family&quot;:&quot;Arial&quot;,&quot;color&quot;:&quot;#000000&quot;,&quot;size&quot;:&quot;18&quot;},&quot;type&quot;:&quot;lalign*&quot;,&quot;backgroundColorModified&quot;:false,&quot;aid&quot;:null,&quot;code&quot;:&quot;\\begin{lalign*}\n&amp;{\\Pi_{1}\\,=\\,p\\,\\beta_{w}\\left(D_{s\\,}+D_{w}+D_{ww}\\right)}\\\\\n&amp;{\\Pi_{2}\\,=\\,p\\,\\beta_{ww}\\left(D_{s}\\,+\\,D_{w}\\,+\\,D_{ww}\\right)}\t\n\\end{lalign*}&quot;,&quot;id&quot;:&quot;48&quot;,&quot;ts&quot;:1618498430463,&quot;cs&quot;:&quot;ZbPtaxwpTJrnYVLdE16TPg==&quot;,&quot;size&quot;:{&quot;width&quot;:372.3333333333333,&quot;height&quot;:64.66666666666667}}" id="146" name="Google Shape;14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9572" y="1639175"/>
            <a:ext cx="3546475" cy="61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6"/>
          <p:cNvSpPr txBox="1"/>
          <p:nvPr/>
        </p:nvSpPr>
        <p:spPr>
          <a:xfrm>
            <a:off x="4730525" y="1762850"/>
            <a:ext cx="50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</a:t>
            </a:r>
            <a:endParaRPr/>
          </a:p>
        </p:txBody>
      </p:sp>
      <p:pic>
        <p:nvPicPr>
          <p:cNvPr descr="{&quot;backgroundColorModified&quot;:false,&quot;aid&quot;:null,&quot;id&quot;:&quot;49&quot;,&quot;code&quot;:&quot;$B_{0}\\,=\\,p\\,c\\left(D_{s}\\,+\\,D_{w}\\,+\\,D_{ww}\\right)$&quot;,&quot;backgroundColor&quot;:&quot;#FFFFFF&quot;,&quot;font&quot;:{&quot;size&quot;:&quot;18&quot;,&quot;family&quot;:&quot;Arial&quot;,&quot;color&quot;:&quot;#000000&quot;},&quot;type&quot;:&quot;$&quot;,&quot;ts&quot;:1618498509030,&quot;cs&quot;:&quot;Xge+/0LhlBoOXHmDisDY9Q==&quot;,&quot;size&quot;:{&quot;width&quot;:336.25,&quot;height&quot;:27.75}}" id="148" name="Google Shape;14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575" y="2914075"/>
            <a:ext cx="3202781" cy="264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" name="Google Shape;153;p17"/>
          <p:cNvCxnSpPr>
            <a:stCxn id="154" idx="3"/>
            <a:endCxn id="155" idx="1"/>
          </p:cNvCxnSpPr>
          <p:nvPr/>
        </p:nvCxnSpPr>
        <p:spPr>
          <a:xfrm flipH="1" rot="10800000">
            <a:off x="2315750" y="2628619"/>
            <a:ext cx="1658400" cy="48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{&quot;backgroundColor&quot;:&quot;#FFFFFF&quot;,&quot;aid&quot;:null,&quot;type&quot;:&quot;$&quot;,&quot;id&quot;:&quot;1&quot;,&quot;font&quot;:{&quot;family&quot;:&quot;Arial&quot;,&quot;size&quot;:&quot;24&quot;,&quot;color&quot;:&quot;#000000&quot;},&quot;code&quot;:&quot;$I_{s}$&quot;,&quot;backgroundColorModified&quot;:false,&quot;ts&quot;:1618315744777,&quot;cs&quot;:&quot;ZslTMceVB1bfXKvezJRLCA==&quot;,&quot;size&quot;:{&quot;width&quot;:26.5,&quot;height&quot;:31}}"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7450" y="945663"/>
            <a:ext cx="252413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2&quot;,&quot;aid&quot;:null,&quot;backgroundColorModified&quot;:false,&quot;font&quot;:{&quot;family&quot;:&quot;Arial&quot;,&quot;color&quot;:&quot;#000000&quot;,&quot;size&quot;:&quot;24&quot;},&quot;type&quot;:&quot;$&quot;,&quot;code&quot;:&quot;$I_{mm}$&quot;,&quot;backgroundColor&quot;:&quot;#FFFFFF&quot;,&quot;ts&quot;:1618416798089,&quot;cs&quot;:&quot;uTcZaSHfG+7gWldsn/aBfg==&quot;,&quot;size&quot;:{&quot;width&quot;:59.833333333333336,&quot;height&quot;:31}}" id="157" name="Google Shape;15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9325" y="813830"/>
            <a:ext cx="569913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aid&quot;:null,&quot;code&quot;:&quot;$I_{m}$&quot;,&quot;backgroundColorModified&quot;:false,&quot;id&quot;:&quot;3&quot;,&quot;font&quot;:{&quot;family&quot;:&quot;Arial&quot;,&quot;color&quot;:&quot;#000000&quot;,&quot;size&quot;:&quot;24&quot;},&quot;type&quot;:&quot;$&quot;,&quot;backgroundColor&quot;:&quot;#FFFFFF&quot;,&quot;ts&quot;:1618416915633,&quot;cs&quot;:&quot;yFLbDoKSPVRnIw6MnXsN4g==&quot;,&quot;size&quot;:{&quot;width&quot;:37.333333333333336,&quot;height&quot;:31}}" id="158" name="Google Shape;15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26638" y="2025465"/>
            <a:ext cx="355600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type&quot;:&quot;$&quot;,&quot;font&quot;:{&quot;color&quot;:&quot;#000000&quot;,&quot;family&quot;:&quot;Arial&quot;,&quot;size&quot;:&quot;24&quot;},&quot;backgroundColorModified&quot;:false,&quot;code&quot;:&quot;$I_{mw}$&quot;,&quot;aid&quot;:null,&quot;id&quot;:&quot;2&quot;,&quot;backgroundColor&quot;:&quot;#FFFFFF&quot;,&quot;ts&quot;:1618416955640,&quot;cs&quot;:&quot;YGeB17wZQ1PvEaWi9ZScyA==&quot;,&quot;size&quot;:{&quot;width&quot;:55.5,&quot;height&quot;:31}}" id="159" name="Google Shape;15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71650" y="2095833"/>
            <a:ext cx="528638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4&quot;,&quot;type&quot;:&quot;$&quot;,&quot;code&quot;:&quot;$D_{s}$&quot;,&quot;backgroundColorModified&quot;:false,&quot;font&quot;:{&quot;family&quot;:&quot;Arial&quot;,&quot;size&quot;:&quot;24&quot;,&quot;color&quot;:&quot;#000000&quot;},&quot;aid&quot;:null,&quot;backgroundColor&quot;:&quot;#FFFFFF&quot;,&quot;ts&quot;:1618315872320,&quot;cs&quot;:&quot;o+93CDGSh9eUe3eMv8d4wA==&quot;,&quot;size&quot;:{&quot;width&quot;:40.333333333333336,&quot;height&quot;:31}}" id="154" name="Google Shape;154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31575" y="2963381"/>
            <a:ext cx="384175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color&quot;:&quot;#000000&quot;,&quot;family&quot;:&quot;Arial&quot;,&quot;size&quot;:&quot;24&quot;},&quot;type&quot;:&quot;$&quot;,&quot;backgroundColorModified&quot;:false,&quot;aid&quot;:null,&quot;code&quot;:&quot;$D_{m}$&quot;,&quot;id&quot;:&quot;5&quot;,&quot;backgroundColor&quot;:&quot;#FFFFFF&quot;,&quot;ts&quot;:1618417057146,&quot;cs&quot;:&quot;TBGVH2OhyQVGC4gS7gJ5NA==&quot;,&quot;size&quot;:{&quot;width&quot;:51.5,&quot;height&quot;:31}}" id="160" name="Google Shape;160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59963" y="4224260"/>
            <a:ext cx="490538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family&quot;:&quot;Arial&quot;,&quot;color&quot;:&quot;#000000&quot;,&quot;size&quot;:&quot;24&quot;},&quot;type&quot;:&quot;$&quot;,&quot;aid&quot;:null,&quot;id&quot;:&quot;6&quot;,&quot;backgroundColor&quot;:&quot;#FFFFFF&quot;,&quot;backgroundColorModified&quot;:false,&quot;code&quot;:&quot;$D_{mm}$&quot;,&quot;ts&quot;:1618417048943,&quot;cs&quot;:&quot;RgVJBbSXM8ftJWU0vUDBdQ==&quot;,&quot;size&quot;:{&quot;width&quot;:73.66666666666667,&quot;height&quot;:31}}" id="161" name="Google Shape;161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125050" y="3164879"/>
            <a:ext cx="701675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Modified&quot;:false,&quot;aid&quot;:null,&quot;backgroundColor&quot;:&quot;#FFFFFF&quot;,&quot;code&quot;:&quot;$D_{mw}$&quot;,&quot;id&quot;:&quot;6&quot;,&quot;type&quot;:&quot;$&quot;,&quot;font&quot;:{&quot;size&quot;:&quot;24&quot;,&quot;color&quot;:&quot;#000000&quot;,&quot;family&quot;:&quot;Arial&quot;},&quot;ts&quot;:1618487150169,&quot;cs&quot;:&quot;SqL32klx1JAJ+e8ad9nMeQ==&quot;,&quot;size&quot;:{&quot;width&quot;:69.5,&quot;height&quot;:31}}" id="162" name="Google Shape;162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204975" y="4296535"/>
            <a:ext cx="661988" cy="29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" name="Google Shape;163;p17"/>
          <p:cNvCxnSpPr>
            <a:stCxn id="156" idx="3"/>
            <a:endCxn id="157" idx="1"/>
          </p:cNvCxnSpPr>
          <p:nvPr/>
        </p:nvCxnSpPr>
        <p:spPr>
          <a:xfrm flipH="1" rot="10800000">
            <a:off x="2249863" y="961600"/>
            <a:ext cx="1789500" cy="13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17"/>
          <p:cNvCxnSpPr>
            <a:stCxn id="156" idx="3"/>
            <a:endCxn id="158" idx="1"/>
          </p:cNvCxnSpPr>
          <p:nvPr/>
        </p:nvCxnSpPr>
        <p:spPr>
          <a:xfrm>
            <a:off x="2249863" y="1093300"/>
            <a:ext cx="1876800" cy="107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p17"/>
          <p:cNvCxnSpPr>
            <a:endCxn id="159" idx="1"/>
          </p:cNvCxnSpPr>
          <p:nvPr/>
        </p:nvCxnSpPr>
        <p:spPr>
          <a:xfrm>
            <a:off x="4442550" y="2243471"/>
            <a:ext cx="182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17"/>
          <p:cNvCxnSpPr>
            <a:stCxn id="154" idx="3"/>
            <a:endCxn id="161" idx="1"/>
          </p:cNvCxnSpPr>
          <p:nvPr/>
        </p:nvCxnSpPr>
        <p:spPr>
          <a:xfrm>
            <a:off x="2315750" y="3111019"/>
            <a:ext cx="1809300" cy="20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17"/>
          <p:cNvCxnSpPr>
            <a:stCxn id="154" idx="3"/>
            <a:endCxn id="160" idx="1"/>
          </p:cNvCxnSpPr>
          <p:nvPr/>
        </p:nvCxnSpPr>
        <p:spPr>
          <a:xfrm>
            <a:off x="2315750" y="3111019"/>
            <a:ext cx="1744200" cy="126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17"/>
          <p:cNvCxnSpPr>
            <a:stCxn id="160" idx="3"/>
            <a:endCxn id="162" idx="1"/>
          </p:cNvCxnSpPr>
          <p:nvPr/>
        </p:nvCxnSpPr>
        <p:spPr>
          <a:xfrm>
            <a:off x="4550500" y="4371898"/>
            <a:ext cx="1654500" cy="7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{&quot;type&quot;:&quot;$&quot;,&quot;backgroundColorModified&quot;:false,&quot;code&quot;:&quot;$p$&quot;,&quot;id&quot;:&quot;7&quot;,&quot;font&quot;:{&quot;color&quot;:&quot;#000000&quot;,&quot;size&quot;:&quot;14&quot;,&quot;family&quot;:&quot;Arial&quot;},&quot;aid&quot;:null,&quot;backgroundColor&quot;:&quot;#FFFFFF&quot;,&quot;ts&quot;:1618317734752,&quot;cs&quot;:&quot;MdObImOvlzt8RWItt8UFpA==&quot;,&quot;size&quot;:{&quot;width&quot;:10.666666666666666,&quot;height&quot;:13.833333333333334}}" id="169" name="Google Shape;169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815662" y="949013"/>
            <a:ext cx="101600" cy="1317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\\left(1-p\\right)$&quot;,&quot;backgroundColorModified&quot;:false,&quot;font&quot;:{&quot;family&quot;:&quot;Arial&quot;,&quot;color&quot;:&quot;#000000&quot;,&quot;size&quot;:&quot;14&quot;},&quot;aid&quot;:null,&quot;backgroundColor&quot;:&quot;#FFFFFF&quot;,&quot;type&quot;:&quot;$&quot;,&quot;id&quot;:&quot;8&quot;,&quot;ts&quot;:1618317776359,&quot;cs&quot;:&quot;R2i9uPlPLayT/3hE44IWOA==&quot;,&quot;size&quot;:{&quot;width&quot;:60.166712476204076,&quot;height&quot;:21.50001636961306}}" id="170" name="Google Shape;170;p1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 rot="1559465">
            <a:off x="2663325" y="1503825"/>
            <a:ext cx="573088" cy="2047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color&quot;:&quot;#000000&quot;,&quot;size&quot;:&quot;14&quot;,&quot;family&quot;:&quot;Arial&quot;},&quot;id&quot;:&quot;7&quot;,&quot;code&quot;:&quot;$\\left(1-p\\right)$&quot;,&quot;backgroundColor&quot;:&quot;#FFFFFF&quot;,&quot;backgroundColorModified&quot;:false,&quot;aid&quot;:null,&quot;type&quot;:&quot;$&quot;,&quot;ts&quot;:1618317802478,&quot;cs&quot;:&quot;hEoCXH8HdhHJqLN/z+W7yw==&quot;,&quot;size&quot;:{&quot;width&quot;:60.166666666666664,&quot;height&quot;:21.5}}" id="171" name="Google Shape;171;p1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870616" y="1937584"/>
            <a:ext cx="573088" cy="2047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aid&quot;:null,&quot;backgroundColor&quot;:&quot;#FFFFFF&quot;,&quot;font&quot;:{&quot;family&quot;:&quot;Arial&quot;,&quot;color&quot;:&quot;#000000&quot;,&quot;size&quot;:&quot;14&quot;},&quot;backgroundColorModified&quot;:false,&quot;type&quot;:&quot;$&quot;,&quot;id&quot;:&quot;9&quot;,&quot;code&quot;:&quot;$q$&quot;,&quot;ts&quot;:1618317871949,&quot;cs&quot;:&quot;3Gx4o8t3mDwlTjpSSYfYbw==&quot;,&quot;size&quot;:{&quot;width&quot;:9,&quot;height&quot;:13.833333333333334}}" id="172" name="Google Shape;172;p17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 rot="416084">
            <a:off x="3128376" y="3044207"/>
            <a:ext cx="85725" cy="1317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&quot;:&quot;#FFFFFF&quot;,&quot;code&quot;:&quot;$\\left(1-q\\right)\\left(\\beta_{mw}I_{mw}+\\beta_{mm}I_{mm}\\right)$&quot;,&quot;type&quot;:&quot;$&quot;,&quot;backgroundColorModified&quot;:false,&quot;aid&quot;:null,&quot;font&quot;:{&quot;family&quot;:&quot;Arial&quot;,&quot;size&quot;:&quot;14&quot;,&quot;color&quot;:&quot;#000000&quot;},&quot;id&quot;:&quot;10&quot;,&quot;ts&quot;:1618487384208,&quot;cs&quot;:&quot;m7q2NQbJZltDykgYDer6Ow==&quot;,&quot;size&quot;:{&quot;width&quot;:251.80002232853454,&quot;height&quot;:21.600001915394568}}" id="173" name="Google Shape;173;p17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 rot="2238475">
            <a:off x="2028612" y="3938878"/>
            <a:ext cx="2398395" cy="2057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type&quot;:&quot;$&quot;,&quot;id&quot;:&quot;11&quot;,&quot;code&quot;:&quot;$\\beta _{m}\\,I_{m}$&quot;,&quot;backgroundColor&quot;:&quot;#FFFFFF&quot;,&quot;aid&quot;:null,&quot;backgroundColorModified&quot;:false,&quot;font&quot;:{&quot;size&quot;:&quot;14&quot;,&quot;color&quot;:&quot;#000000&quot;,&quot;family&quot;:&quot;Arial&quot;},&quot;ts&quot;:1618417018438,&quot;cs&quot;:&quot;BVyxJ0+TEThnGtaMJEV1Xw==&quot;,&quot;size&quot;:{&quot;width&quot;:52.66664702041919,&quot;height&quot;:19.33332612141969}}" id="174" name="Google Shape;174;p17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 rot="1719681">
            <a:off x="3312334" y="3780275"/>
            <a:ext cx="501650" cy="184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\\left(1-q\\right)$&quot;,&quot;id&quot;:&quot;12&quot;,&quot;backgroundColor&quot;:&quot;#FFFFFF&quot;,&quot;backgroundColorModified&quot;:false,&quot;type&quot;:&quot;$&quot;,&quot;aid&quot;:null,&quot;font&quot;:{&quot;size&quot;:&quot;14&quot;,&quot;family&quot;:&quot;Arial&quot;,&quot;color&quot;:&quot;#000000&quot;},&quot;ts&quot;:1618317931615,&quot;cs&quot;:&quot;MXs+xL0lCn/8LZxu7PCIHg==&quot;,&quot;size&quot;:{&quot;width&quot;:60,&quot;height&quot;:21.5}}" id="175" name="Google Shape;175;p17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4799538" y="4482311"/>
            <a:ext cx="571500" cy="2047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13&quot;,&quot;backgroundColor&quot;:&quot;#FFFFFF&quot;,&quot;type&quot;:&quot;$&quot;,&quot;font&quot;:{&quot;size&quot;:&quot;14&quot;,&quot;family&quot;:&quot;Arial&quot;,&quot;color&quot;:&quot;#000000&quot;},&quot;aid&quot;:null,&quot;code&quot;:&quot;$\\beta _{w}\\,I_{w}^{*}$&quot;,&quot;backgroundColorModified&quot;:false,&quot;ts&quot;:1618419073220,&quot;cs&quot;:&quot;96OXl/h1G8IU3yc38mCLNg==&quot;,&quot;size&quot;:{&quot;width&quot;:46.666666666666664,&quot;height&quot;:20.666666666666668}}" id="176" name="Google Shape;176;p17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5203164" y="4198384"/>
            <a:ext cx="444500" cy="19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7"/>
          <p:cNvSpPr txBox="1"/>
          <p:nvPr/>
        </p:nvSpPr>
        <p:spPr>
          <a:xfrm>
            <a:off x="177550" y="925500"/>
            <a:ext cx="1471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Intermediate host</a:t>
            </a:r>
            <a:endParaRPr/>
          </a:p>
        </p:txBody>
      </p:sp>
      <p:sp>
        <p:nvSpPr>
          <p:cNvPr id="178" name="Google Shape;178;p17"/>
          <p:cNvSpPr txBox="1"/>
          <p:nvPr/>
        </p:nvSpPr>
        <p:spPr>
          <a:xfrm>
            <a:off x="215600" y="2891700"/>
            <a:ext cx="166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Definitive host</a:t>
            </a:r>
            <a:endParaRPr/>
          </a:p>
        </p:txBody>
      </p:sp>
      <p:sp>
        <p:nvSpPr>
          <p:cNvPr id="179" name="Google Shape;179;p17"/>
          <p:cNvSpPr/>
          <p:nvPr/>
        </p:nvSpPr>
        <p:spPr>
          <a:xfrm>
            <a:off x="1555659" y="786000"/>
            <a:ext cx="295975" cy="1255550"/>
          </a:xfrm>
          <a:custGeom>
            <a:rect b="b" l="l" r="r" t="t"/>
            <a:pathLst>
              <a:path extrusionOk="0" h="50222" w="11839">
                <a:moveTo>
                  <a:pt x="3722" y="0"/>
                </a:moveTo>
                <a:cubicBezTo>
                  <a:pt x="2205" y="6070"/>
                  <a:pt x="2202" y="12701"/>
                  <a:pt x="3722" y="18770"/>
                </a:cubicBezTo>
                <a:cubicBezTo>
                  <a:pt x="4174" y="20574"/>
                  <a:pt x="5037" y="23035"/>
                  <a:pt x="3722" y="24350"/>
                </a:cubicBezTo>
                <a:cubicBezTo>
                  <a:pt x="2852" y="25220"/>
                  <a:pt x="-512" y="24360"/>
                  <a:pt x="171" y="23335"/>
                </a:cubicBezTo>
                <a:cubicBezTo>
                  <a:pt x="1207" y="21780"/>
                  <a:pt x="5299" y="21016"/>
                  <a:pt x="5752" y="22828"/>
                </a:cubicBezTo>
                <a:cubicBezTo>
                  <a:pt x="8023" y="31902"/>
                  <a:pt x="3472" y="46039"/>
                  <a:pt x="11839" y="5022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0" name="Google Shape;180;p17"/>
          <p:cNvSpPr/>
          <p:nvPr/>
        </p:nvSpPr>
        <p:spPr>
          <a:xfrm>
            <a:off x="1607777" y="2815600"/>
            <a:ext cx="129700" cy="1344325"/>
          </a:xfrm>
          <a:custGeom>
            <a:rect b="b" l="l" r="r" t="t"/>
            <a:pathLst>
              <a:path extrusionOk="0" h="53773" w="5188">
                <a:moveTo>
                  <a:pt x="2145" y="0"/>
                </a:moveTo>
                <a:cubicBezTo>
                  <a:pt x="3255" y="4442"/>
                  <a:pt x="5571" y="12585"/>
                  <a:pt x="1130" y="13697"/>
                </a:cubicBezTo>
                <a:cubicBezTo>
                  <a:pt x="666" y="13813"/>
                  <a:pt x="0" y="13146"/>
                  <a:pt x="116" y="12682"/>
                </a:cubicBezTo>
                <a:cubicBezTo>
                  <a:pt x="412" y="11499"/>
                  <a:pt x="962" y="9342"/>
                  <a:pt x="2145" y="9638"/>
                </a:cubicBezTo>
                <a:cubicBezTo>
                  <a:pt x="5625" y="10508"/>
                  <a:pt x="3667" y="16705"/>
                  <a:pt x="3667" y="20292"/>
                </a:cubicBezTo>
                <a:cubicBezTo>
                  <a:pt x="3667" y="31464"/>
                  <a:pt x="192" y="43781"/>
                  <a:pt x="5188" y="5377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1" name="Google Shape;181;p17"/>
          <p:cNvSpPr txBox="1"/>
          <p:nvPr/>
        </p:nvSpPr>
        <p:spPr>
          <a:xfrm>
            <a:off x="5757800" y="-325"/>
            <a:ext cx="17754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of cotransmission</a:t>
            </a:r>
            <a:endParaRPr/>
          </a:p>
        </p:txBody>
      </p:sp>
      <p:cxnSp>
        <p:nvCxnSpPr>
          <p:cNvPr id="182" name="Google Shape;182;p17"/>
          <p:cNvCxnSpPr>
            <a:stCxn id="169" idx="0"/>
            <a:endCxn id="181" idx="1"/>
          </p:cNvCxnSpPr>
          <p:nvPr/>
        </p:nvCxnSpPr>
        <p:spPr>
          <a:xfrm flipH="1" rot="10800000">
            <a:off x="2866462" y="307613"/>
            <a:ext cx="2891400" cy="64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p17"/>
          <p:cNvCxnSpPr>
            <a:stCxn id="172" idx="0"/>
          </p:cNvCxnSpPr>
          <p:nvPr/>
        </p:nvCxnSpPr>
        <p:spPr>
          <a:xfrm flipH="1" rot="10800000">
            <a:off x="3179193" y="841489"/>
            <a:ext cx="3501000" cy="220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pic>
        <p:nvPicPr>
          <p:cNvPr descr="{&quot;type&quot;:&quot;$&quot;,&quot;font&quot;:{&quot;size&quot;:&quot;14&quot;,&quot;color&quot;:&quot;#000000&quot;,&quot;family&quot;:&quot;Arial&quot;},&quot;code&quot;:&quot;$\\gamma_{m}\\,M$&quot;,&quot;id&quot;:&quot;15&quot;,&quot;aid&quot;:null,&quot;backgroundColorModified&quot;:false,&quot;backgroundColor&quot;:&quot;#ffffff&quot;,&quot;ts&quot;:1618416876059,&quot;cs&quot;:&quot;4ONQ85W2JzODTtA0nNlktA==&quot;,&quot;size&quot;:{&quot;width&quot;:51.999999999999964,&quot;height&quot;:19.5}}" id="184" name="Google Shape;184;p17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3023686" y="868470"/>
            <a:ext cx="495300" cy="1857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\\gamma_{m}\\,M$&quot;,&quot;backgroundColor&quot;:&quot;#FFFFFF&quot;,&quot;font&quot;:{&quot;family&quot;:&quot;Arial&quot;,&quot;size&quot;:&quot;14&quot;,&quot;color&quot;:&quot;#000000&quot;},&quot;type&quot;:&quot;$&quot;,&quot;id&quot;:&quot;16&quot;,&quot;backgroundColorModified&quot;:false,&quot;aid&quot;:null,&quot;ts&quot;:1618416925392,&quot;cs&quot;:&quot;RpqtkgvE1tmnuuGfr6YUVw==&quot;,&quot;size&quot;:{&quot;width&quot;:52.00000622684566,&quot;height&quot;:19.500002335067126}}" id="185" name="Google Shape;185;p17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 rot="1797456">
            <a:off x="3171502" y="1788102"/>
            <a:ext cx="495300" cy="1857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aid&quot;:null,&quot;backgroundColorModified&quot;:false,&quot;type&quot;:&quot;$&quot;,&quot;font&quot;:{&quot;size&quot;:&quot;14&quot;,&quot;family&quot;:&quot;Arial&quot;,&quot;color&quot;:&quot;#000000&quot;},&quot;backgroundColor&quot;:&quot;#FFFFFF&quot;,&quot;code&quot;:&quot;$\\gamma_{w}\\,W^{*}$&quot;,&quot;id&quot;:&quot;17&quot;,&quot;ts&quot;:1618417625138,&quot;cs&quot;:&quot;9inc4foOBcPSp8H8cGW9CQ==&quot;,&quot;size&quot;:{&quot;width&quot;:57,&quot;height&quot;:19.666666666666668}}" id="186" name="Google Shape;186;p17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5576256" y="1984548"/>
            <a:ext cx="542925" cy="187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Modified&quot;:false,&quot;backgroundColor&quot;:&quot;#FFFFFF&quot;,&quot;code&quot;:&quot;$\\beta_{mm}\\,I_{mm}$&quot;,&quot;type&quot;:&quot;$&quot;,&quot;aid&quot;:null,&quot;id&quot;:&quot;18&quot;,&quot;font&quot;:{&quot;color&quot;:&quot;#000000&quot;,&quot;size&quot;:&quot;14&quot;,&quot;family&quot;:&quot;Arial&quot;},&quot;ts&quot;:1618417002310,&quot;cs&quot;:&quot;B/ouwdm0BD3jfqVl4le7FQ==&quot;,&quot;size&quot;:{&quot;width&quot;:78.66666666666667,&quot;height&quot;:19.333333333333332}}" id="187" name="Google Shape;187;p17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 rot="392850">
            <a:off x="3246588" y="3055406"/>
            <a:ext cx="749300" cy="184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20&quot;,&quot;backgroundColorModified&quot;:false,&quot;aid&quot;:null,&quot;type&quot;:&quot;$&quot;,&quot;backgroundColor&quot;:&quot;#FFFFFF&quot;,&quot;code&quot;:&quot;$\\beta_{ww}\\,I_{ww}^{*}$&quot;,&quot;font&quot;:{&quot;color&quot;:&quot;#000000&quot;,&quot;size&quot;:&quot;14&quot;,&quot;family&quot;:&quot;Arial&quot;},&quot;ts&quot;:1618419084363,&quot;cs&quot;:&quot;CUnC52knOyIRM5o34k44AA==&quot;,&quot;size&quot;:{&quot;width&quot;:69.16666666666667,&quot;height&quot;:20.666666666666668}}" id="188" name="Google Shape;188;p17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5468502" y="4472112"/>
            <a:ext cx="658813" cy="196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size&quot;:&quot;24&quot;,&quot;color&quot;:&quot;#000000&quot;,&quot;family&quot;:&quot;Arial&quot;},&quot;code&quot;:&quot;$M$&quot;,&quot;id&quot;:&quot;21&quot;,&quot;backgroundColorModified&quot;:false,&quot;backgroundColor&quot;:&quot;#FFFFFF&quot;,&quot;type&quot;:&quot;$&quot;,&quot;aid&quot;:null,&quot;ts&quot;:1618487159492,&quot;cs&quot;:&quot;OJDLeYZBdOTm+486yI5YwA==&quot;,&quot;size&quot;:{&quot;width&quot;:37.333333333333336,&quot;height&quot;:25.333333333333332}}" id="189" name="Google Shape;189;p17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1997450" y="4480741"/>
            <a:ext cx="355600" cy="2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7"/>
          <p:cNvSpPr txBox="1"/>
          <p:nvPr/>
        </p:nvSpPr>
        <p:spPr>
          <a:xfrm>
            <a:off x="164875" y="4400375"/>
            <a:ext cx="147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Parasite pool</a:t>
            </a:r>
            <a:endParaRPr/>
          </a:p>
        </p:txBody>
      </p:sp>
      <p:pic>
        <p:nvPicPr>
          <p:cNvPr descr="{&quot;backgroundColorModified&quot;:false,&quot;code&quot;:&quot;$I_{mw}$&quot;,&quot;aid&quot;:null,&quot;id&quot;:&quot;23&quot;,&quot;backgroundColor&quot;:&quot;#FFFFFF&quot;,&quot;font&quot;:{&quot;family&quot;:&quot;Arial&quot;,&quot;size&quot;:&quot;24&quot;,&quot;color&quot;:&quot;#000000&quot;},&quot;type&quot;:&quot;$&quot;,&quot;ts&quot;:1618417598491,&quot;cs&quot;:&quot;574DUG5B43HApg/cLAptZQ==&quot;,&quot;size&quot;:{&quot;width&quot;:55.5,&quot;height&quot;:31}}" id="191" name="Google Shape;191;p17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4059969" y="-6225"/>
            <a:ext cx="528638" cy="29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2" name="Google Shape;192;p17"/>
          <p:cNvCxnSpPr>
            <a:stCxn id="156" idx="3"/>
            <a:endCxn id="191" idx="1"/>
          </p:cNvCxnSpPr>
          <p:nvPr/>
        </p:nvCxnSpPr>
        <p:spPr>
          <a:xfrm flipH="1" rot="10800000">
            <a:off x="2249863" y="141400"/>
            <a:ext cx="1810200" cy="95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{&quot;font&quot;:{&quot;size&quot;:&quot;14&quot;,&quot;family&quot;:&quot;Arial&quot;,&quot;color&quot;:&quot;#000000&quot;},&quot;aid&quot;:null,&quot;type&quot;:&quot;$&quot;,&quot;backgroundColorModified&quot;:false,&quot;code&quot;:&quot;$p\\,\\gamma_{m}\\,M\\,\\,\\gamma_{w}\\,W^{*}$&quot;,&quot;id&quot;:&quot;24&quot;,&quot;backgroundColor&quot;:&quot;#FFFFFF&quot;,&quot;ts&quot;:1618417544004,&quot;cs&quot;:&quot;Tq5pq0pYUpUF2uhkJqTl6w==&quot;,&quot;size&quot;:{&quot;width&quot;:130.333417794219,&quot;height&quot;:19.666679411403894}}" id="193" name="Google Shape;193;p17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 rot="-1658296">
            <a:off x="2407418" y="458428"/>
            <a:ext cx="1241426" cy="187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Modified&quot;:false,&quot;backgroundColor&quot;:&quot;#FFFFFF&quot;,&quot;aid&quot;:null,&quot;code&quot;:&quot;$I_{w}^{*}$&quot;,&quot;id&quot;:&quot;25&quot;,&quot;font&quot;:{&quot;size&quot;:&quot;24&quot;,&quot;family&quot;:&quot;Arial&quot;,&quot;color&quot;:&quot;#000000&quot;},&quot;type&quot;:&quot;$&quot;,&quot;ts&quot;:1618418676923,&quot;cs&quot;:&quot;2QqhC9PZ6kHmfeLIUMbg0A==&quot;,&quot;size&quot;:{&quot;width&quot;:33.166666666666664,&quot;height&quot;:34.833333333333336}}" id="194" name="Google Shape;194;p17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4087670" y="1415813"/>
            <a:ext cx="315913" cy="331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5" name="Google Shape;195;p17"/>
          <p:cNvCxnSpPr>
            <a:endCxn id="194" idx="1"/>
          </p:cNvCxnSpPr>
          <p:nvPr/>
        </p:nvCxnSpPr>
        <p:spPr>
          <a:xfrm>
            <a:off x="2267270" y="1111606"/>
            <a:ext cx="1820400" cy="47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{&quot;code&quot;:&quot;$\\left(1-p\\right)$&quot;,&quot;backgroundColorModified&quot;:false,&quot;font&quot;:{&quot;family&quot;:&quot;Arial&quot;,&quot;color&quot;:&quot;#000000&quot;,&quot;size&quot;:&quot;14&quot;},&quot;aid&quot;:null,&quot;backgroundColor&quot;:&quot;#FFFFFF&quot;,&quot;type&quot;:&quot;$&quot;,&quot;id&quot;:&quot;8&quot;,&quot;ts&quot;:1618317776359,&quot;cs&quot;:&quot;R2i9uPlPLayT/3hE44IWOA==&quot;,&quot;size&quot;:{&quot;width&quot;:60.166712476204076,&quot;height&quot;:21.50001636961306}}" id="196" name="Google Shape;196;p1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 rot="983621">
            <a:off x="2877512" y="1159438"/>
            <a:ext cx="573088" cy="2047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aid&quot;:null,&quot;font&quot;:{&quot;color&quot;:&quot;#000000&quot;,&quot;family&quot;:&quot;Arial&quot;,&quot;size&quot;:&quot;14&quot;},&quot;id&quot;:&quot;24&quot;,&quot;type&quot;:&quot;$&quot;,&quot;backgroundColorModified&quot;:false,&quot;code&quot;:&quot;$\\gamma_{w}\\,W^{*}$&quot;,&quot;backgroundColor&quot;:&quot;#FFFFFF&quot;,&quot;ts&quot;:1618418080357,&quot;cs&quot;:&quot;lvt9tZGSBtR+kRVigTVjVQ==&quot;,&quot;size&quot;:{&quot;width&quot;:57.00003693813671,&quot;height&quot;:19.666679411403894}}" id="197" name="Google Shape;197;p17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 rot="828931">
            <a:off x="3482368" y="1271865"/>
            <a:ext cx="542926" cy="187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8" name="Google Shape;198;p17"/>
          <p:cNvCxnSpPr>
            <a:stCxn id="194" idx="3"/>
            <a:endCxn id="159" idx="0"/>
          </p:cNvCxnSpPr>
          <p:nvPr/>
        </p:nvCxnSpPr>
        <p:spPr>
          <a:xfrm>
            <a:off x="4403583" y="1581706"/>
            <a:ext cx="2132400" cy="51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{&quot;code&quot;:&quot;$\\gamma_{m}\\,M$&quot;,&quot;backgroundColor&quot;:&quot;#FFFFFF&quot;,&quot;font&quot;:{&quot;family&quot;:&quot;Arial&quot;,&quot;size&quot;:&quot;14&quot;,&quot;color&quot;:&quot;#000000&quot;},&quot;type&quot;:&quot;$&quot;,&quot;id&quot;:&quot;16&quot;,&quot;backgroundColorModified&quot;:false,&quot;aid&quot;:null,&quot;ts&quot;:1618416925392,&quot;cs&quot;:&quot;RpqtkgvE1tmnuuGfr6YUVw==&quot;,&quot;size&quot;:{&quot;width&quot;:52.00000622684566,&quot;height&quot;:19.500002335067126}}" id="199" name="Google Shape;199;p17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 rot="892962">
            <a:off x="5460527" y="1692152"/>
            <a:ext cx="495300" cy="1857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\\left(1-p\\right)$&quot;,&quot;backgroundColorModified&quot;:false,&quot;font&quot;:{&quot;family&quot;:&quot;Arial&quot;,&quot;color&quot;:&quot;#000000&quot;,&quot;size&quot;:&quot;14&quot;},&quot;aid&quot;:null,&quot;backgroundColor&quot;:&quot;#FFFFFF&quot;,&quot;type&quot;:&quot;$&quot;,&quot;id&quot;:&quot;8&quot;,&quot;ts&quot;:1618317776359,&quot;cs&quot;:&quot;R2i9uPlPLayT/3hE44IWOA==&quot;,&quot;size&quot;:{&quot;width&quot;:60.166712476204076,&quot;height&quot;:21.50001636961306}}" id="200" name="Google Shape;200;p1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 rot="937572">
            <a:off x="4928350" y="1570063"/>
            <a:ext cx="573088" cy="2047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27&quot;,&quot;font&quot;:{&quot;size&quot;:&quot;24&quot;,&quot;color&quot;:&quot;#000000&quot;,&quot;family&quot;:&quot;Arial&quot;},&quot;backgroundColorModified&quot;:false,&quot;type&quot;:&quot;$&quot;,&quot;backgroundColor&quot;:&quot;#FFFFFF&quot;,&quot;code&quot;:&quot;$D_{mw}$&quot;,&quot;aid&quot;:null,&quot;ts&quot;:1618418693337,&quot;cs&quot;:&quot;2/ay5it6XZgFbfErfWvQoA==&quot;,&quot;size&quot;:{&quot;width&quot;:69.5,&quot;height&quot;:31}}" id="155" name="Google Shape;155;p17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3974238" y="2480875"/>
            <a:ext cx="661988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aid&quot;:null,&quot;type&quot;:&quot;$&quot;,&quot;backgroundColor&quot;:&quot;#FFFFFF&quot;,&quot;backgroundColorModified&quot;:false,&quot;font&quot;:{&quot;color&quot;:&quot;#000000&quot;,&quot;family&quot;:&quot;Arial&quot;,&quot;size&quot;:&quot;14&quot;},&quot;code&quot;:&quot;$q\\,\\beta _{mw}\\,I_{mw}$&quot;,&quot;id&quot;:&quot;28&quot;,&quot;ts&quot;:1618487356524,&quot;cs&quot;:&quot;uJdmaZuEYdUZzdn3UsDFIQ==&quot;,&quot;size&quot;:{&quot;width&quot;:86.66665790994233,&quot;height&quot;:19.333331379910202}}" id="201" name="Google Shape;201;p17"/>
          <p:cNvPicPr preferRelativeResize="0"/>
          <p:nvPr/>
        </p:nvPicPr>
        <p:blipFill>
          <a:blip r:embed="rId30">
            <a:alphaModFix/>
          </a:blip>
          <a:stretch>
            <a:fillRect/>
          </a:stretch>
        </p:blipFill>
        <p:spPr>
          <a:xfrm rot="-917998">
            <a:off x="2693523" y="2633551"/>
            <a:ext cx="825500" cy="184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aid&quot;:null,&quot;backgroundColorModified&quot;:false,&quot;id&quot;:&quot;29&quot;,&quot;type&quot;:&quot;$&quot;,&quot;code&quot;:&quot;$D_{w}^{*}$&quot;,&quot;font&quot;:{&quot;size&quot;:&quot;24&quot;,&quot;family&quot;:&quot;Arial&quot;,&quot;color&quot;:&quot;#000000&quot;},&quot;backgroundColor&quot;:&quot;#FFFFFF&quot;,&quot;ts&quot;:1618419031641,&quot;cs&quot;:&quot;f2UyAji+shqSS0x/KVrl3A==&quot;,&quot;size&quot;:{&quot;width&quot;:47.166666666666664,&quot;height&quot;:34.833333333333336}}" id="202" name="Google Shape;202;p17"/>
          <p:cNvPicPr preferRelativeResize="0"/>
          <p:nvPr/>
        </p:nvPicPr>
        <p:blipFill>
          <a:blip r:embed="rId31">
            <a:alphaModFix/>
          </a:blip>
          <a:stretch>
            <a:fillRect/>
          </a:stretch>
        </p:blipFill>
        <p:spPr>
          <a:xfrm>
            <a:off x="4151395" y="3694563"/>
            <a:ext cx="449263" cy="331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3" name="Google Shape;203;p17"/>
          <p:cNvCxnSpPr>
            <a:stCxn id="154" idx="3"/>
            <a:endCxn id="202" idx="1"/>
          </p:cNvCxnSpPr>
          <p:nvPr/>
        </p:nvCxnSpPr>
        <p:spPr>
          <a:xfrm>
            <a:off x="2315750" y="3111019"/>
            <a:ext cx="1835700" cy="74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4" name="Google Shape;204;p17"/>
          <p:cNvSpPr/>
          <p:nvPr/>
        </p:nvSpPr>
        <p:spPr>
          <a:xfrm>
            <a:off x="4197925" y="145475"/>
            <a:ext cx="239100" cy="176700"/>
          </a:xfrm>
          <a:prstGeom prst="rect">
            <a:avLst/>
          </a:prstGeom>
          <a:solidFill>
            <a:srgbClr val="FF0000">
              <a:alpha val="21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7"/>
          <p:cNvSpPr/>
          <p:nvPr/>
        </p:nvSpPr>
        <p:spPr>
          <a:xfrm>
            <a:off x="4128561" y="961250"/>
            <a:ext cx="449100" cy="176700"/>
          </a:xfrm>
          <a:prstGeom prst="rect">
            <a:avLst/>
          </a:prstGeom>
          <a:solidFill>
            <a:srgbClr val="FF0000">
              <a:alpha val="21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7"/>
          <p:cNvSpPr/>
          <p:nvPr/>
        </p:nvSpPr>
        <p:spPr>
          <a:xfrm>
            <a:off x="4256475" y="2200038"/>
            <a:ext cx="239100" cy="176700"/>
          </a:xfrm>
          <a:prstGeom prst="rect">
            <a:avLst/>
          </a:prstGeom>
          <a:solidFill>
            <a:srgbClr val="FF0000">
              <a:alpha val="21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7"/>
          <p:cNvSpPr/>
          <p:nvPr/>
        </p:nvSpPr>
        <p:spPr>
          <a:xfrm>
            <a:off x="6416425" y="2254800"/>
            <a:ext cx="239100" cy="176700"/>
          </a:xfrm>
          <a:prstGeom prst="rect">
            <a:avLst/>
          </a:prstGeom>
          <a:solidFill>
            <a:srgbClr val="FF0000">
              <a:alpha val="21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7"/>
          <p:cNvSpPr/>
          <p:nvPr/>
        </p:nvSpPr>
        <p:spPr>
          <a:xfrm>
            <a:off x="4256475" y="2654463"/>
            <a:ext cx="239100" cy="176700"/>
          </a:xfrm>
          <a:prstGeom prst="rect">
            <a:avLst/>
          </a:prstGeom>
          <a:solidFill>
            <a:srgbClr val="FF0000">
              <a:alpha val="21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7"/>
          <p:cNvSpPr/>
          <p:nvPr/>
        </p:nvSpPr>
        <p:spPr>
          <a:xfrm>
            <a:off x="4356365" y="3281300"/>
            <a:ext cx="522000" cy="176700"/>
          </a:xfrm>
          <a:prstGeom prst="rect">
            <a:avLst/>
          </a:prstGeom>
          <a:solidFill>
            <a:srgbClr val="FF0000">
              <a:alpha val="21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7"/>
          <p:cNvSpPr/>
          <p:nvPr/>
        </p:nvSpPr>
        <p:spPr>
          <a:xfrm>
            <a:off x="4310200" y="4380475"/>
            <a:ext cx="239100" cy="176700"/>
          </a:xfrm>
          <a:prstGeom prst="rect">
            <a:avLst/>
          </a:prstGeom>
          <a:solidFill>
            <a:srgbClr val="FF0000">
              <a:alpha val="21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7"/>
          <p:cNvSpPr/>
          <p:nvPr/>
        </p:nvSpPr>
        <p:spPr>
          <a:xfrm>
            <a:off x="6506450" y="4482163"/>
            <a:ext cx="239100" cy="176700"/>
          </a:xfrm>
          <a:prstGeom prst="rect">
            <a:avLst/>
          </a:prstGeom>
          <a:solidFill>
            <a:srgbClr val="FF0000">
              <a:alpha val="21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7"/>
          <p:cNvSpPr/>
          <p:nvPr/>
        </p:nvSpPr>
        <p:spPr>
          <a:xfrm>
            <a:off x="4641750" y="3498928"/>
            <a:ext cx="1915050" cy="787400"/>
          </a:xfrm>
          <a:custGeom>
            <a:rect b="b" l="l" r="r" t="t"/>
            <a:pathLst>
              <a:path extrusionOk="0" h="31496" w="76602">
                <a:moveTo>
                  <a:pt x="0" y="12219"/>
                </a:moveTo>
                <a:cubicBezTo>
                  <a:pt x="7102" y="10274"/>
                  <a:pt x="29846" y="-2662"/>
                  <a:pt x="42613" y="551"/>
                </a:cubicBezTo>
                <a:cubicBezTo>
                  <a:pt x="55380" y="3764"/>
                  <a:pt x="70937" y="26339"/>
                  <a:pt x="76602" y="3149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pic>
        <p:nvPicPr>
          <p:cNvPr descr="{&quot;backgroundColorModified&quot;:false,&quot;type&quot;:&quot;$&quot;,&quot;aid&quot;:null,&quot;backgroundColor&quot;:&quot;#FFFFFF&quot;,&quot;code&quot;:&quot;$\\left(1-q\\right)\\left(\\beta_{mm}I_{mm}\\,+\\,\\beta_{mw}I_{mw}\\right)$&quot;,&quot;id&quot;:&quot;30&quot;,&quot;font&quot;:{&quot;size&quot;:&quot;14&quot;,&quot;color&quot;:&quot;#000000&quot;,&quot;family&quot;:&quot;Arial&quot;},&quot;ts&quot;:1618487475803,&quot;cs&quot;:&quot;UoHRg2yxOKklY1ekxrP+1w==&quot;,&quot;size&quot;:{&quot;width&quot;:259,&quot;height&quot;:21.600000000000012}}" id="213" name="Google Shape;213;p17"/>
          <p:cNvPicPr preferRelativeResize="0"/>
          <p:nvPr/>
        </p:nvPicPr>
        <p:blipFill>
          <a:blip r:embed="rId32">
            <a:alphaModFix/>
          </a:blip>
          <a:stretch>
            <a:fillRect/>
          </a:stretch>
        </p:blipFill>
        <p:spPr>
          <a:xfrm>
            <a:off x="5315900" y="3308729"/>
            <a:ext cx="2466975" cy="2057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Modified&quot;:false,&quot;id&quot;:&quot;31&quot;,&quot;type&quot;:&quot;$&quot;,&quot;code&quot;:&quot;$\\beta_{m}I_{m}$&quot;,&quot;font&quot;:{&quot;color&quot;:&quot;#000000&quot;,&quot;family&quot;:&quot;Arial&quot;,&quot;size&quot;:&quot;14&quot;},&quot;backgroundColor&quot;:&quot;#FFFFFF&quot;,&quot;aid&quot;:null,&quot;ts&quot;:1618487310575,&quot;cs&quot;:&quot;3P7tJH4aZtisWWivWrB+Ew==&quot;,&quot;size&quot;:{&quot;width&quot;:48,&quot;height&quot;:19.333333333333332}}" id="214" name="Google Shape;214;p17"/>
          <p:cNvPicPr preferRelativeResize="0"/>
          <p:nvPr/>
        </p:nvPicPr>
        <p:blipFill>
          <a:blip r:embed="rId33">
            <a:alphaModFix/>
          </a:blip>
          <a:stretch>
            <a:fillRect/>
          </a:stretch>
        </p:blipFill>
        <p:spPr>
          <a:xfrm>
            <a:off x="5465025" y="3540025"/>
            <a:ext cx="457200" cy="184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7"/>
          <p:cNvSpPr/>
          <p:nvPr/>
        </p:nvSpPr>
        <p:spPr>
          <a:xfrm>
            <a:off x="1982525" y="4395900"/>
            <a:ext cx="490500" cy="435300"/>
          </a:xfrm>
          <a:prstGeom prst="rect">
            <a:avLst/>
          </a:prstGeom>
          <a:solidFill>
            <a:srgbClr val="FF0000">
              <a:alpha val="21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{&quot;backgroundColorModified&quot;:false,&quot;type&quot;:&quot;$&quot;,&quot;aid&quot;:null,&quot;font&quot;:{&quot;size&quot;:&quot;24&quot;,&quot;color&quot;:&quot;#000000&quot;,&quot;family&quot;:&quot;Arial&quot;},&quot;code&quot;:&quot;$I_{mm}$&quot;,&quot;id&quot;:&quot;33&quot;,&quot;backgroundColor&quot;:&quot;#FFFFFF&quot;,&quot;ts&quot;:1618488954307,&quot;cs&quot;:&quot;C+rPQdFRwX1gZQEp8YVuZA==&quot;,&quot;size&quot;:{&quot;width&quot;:59.833333333333336,&quot;height&quot;:31}}" id="216" name="Google Shape;216;p17"/>
          <p:cNvPicPr preferRelativeResize="0"/>
          <p:nvPr/>
        </p:nvPicPr>
        <p:blipFill>
          <a:blip r:embed="rId34">
            <a:alphaModFix/>
          </a:blip>
          <a:stretch>
            <a:fillRect/>
          </a:stretch>
        </p:blipFill>
        <p:spPr>
          <a:xfrm>
            <a:off x="7920150" y="1930575"/>
            <a:ext cx="569913" cy="29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7" name="Google Shape;217;p17"/>
          <p:cNvCxnSpPr>
            <a:stCxn id="206" idx="2"/>
          </p:cNvCxnSpPr>
          <p:nvPr/>
        </p:nvCxnSpPr>
        <p:spPr>
          <a:xfrm>
            <a:off x="4376025" y="2376738"/>
            <a:ext cx="1343700" cy="24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17"/>
          <p:cNvCxnSpPr/>
          <p:nvPr/>
        </p:nvCxnSpPr>
        <p:spPr>
          <a:xfrm flipH="1" rot="10800000">
            <a:off x="5732450" y="2599425"/>
            <a:ext cx="2422200" cy="2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17"/>
          <p:cNvCxnSpPr>
            <a:endCxn id="216" idx="2"/>
          </p:cNvCxnSpPr>
          <p:nvPr/>
        </p:nvCxnSpPr>
        <p:spPr>
          <a:xfrm flipH="1" rot="10800000">
            <a:off x="8154706" y="2225850"/>
            <a:ext cx="50400" cy="38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{&quot;code&quot;:&quot;$\\left(1-p\\right)\\gamma_{m}M\\,$&quot;,&quot;id&quot;:&quot;34&quot;,&quot;backgroundColor&quot;:&quot;#FFFFFF&quot;,&quot;type&quot;:&quot;$&quot;,&quot;font&quot;:{&quot;color&quot;:&quot;#000000&quot;,&quot;family&quot;:&quot;Arial&quot;,&quot;size&quot;:&quot;14&quot;},&quot;aid&quot;:null,&quot;backgroundColorModified&quot;:false,&quot;ts&quot;:1618489110180,&quot;cs&quot;:&quot;6tUT40HOMx50Px4xw8Y0OA==&quot;,&quot;size&quot;:{&quot;width&quot;:110.66666666666667,&quot;height&quot;:21.5}}" id="220" name="Google Shape;220;p17"/>
          <p:cNvPicPr preferRelativeResize="0"/>
          <p:nvPr/>
        </p:nvPicPr>
        <p:blipFill>
          <a:blip r:embed="rId35">
            <a:alphaModFix/>
          </a:blip>
          <a:stretch>
            <a:fillRect/>
          </a:stretch>
        </p:blipFill>
        <p:spPr>
          <a:xfrm>
            <a:off x="6205000" y="2599913"/>
            <a:ext cx="1054100" cy="2047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D_{mm}$&quot;,&quot;type&quot;:&quot;$&quot;,&quot;aid&quot;:null,&quot;backgroundColorModified&quot;:false,&quot;font&quot;:{&quot;color&quot;:&quot;#000000&quot;,&quot;size&quot;:&quot;24&quot;,&quot;family&quot;:&quot;Arial&quot;},&quot;id&quot;:&quot;35&quot;,&quot;backgroundColor&quot;:&quot;#FFFFFF&quot;,&quot;ts&quot;:1618489154990,&quot;cs&quot;:&quot;pByCFJ35l8Cg2IHF67TjEw==&quot;,&quot;size&quot;:{&quot;width&quot;:73.66666666666667,&quot;height&quot;:31}}" id="221" name="Google Shape;221;p17"/>
          <p:cNvPicPr preferRelativeResize="0"/>
          <p:nvPr/>
        </p:nvPicPr>
        <p:blipFill>
          <a:blip r:embed="rId36">
            <a:alphaModFix/>
          </a:blip>
          <a:stretch>
            <a:fillRect/>
          </a:stretch>
        </p:blipFill>
        <p:spPr>
          <a:xfrm>
            <a:off x="8109550" y="4763641"/>
            <a:ext cx="701675" cy="29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2" name="Google Shape;222;p17"/>
          <p:cNvCxnSpPr>
            <a:stCxn id="210" idx="2"/>
          </p:cNvCxnSpPr>
          <p:nvPr/>
        </p:nvCxnSpPr>
        <p:spPr>
          <a:xfrm>
            <a:off x="4429750" y="4557175"/>
            <a:ext cx="21900" cy="37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17"/>
          <p:cNvCxnSpPr>
            <a:endCxn id="221" idx="1"/>
          </p:cNvCxnSpPr>
          <p:nvPr/>
        </p:nvCxnSpPr>
        <p:spPr>
          <a:xfrm flipH="1" rot="10800000">
            <a:off x="4451650" y="4911279"/>
            <a:ext cx="36579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{&quot;code&quot;:&quot;$\\beta_{m}I_{m}\\,+\\,\\left(1-q\\right)\\left(\\beta_{mm}I_{mm}+\\,\\beta_{mw}I_{mw}\\right)$&quot;,&quot;font&quot;:{&quot;color&quot;:&quot;#000000&quot;,&quot;family&quot;:&quot;Arial&quot;,&quot;size&quot;:&quot;14&quot;},&quot;backgroundColorModified&quot;:false,&quot;aid&quot;:null,&quot;id&quot;:&quot;36&quot;,&quot;backgroundColor&quot;:&quot;#FFFFFF&quot;,&quot;type&quot;:&quot;$&quot;,&quot;ts&quot;:1618489271357,&quot;cs&quot;:&quot;qV5AW7flNghSyHVQwPwIyw==&quot;,&quot;size&quot;:{&quot;width&quot;:339.6666666666667,&quot;height&quot;:21.666666666666668}}" id="224" name="Google Shape;224;p17"/>
          <p:cNvPicPr preferRelativeResize="0"/>
          <p:nvPr/>
        </p:nvPicPr>
        <p:blipFill>
          <a:blip r:embed="rId37">
            <a:alphaModFix/>
          </a:blip>
          <a:stretch>
            <a:fillRect/>
          </a:stretch>
        </p:blipFill>
        <p:spPr>
          <a:xfrm>
            <a:off x="4588600" y="4911175"/>
            <a:ext cx="3235325" cy="20637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7"/>
          <p:cNvSpPr/>
          <p:nvPr/>
        </p:nvSpPr>
        <p:spPr>
          <a:xfrm>
            <a:off x="8040986" y="2084763"/>
            <a:ext cx="449100" cy="176700"/>
          </a:xfrm>
          <a:prstGeom prst="rect">
            <a:avLst/>
          </a:prstGeom>
          <a:solidFill>
            <a:srgbClr val="FF0000">
              <a:alpha val="21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7"/>
          <p:cNvSpPr/>
          <p:nvPr/>
        </p:nvSpPr>
        <p:spPr>
          <a:xfrm>
            <a:off x="8362136" y="4926000"/>
            <a:ext cx="449100" cy="176700"/>
          </a:xfrm>
          <a:prstGeom prst="rect">
            <a:avLst/>
          </a:prstGeom>
          <a:solidFill>
            <a:srgbClr val="FF0000">
              <a:alpha val="21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{&quot;code&quot;:&quot;\\begin{lalign*}\n&amp;{\\frac{dI_{m}}{dt}\\,=\\,\\left(1\\,-\\,p\\right)\\gamma_{m}\\,M\\,I_{s}^{*}\\,-\\,d\\,I_{m}\\,-\\,\\Phi \\,I_{m}\\,\\,-\\,\\alpha_{m}I_{m}}\\\\\n&amp;{\\frac{dI_{mw}}{dt}\\,=\\,p\\,\\gamma_{w}\\,W^{*}\\,\\gamma _{m}\\,M\\,I_{s}^{*}\\,+\\,\\left(1-p\\right)\\,\\gamma_{m}\\,MI_{w}^{*}\\,-\\,d\\,I_{mw}\\,-\\,\\Phi \\,I_{mw}-\\,\\alpha_{mw}I_{mw}}\\\\\n&amp;{\\frac{dI_{mm}}{dt}=\\,p\\,\\gamma_{m}\\,M\\,I_{s}^{*}\\,+\\,\\left(1-p\\right)\\gamma_{m}\\,M\\,I_{m}-\\,d\\,I_{mm}-\\,\\Phi I_{mm}-\\alpha_{mm}\\,I_{mm}}\\\\\n&amp;{\\frac{dD_{m}}{dt}=\\left(\\beta_{m}I_{m}\\,+\\left(1-q\\right)\\left(\\beta_{mw}I_{mw}+\\beta_{mm}I_{mm}\\right)\\right)D_{s}^{*}-\\,\\mu D_{m}\\,-\\,\\sigma _{m}D_{m}-\\,L\\,D_{m}}\\\\\n&amp;{\\frac{dD_{mw}}{dt}\\,=\\,C_{0}\\,D_{s}^{*}\\,+\\,C_{1}\\,D_{m}+\\,C_{2}\\,D_{w}^{*}-\\,\\mu D_{mw}\\,-\\,\\sigma_{mw}D_{mw}}\\\\\n&amp;{\\frac{dD_{mm}}{dt}\\,=\\,\\beta_{mm}I_{mm}D_{s}^{*}\\,+\\,\\beta_{m\\,}I_{m}\\,D_{m}+\\,\\left(1-q\\right)\\beta_{mm}I_{mm}D_{m}\\,-\\,\\mu D_{mm}\\,-\\,\\sigma_{mm\\,}D_{mm}}\\\\\n&amp;{\\frac{dM}{dt}\\,=\\,f_{m}D_{m}+f_{mm}D_{mm}+\\,f_{mw}D_{mw}\\,-\\,\\delta\\,M}\t\n\\end{lalign*}&quot;,&quot;backgroundColorModified&quot;:false,&quot;font&quot;:{&quot;color&quot;:&quot;#000000&quot;,&quot;size&quot;:14,&quot;family&quot;:null},&quot;backgroundColor&quot;:&quot;#ffffff&quot;,&quot;aid&quot;:null,&quot;type&quot;:&quot;lalign*&quot;,&quot;id&quot;:&quot;32&quot;,&quot;ts&quot;:1618492057439,&quot;cs&quot;:&quot;l2FiKAQnmBOlhE8VF/WdCA==&quot;,&quot;size&quot;:{&quot;width&quot;:755,&quot;height&quot;:355.5}}" id="231" name="Google Shape;2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536" y="434018"/>
            <a:ext cx="7191375" cy="3386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