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3d29d63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3d29d63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3d29d633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3d29d633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d6a7f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d6a7f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3d29d63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3d29d63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cb8445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cb8445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271775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271775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3d29d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3d29d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0d6a7f5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0d6a7f5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3d29d633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3d29d633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3d29d633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3d29d633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.png"/><Relationship Id="rId22" Type="http://schemas.openxmlformats.org/officeDocument/2006/relationships/image" Target="../media/image49.png"/><Relationship Id="rId21" Type="http://schemas.openxmlformats.org/officeDocument/2006/relationships/image" Target="../media/image70.png"/><Relationship Id="rId24" Type="http://schemas.openxmlformats.org/officeDocument/2006/relationships/image" Target="../media/image58.png"/><Relationship Id="rId23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26" Type="http://schemas.openxmlformats.org/officeDocument/2006/relationships/image" Target="../media/image68.png"/><Relationship Id="rId25" Type="http://schemas.openxmlformats.org/officeDocument/2006/relationships/image" Target="../media/image55.png"/><Relationship Id="rId28" Type="http://schemas.openxmlformats.org/officeDocument/2006/relationships/image" Target="../media/image65.png"/><Relationship Id="rId27" Type="http://schemas.openxmlformats.org/officeDocument/2006/relationships/image" Target="../media/image62.png"/><Relationship Id="rId5" Type="http://schemas.openxmlformats.org/officeDocument/2006/relationships/image" Target="../media/image35.png"/><Relationship Id="rId6" Type="http://schemas.openxmlformats.org/officeDocument/2006/relationships/image" Target="../media/image2.png"/><Relationship Id="rId7" Type="http://schemas.openxmlformats.org/officeDocument/2006/relationships/image" Target="../media/image39.png"/><Relationship Id="rId8" Type="http://schemas.openxmlformats.org/officeDocument/2006/relationships/image" Target="../media/image72.png"/><Relationship Id="rId11" Type="http://schemas.openxmlformats.org/officeDocument/2006/relationships/image" Target="../media/image37.png"/><Relationship Id="rId10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43.png"/><Relationship Id="rId15" Type="http://schemas.openxmlformats.org/officeDocument/2006/relationships/image" Target="../media/image66.png"/><Relationship Id="rId14" Type="http://schemas.openxmlformats.org/officeDocument/2006/relationships/image" Target="../media/image42.png"/><Relationship Id="rId17" Type="http://schemas.openxmlformats.org/officeDocument/2006/relationships/image" Target="../media/image50.png"/><Relationship Id="rId16" Type="http://schemas.openxmlformats.org/officeDocument/2006/relationships/image" Target="../media/image69.png"/><Relationship Id="rId19" Type="http://schemas.openxmlformats.org/officeDocument/2006/relationships/image" Target="../media/image52.png"/><Relationship Id="rId18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8.png"/><Relationship Id="rId22" Type="http://schemas.openxmlformats.org/officeDocument/2006/relationships/image" Target="../media/image18.png"/><Relationship Id="rId10" Type="http://schemas.openxmlformats.org/officeDocument/2006/relationships/image" Target="../media/image13.png"/><Relationship Id="rId21" Type="http://schemas.openxmlformats.org/officeDocument/2006/relationships/image" Target="../media/image20.png"/><Relationship Id="rId13" Type="http://schemas.openxmlformats.org/officeDocument/2006/relationships/image" Target="../media/image9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15" Type="http://schemas.openxmlformats.org/officeDocument/2006/relationships/image" Target="../media/image16.png"/><Relationship Id="rId14" Type="http://schemas.openxmlformats.org/officeDocument/2006/relationships/image" Target="../media/image12.png"/><Relationship Id="rId17" Type="http://schemas.openxmlformats.org/officeDocument/2006/relationships/image" Target="../media/image11.png"/><Relationship Id="rId16" Type="http://schemas.openxmlformats.org/officeDocument/2006/relationships/image" Target="../media/image57.png"/><Relationship Id="rId5" Type="http://schemas.openxmlformats.org/officeDocument/2006/relationships/image" Target="../media/image15.png"/><Relationship Id="rId19" Type="http://schemas.openxmlformats.org/officeDocument/2006/relationships/image" Target="../media/image7.png"/><Relationship Id="rId6" Type="http://schemas.openxmlformats.org/officeDocument/2006/relationships/image" Target="../media/image2.png"/><Relationship Id="rId18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4.png"/><Relationship Id="rId22" Type="http://schemas.openxmlformats.org/officeDocument/2006/relationships/image" Target="../media/image50.png"/><Relationship Id="rId21" Type="http://schemas.openxmlformats.org/officeDocument/2006/relationships/image" Target="../media/image47.png"/><Relationship Id="rId24" Type="http://schemas.openxmlformats.org/officeDocument/2006/relationships/image" Target="../media/image52.png"/><Relationship Id="rId23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72.png"/><Relationship Id="rId26" Type="http://schemas.openxmlformats.org/officeDocument/2006/relationships/image" Target="../media/image51.png"/><Relationship Id="rId25" Type="http://schemas.openxmlformats.org/officeDocument/2006/relationships/image" Target="../media/image45.png"/><Relationship Id="rId28" Type="http://schemas.openxmlformats.org/officeDocument/2006/relationships/image" Target="../media/image48.png"/><Relationship Id="rId27" Type="http://schemas.openxmlformats.org/officeDocument/2006/relationships/image" Target="../media/image53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29" Type="http://schemas.openxmlformats.org/officeDocument/2006/relationships/image" Target="../media/image49.png"/><Relationship Id="rId7" Type="http://schemas.openxmlformats.org/officeDocument/2006/relationships/image" Target="../media/image2.png"/><Relationship Id="rId8" Type="http://schemas.openxmlformats.org/officeDocument/2006/relationships/image" Target="../media/image39.png"/><Relationship Id="rId31" Type="http://schemas.openxmlformats.org/officeDocument/2006/relationships/image" Target="../media/image58.png"/><Relationship Id="rId30" Type="http://schemas.openxmlformats.org/officeDocument/2006/relationships/image" Target="../media/image54.png"/><Relationship Id="rId11" Type="http://schemas.openxmlformats.org/officeDocument/2006/relationships/image" Target="../media/image1.png"/><Relationship Id="rId33" Type="http://schemas.openxmlformats.org/officeDocument/2006/relationships/image" Target="../media/image68.png"/><Relationship Id="rId10" Type="http://schemas.openxmlformats.org/officeDocument/2006/relationships/image" Target="../media/image36.png"/><Relationship Id="rId32" Type="http://schemas.openxmlformats.org/officeDocument/2006/relationships/image" Target="../media/image55.png"/><Relationship Id="rId13" Type="http://schemas.openxmlformats.org/officeDocument/2006/relationships/image" Target="../media/image8.png"/><Relationship Id="rId35" Type="http://schemas.openxmlformats.org/officeDocument/2006/relationships/image" Target="../media/image73.png"/><Relationship Id="rId12" Type="http://schemas.openxmlformats.org/officeDocument/2006/relationships/image" Target="../media/image13.png"/><Relationship Id="rId34" Type="http://schemas.openxmlformats.org/officeDocument/2006/relationships/image" Target="../media/image60.png"/><Relationship Id="rId15" Type="http://schemas.openxmlformats.org/officeDocument/2006/relationships/image" Target="../media/image37.png"/><Relationship Id="rId37" Type="http://schemas.openxmlformats.org/officeDocument/2006/relationships/image" Target="../media/image65.png"/><Relationship Id="rId14" Type="http://schemas.openxmlformats.org/officeDocument/2006/relationships/image" Target="../media/image41.png"/><Relationship Id="rId36" Type="http://schemas.openxmlformats.org/officeDocument/2006/relationships/image" Target="../media/image62.png"/><Relationship Id="rId17" Type="http://schemas.openxmlformats.org/officeDocument/2006/relationships/image" Target="../media/image40.png"/><Relationship Id="rId16" Type="http://schemas.openxmlformats.org/officeDocument/2006/relationships/image" Target="../media/image43.png"/><Relationship Id="rId19" Type="http://schemas.openxmlformats.org/officeDocument/2006/relationships/image" Target="../media/image46.png"/><Relationship Id="rId18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4.png"/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9.png"/><Relationship Id="rId15" Type="http://schemas.openxmlformats.org/officeDocument/2006/relationships/image" Target="../media/image11.png"/><Relationship Id="rId14" Type="http://schemas.openxmlformats.org/officeDocument/2006/relationships/image" Target="../media/image16.png"/><Relationship Id="rId17" Type="http://schemas.openxmlformats.org/officeDocument/2006/relationships/image" Target="../media/image7.png"/><Relationship Id="rId16" Type="http://schemas.openxmlformats.org/officeDocument/2006/relationships/image" Target="../media/image5.png"/><Relationship Id="rId19" Type="http://schemas.openxmlformats.org/officeDocument/2006/relationships/image" Target="../media/image20.png"/><Relationship Id="rId1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1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23.png"/><Relationship Id="rId11" Type="http://schemas.openxmlformats.org/officeDocument/2006/relationships/image" Target="../media/image19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4.png"/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3" Type="http://schemas.openxmlformats.org/officeDocument/2006/relationships/image" Target="../media/image59.png"/><Relationship Id="rId12" Type="http://schemas.openxmlformats.org/officeDocument/2006/relationships/image" Target="../media/image63.png"/><Relationship Id="rId15" Type="http://schemas.openxmlformats.org/officeDocument/2006/relationships/image" Target="../media/image7.png"/><Relationship Id="rId14" Type="http://schemas.openxmlformats.org/officeDocument/2006/relationships/image" Target="../media/image11.png"/><Relationship Id="rId17" Type="http://schemas.openxmlformats.org/officeDocument/2006/relationships/image" Target="../media/image20.png"/><Relationship Id="rId16" Type="http://schemas.openxmlformats.org/officeDocument/2006/relationships/image" Target="../media/image17.png"/><Relationship Id="rId1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22.png"/><Relationship Id="rId6" Type="http://schemas.openxmlformats.org/officeDocument/2006/relationships/image" Target="../media/image29.png"/><Relationship Id="rId7" Type="http://schemas.openxmlformats.org/officeDocument/2006/relationships/image" Target="../media/image32.png"/><Relationship Id="rId8" Type="http://schemas.openxmlformats.org/officeDocument/2006/relationships/image" Target="../media/image23.png"/><Relationship Id="rId11" Type="http://schemas.openxmlformats.org/officeDocument/2006/relationships/image" Target="../media/image19.png"/><Relationship Id="rId10" Type="http://schemas.openxmlformats.org/officeDocument/2006/relationships/image" Target="../media/image25.png"/><Relationship Id="rId13" Type="http://schemas.openxmlformats.org/officeDocument/2006/relationships/image" Target="../media/image34.png"/><Relationship Id="rId12" Type="http://schemas.openxmlformats.org/officeDocument/2006/relationships/image" Target="../media/image28.png"/><Relationship Id="rId1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manipulation and multiple infections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22"/>
          <p:cNvCxnSpPr>
            <a:stCxn id="395" idx="3"/>
            <a:endCxn id="396" idx="1"/>
          </p:cNvCxnSpPr>
          <p:nvPr/>
        </p:nvCxnSpPr>
        <p:spPr>
          <a:xfrm flipH="1" rot="10800000">
            <a:off x="2315750" y="2628619"/>
            <a:ext cx="16584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397" name="Google Shape;3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9456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aid&quot;:null,&quot;backgroundColorModified&quot;:false,&quot;font&quot;:{&quot;family&quot;:&quot;Arial&quot;,&quot;color&quot;:&quot;#000000&quot;,&quot;size&quot;:&quot;24&quot;},&quot;type&quot;:&quot;$&quot;,&quot;code&quot;:&quot;$I_{mm}$&quot;,&quot;backgroundColor&quot;:&quot;#FFFFFF&quot;,&quot;ts&quot;:1618416798089,&quot;cs&quot;:&quot;uTcZaSHfG+7gWldsn/aBfg==&quot;,&quot;size&quot;:{&quot;width&quot;:59.833333333333336,&quot;height&quot;:31}}" id="398" name="Google Shape;3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813830"/>
            <a:ext cx="569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I_{m}$&quot;,&quot;backgroundColorModified&quot;:false,&quot;id&quot;:&quot;3&quot;,&quot;font&quot;:{&quot;family&quot;:&quot;Arial&quot;,&quot;color&quot;:&quot;#000000&quot;,&quot;size&quot;:&quot;24&quot;},&quot;type&quot;:&quot;$&quot;,&quot;backgroundColor&quot;:&quot;#FFFFFF&quot;,&quot;ts&quot;:1618416915633,&quot;cs&quot;:&quot;yFLbDoKSPVRnIw6MnXsN4g==&quot;,&quot;size&quot;:{&quot;width&quot;:37.333333333333336,&quot;height&quot;:31}}" id="399" name="Google Shape;3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2025465"/>
            <a:ext cx="3556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395" name="Google Shape;3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575" y="29633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24&quot;},&quot;type&quot;:&quot;$&quot;,&quot;backgroundColorModified&quot;:false,&quot;aid&quot;:null,&quot;code&quot;:&quot;$D_{m}$&quot;,&quot;id&quot;:&quot;5&quot;,&quot;backgroundColor&quot;:&quot;#FFFFFF&quot;,&quot;ts&quot;:1618417057146,&quot;cs&quot;:&quot;TBGVH2OhyQVGC4gS7gJ5NA==&quot;,&quot;size&quot;:{&quot;width&quot;:51.5,&quot;height&quot;:31}}" id="400" name="Google Shape;4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963" y="4224260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000000&quot;,&quot;size&quot;:&quot;24&quot;},&quot;type&quot;:&quot;$&quot;,&quot;aid&quot;:null,&quot;id&quot;:&quot;6&quot;,&quot;backgroundColor&quot;:&quot;#FFFFFF&quot;,&quot;backgroundColorModified&quot;:false,&quot;code&quot;:&quot;$D_{mm}$&quot;,&quot;ts&quot;:1618417048943,&quot;cs&quot;:&quot;RgVJBbSXM8ftJWU0vUDBdQ==&quot;,&quot;size&quot;:{&quot;width&quot;:73.66666666666667,&quot;height&quot;:31}}" id="401" name="Google Shape;401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5050" y="3164879"/>
            <a:ext cx="7016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backgroundColor&quot;:&quot;#FFFFFF&quot;,&quot;code&quot;:&quot;$D_{mw}$&quot;,&quot;id&quot;:&quot;6&quot;,&quot;type&quot;:&quot;$&quot;,&quot;font&quot;:{&quot;size&quot;:&quot;24&quot;,&quot;color&quot;:&quot;#000000&quot;,&quot;family&quot;:&quot;Arial&quot;},&quot;ts&quot;:1618487150169,&quot;cs&quot;:&quot;SqL32klx1JAJ+e8ad9nMeQ==&quot;,&quot;size&quot;:{&quot;width&quot;:69.5,&quot;height&quot;:31}}" id="402" name="Google Shape;402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04975" y="4296535"/>
            <a:ext cx="6619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22"/>
          <p:cNvCxnSpPr>
            <a:stCxn id="397" idx="3"/>
            <a:endCxn id="398" idx="1"/>
          </p:cNvCxnSpPr>
          <p:nvPr/>
        </p:nvCxnSpPr>
        <p:spPr>
          <a:xfrm flipH="1" rot="10800000">
            <a:off x="2249863" y="961600"/>
            <a:ext cx="17895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2"/>
          <p:cNvCxnSpPr>
            <a:stCxn id="397" idx="3"/>
            <a:endCxn id="399" idx="1"/>
          </p:cNvCxnSpPr>
          <p:nvPr/>
        </p:nvCxnSpPr>
        <p:spPr>
          <a:xfrm>
            <a:off x="2249863" y="1093300"/>
            <a:ext cx="187680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2"/>
          <p:cNvCxnSpPr>
            <a:stCxn id="395" idx="3"/>
            <a:endCxn id="401" idx="1"/>
          </p:cNvCxnSpPr>
          <p:nvPr/>
        </p:nvCxnSpPr>
        <p:spPr>
          <a:xfrm>
            <a:off x="2315750" y="3111019"/>
            <a:ext cx="18093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2"/>
          <p:cNvCxnSpPr>
            <a:stCxn id="395" idx="3"/>
            <a:endCxn id="400" idx="1"/>
          </p:cNvCxnSpPr>
          <p:nvPr/>
        </p:nvCxnSpPr>
        <p:spPr>
          <a:xfrm>
            <a:off x="2315750" y="3111019"/>
            <a:ext cx="17442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2"/>
          <p:cNvCxnSpPr>
            <a:stCxn id="400" idx="3"/>
            <a:endCxn id="402" idx="1"/>
          </p:cNvCxnSpPr>
          <p:nvPr/>
        </p:nvCxnSpPr>
        <p:spPr>
          <a:xfrm>
            <a:off x="4550500" y="4371898"/>
            <a:ext cx="16545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aid&quot;:null,&quot;backgroundColor&quot;:&quot;#FFFFFF&quot;,&quot;font&quot;:{&quot;family&quot;:&quot;Arial&quot;,&quot;color&quot;:&quot;#000000&quot;,&quot;size&quot;:&quot;14&quot;},&quot;backgroundColorModified&quot;:false,&quot;type&quot;:&quot;$&quot;,&quot;id&quot;:&quot;9&quot;,&quot;code&quot;:&quot;$q$&quot;,&quot;ts&quot;:1618317871949,&quot;cs&quot;:&quot;3Gx4o8t3mDwlTjpSSYfYbw==&quot;,&quot;size&quot;:{&quot;width&quot;:9,&quot;height&quot;:13.833333333333334}}" id="408" name="Google Shape;40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416084">
            <a:off x="3128376" y="3044207"/>
            <a:ext cx="85725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eft(1-q\\right)\\left(\\beta_{mw}I_{mw}+\\beta_{mm}I_{mm}\\right)$&quot;,&quot;type&quot;:&quot;$&quot;,&quot;backgroundColorModified&quot;:false,&quot;aid&quot;:null,&quot;font&quot;:{&quot;family&quot;:&quot;Arial&quot;,&quot;size&quot;:&quot;14&quot;,&quot;color&quot;:&quot;#000000&quot;},&quot;id&quot;:&quot;10&quot;,&quot;ts&quot;:1618487384208,&quot;cs&quot;:&quot;m7q2NQbJZltDykgYDer6Ow==&quot;,&quot;size&quot;:{&quot;width&quot;:251.80002232853454,&quot;height&quot;:21.600001915394568}}" id="409" name="Google Shape;40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2238475">
            <a:off x="2028612" y="3938878"/>
            <a:ext cx="239839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id&quot;:&quot;11&quot;,&quot;code&quot;:&quot;$\\beta _{m}\\,I_{m}$&quot;,&quot;backgroundColor&quot;:&quot;#FFFFFF&quot;,&quot;aid&quot;:null,&quot;backgroundColorModified&quot;:false,&quot;font&quot;:{&quot;size&quot;:&quot;14&quot;,&quot;color&quot;:&quot;#000000&quot;,&quot;family&quot;:&quot;Arial&quot;},&quot;ts&quot;:1618417018438,&quot;cs&quot;:&quot;BVyxJ0+TEThnGtaMJEV1Xw==&quot;,&quot;size&quot;:{&quot;width&quot;:52.66664702041919,&quot;height&quot;:19.33332612141969}}" id="410" name="Google Shape;41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719681">
            <a:off x="3312334" y="3780275"/>
            <a:ext cx="50165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q\\right)$&quot;,&quot;id&quot;:&quot;12&quot;,&quot;backgroundColor&quot;:&quot;#FFFFFF&quot;,&quot;backgroundColorModified&quot;:false,&quot;type&quot;:&quot;$&quot;,&quot;aid&quot;:null,&quot;font&quot;:{&quot;size&quot;:&quot;14&quot;,&quot;family&quot;:&quot;Arial&quot;,&quot;color&quot;:&quot;#000000&quot;},&quot;ts&quot;:1618317931615,&quot;cs&quot;:&quot;MXs+xL0lCn/8LZxu7PCIHg==&quot;,&quot;size&quot;:{&quot;width&quot;:60,&quot;height&quot;:21.5}}" id="411" name="Google Shape;41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99538" y="4482311"/>
            <a:ext cx="5715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backgroundColor&quot;:&quot;#FFFFFF&quot;,&quot;type&quot;:&quot;$&quot;,&quot;font&quot;:{&quot;size&quot;:&quot;14&quot;,&quot;family&quot;:&quot;Arial&quot;,&quot;color&quot;:&quot;#000000&quot;},&quot;aid&quot;:null,&quot;code&quot;:&quot;$\\beta _{w}\\,I_{w}^{*}$&quot;,&quot;backgroundColorModified&quot;:false,&quot;ts&quot;:1618419073220,&quot;cs&quot;:&quot;96OXl/h1G8IU3yc38mCLNg==&quot;,&quot;size&quot;:{&quot;width&quot;:46.666666666666664,&quot;height&quot;:20.666666666666668}}" id="412" name="Google Shape;412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203164" y="4198384"/>
            <a:ext cx="444500" cy="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2"/>
          <p:cNvSpPr txBox="1"/>
          <p:nvPr/>
        </p:nvSpPr>
        <p:spPr>
          <a:xfrm>
            <a:off x="177550" y="9255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414" name="Google Shape;414;p22"/>
          <p:cNvSpPr txBox="1"/>
          <p:nvPr/>
        </p:nvSpPr>
        <p:spPr>
          <a:xfrm>
            <a:off x="215600" y="28917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555659" y="7860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6" name="Google Shape;416;p22"/>
          <p:cNvSpPr/>
          <p:nvPr/>
        </p:nvSpPr>
        <p:spPr>
          <a:xfrm>
            <a:off x="1607777" y="28156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Google Shape;417;p22"/>
          <p:cNvSpPr txBox="1"/>
          <p:nvPr/>
        </p:nvSpPr>
        <p:spPr>
          <a:xfrm>
            <a:off x="5757800" y="-325"/>
            <a:ext cx="177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cotransmission</a:t>
            </a:r>
            <a:endParaRPr/>
          </a:p>
        </p:txBody>
      </p:sp>
      <p:cxnSp>
        <p:nvCxnSpPr>
          <p:cNvPr id="418" name="Google Shape;418;p22"/>
          <p:cNvCxnSpPr>
            <a:stCxn id="419" idx="0"/>
            <a:endCxn id="417" idx="1"/>
          </p:cNvCxnSpPr>
          <p:nvPr/>
        </p:nvCxnSpPr>
        <p:spPr>
          <a:xfrm flipH="1" rot="10800000">
            <a:off x="2947100" y="307475"/>
            <a:ext cx="2810700" cy="5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2"/>
          <p:cNvCxnSpPr>
            <a:stCxn id="408" idx="0"/>
          </p:cNvCxnSpPr>
          <p:nvPr/>
        </p:nvCxnSpPr>
        <p:spPr>
          <a:xfrm flipH="1" rot="10800000">
            <a:off x="3179193" y="841489"/>
            <a:ext cx="35010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backgroundColorModified&quot;:false,&quot;font&quot;:{&quot;color&quot;:&quot;#000000&quot;,&quot;family&quot;:&quot;Arial&quot;,&quot;size&quot;:&quot;14&quot;},&quot;backgroundColor&quot;:&quot;#ffffff&quot;,&quot;aid&quot;:null,&quot;type&quot;:&quot;$&quot;,&quot;code&quot;:&quot;$p\\,\\gamma_{mm}\\,D_{mm}$&quot;,&quot;id&quot;:&quot;15&quot;,&quot;ts&quot;:1620384691491,&quot;cs&quot;:&quot;BYH+fjguSdA6AM1GJ2QNbg==&quot;,&quot;size&quot;:{&quot;width&quot;:101.49999999999996,&quot;height&quot;:19.5}}" id="421" name="Google Shape;421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-164983">
            <a:off x="2795086" y="837561"/>
            <a:ext cx="966788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6&quot;,&quot;aid&quot;:null,&quot;backgroundColorModified&quot;:false,&quot;type&quot;:&quot;$&quot;,&quot;font&quot;:{&quot;family&quot;:&quot;Arial&quot;,&quot;color&quot;:&quot;#000000&quot;,&quot;size&quot;:&quot;14&quot;},&quot;backgroundColor&quot;:&quot;#FFFFFF&quot;,&quot;code&quot;:&quot;$\\left(1-p\\right)\\left(\\gamma_{mm}\\,D_{mm}+\\,\\gamma_{mw}D_{mw}\\right)\\,\\,+\\,\\gamma_{m}D_{m}$&quot;,&quot;ts&quot;:1620384921951,&quot;cs&quot;:&quot;giaQ6Y4JYzKQxrsxqn5KLQ==&quot;,&quot;size&quot;:{&quot;width&quot;:369.6666666666667,&quot;height&quot;:21.666666666666668}}" id="422" name="Google Shape;422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353041" y="1706228"/>
            <a:ext cx="3521075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code&quot;:&quot;$\\beta_{mm}\\,I_{mm}$&quot;,&quot;type&quot;:&quot;$&quot;,&quot;aid&quot;:null,&quot;id&quot;:&quot;18&quot;,&quot;font&quot;:{&quot;color&quot;:&quot;#000000&quot;,&quot;size&quot;:&quot;14&quot;,&quot;family&quot;:&quot;Arial&quot;},&quot;ts&quot;:1618417002310,&quot;cs&quot;:&quot;B/ouwdm0BD3jfqVl4le7FQ==&quot;,&quot;size&quot;:{&quot;width&quot;:78.66666666666667,&quot;height&quot;:19.333333333333332}}" id="423" name="Google Shape;423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392850">
            <a:off x="3246588" y="3055406"/>
            <a:ext cx="7493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0&quot;,&quot;backgroundColorModified&quot;:false,&quot;aid&quot;:null,&quot;type&quot;:&quot;$&quot;,&quot;backgroundColor&quot;:&quot;#FFFFFF&quot;,&quot;code&quot;:&quot;$\\beta_{ww}\\,I_{ww}^{*}$&quot;,&quot;font&quot;:{&quot;color&quot;:&quot;#000000&quot;,&quot;size&quot;:&quot;14&quot;,&quot;family&quot;:&quot;Arial&quot;},&quot;ts&quot;:1618419084363,&quot;cs&quot;:&quot;CUnC52knOyIRM5o34k44AA==&quot;,&quot;size&quot;:{&quot;width&quot;:69.16666666666667,&quot;height&quot;:20.666666666666668}}" id="424" name="Google Shape;424;p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468502" y="4472112"/>
            <a:ext cx="658813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24&quot;,&quot;color&quot;:&quot;#000000&quot;,&quot;family&quot;:&quot;Arial&quot;},&quot;code&quot;:&quot;$M$&quot;,&quot;id&quot;:&quot;21&quot;,&quot;backgroundColorModified&quot;:false,&quot;backgroundColor&quot;:&quot;#FFFFFF&quot;,&quot;type&quot;:&quot;$&quot;,&quot;aid&quot;:null,&quot;ts&quot;:1618487159492,&quot;cs&quot;:&quot;OJDLeYZBdOTm+486yI5YwA==&quot;,&quot;size&quot;:{&quot;width&quot;:37.333333333333336,&quot;height&quot;:25.333333333333332}}" id="425" name="Google Shape;425;p2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997450" y="4480741"/>
            <a:ext cx="355600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2"/>
          <p:cNvSpPr txBox="1"/>
          <p:nvPr/>
        </p:nvSpPr>
        <p:spPr>
          <a:xfrm>
            <a:off x="164875" y="440037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Parasite pool</a:t>
            </a:r>
            <a:endParaRPr/>
          </a:p>
        </p:txBody>
      </p:sp>
      <p:pic>
        <p:nvPicPr>
          <p:cNvPr descr="{&quot;backgroundColorModified&quot;:false,&quot;code&quot;:&quot;$I_{mw}$&quot;,&quot;aid&quot;:null,&quot;id&quot;:&quot;23&quot;,&quot;backgroundColor&quot;:&quot;#FFFFFF&quot;,&quot;font&quot;:{&quot;family&quot;:&quot;Arial&quot;,&quot;size&quot;:&quot;24&quot;,&quot;color&quot;:&quot;#000000&quot;},&quot;type&quot;:&quot;$&quot;,&quot;ts&quot;:1618417598491,&quot;cs&quot;:&quot;574DUG5B43HApg/cLAptZQ==&quot;,&quot;size&quot;:{&quot;width&quot;:55.5,&quot;height&quot;:31}}" id="427" name="Google Shape;427;p2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059969" y="-6225"/>
            <a:ext cx="52863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22"/>
          <p:cNvCxnSpPr>
            <a:stCxn id="397" idx="3"/>
            <a:endCxn id="427" idx="1"/>
          </p:cNvCxnSpPr>
          <p:nvPr/>
        </p:nvCxnSpPr>
        <p:spPr>
          <a:xfrm flipH="1" rot="10800000">
            <a:off x="2249863" y="141400"/>
            <a:ext cx="18102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backgroundColorModified&quot;:false,&quot;type&quot;:&quot;$&quot;,&quot;backgroundColor&quot;:&quot;#FFFFFF&quot;,&quot;aid&quot;:null,&quot;id&quot;:&quot;24&quot;,&quot;font&quot;:{&quot;size&quot;:&quot;14&quot;,&quot;family&quot;:&quot;Arial&quot;,&quot;color&quot;:&quot;#000000&quot;},&quot;code&quot;:&quot;$p\\,\\gamma_{mw}\\,Dmw\\,$&quot;,&quot;ts&quot;:1620384673095,&quot;cs&quot;:&quot;mMBDvCnreNtcoEEnC+St5Q==&quot;,&quot;size&quot;:{&quot;width&quot;:106.83333156666538,&quot;height&quot;:19.499999677534884}}" id="429" name="Google Shape;429;p2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 rot="-1658304">
            <a:off x="2750806" y="390408"/>
            <a:ext cx="1017587" cy="185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7&quot;,&quot;font&quot;:{&quot;size&quot;:&quot;24&quot;,&quot;color&quot;:&quot;#000000&quot;,&quot;family&quot;:&quot;Arial&quot;},&quot;backgroundColorModified&quot;:false,&quot;type&quot;:&quot;$&quot;,&quot;backgroundColor&quot;:&quot;#FFFFFF&quot;,&quot;code&quot;:&quot;$D_{mw}$&quot;,&quot;aid&quot;:null,&quot;ts&quot;:1618418693337,&quot;cs&quot;:&quot;2/ay5it6XZgFbfErfWvQoA==&quot;,&quot;size&quot;:{&quot;width&quot;:69.5,&quot;height&quot;:31}}" id="396" name="Google Shape;396;p2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974238" y="2480875"/>
            <a:ext cx="6619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&quot;,&quot;backgroundColor&quot;:&quot;#FFFFFF&quot;,&quot;backgroundColorModified&quot;:false,&quot;font&quot;:{&quot;color&quot;:&quot;#000000&quot;,&quot;family&quot;:&quot;Arial&quot;,&quot;size&quot;:&quot;14&quot;},&quot;code&quot;:&quot;$q\\,\\beta _{mw}\\,I_{mw}$&quot;,&quot;id&quot;:&quot;28&quot;,&quot;ts&quot;:1618487356524,&quot;cs&quot;:&quot;uJdmaZuEYdUZzdn3UsDFIQ==&quot;,&quot;size&quot;:{&quot;width&quot;:86.66665790994233,&quot;height&quot;:19.333331379910202}}" id="430" name="Google Shape;430;p22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 rot="-917998">
            <a:off x="2693523" y="2633551"/>
            <a:ext cx="8255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id&quot;:&quot;29&quot;,&quot;type&quot;:&quot;$&quot;,&quot;code&quot;:&quot;$D_{w}^{*}$&quot;,&quot;font&quot;:{&quot;size&quot;:&quot;24&quot;,&quot;family&quot;:&quot;Arial&quot;,&quot;color&quot;:&quot;#000000&quot;},&quot;backgroundColor&quot;:&quot;#FFFFFF&quot;,&quot;ts&quot;:1618419031641,&quot;cs&quot;:&quot;f2UyAji+shqSS0x/KVrl3A==&quot;,&quot;size&quot;:{&quot;width&quot;:47.166666666666664,&quot;height&quot;:34.833333333333336}}" id="431" name="Google Shape;431;p22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51395" y="3694563"/>
            <a:ext cx="449263" cy="331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22"/>
          <p:cNvCxnSpPr>
            <a:stCxn id="395" idx="3"/>
            <a:endCxn id="431" idx="1"/>
          </p:cNvCxnSpPr>
          <p:nvPr/>
        </p:nvCxnSpPr>
        <p:spPr>
          <a:xfrm>
            <a:off x="2315750" y="3111019"/>
            <a:ext cx="1835700" cy="7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2"/>
          <p:cNvSpPr/>
          <p:nvPr/>
        </p:nvSpPr>
        <p:spPr>
          <a:xfrm>
            <a:off x="4197925" y="145475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4128561" y="961250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56475" y="2200038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4256475" y="2654463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4356365" y="3281300"/>
            <a:ext cx="5220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310200" y="4380475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6506450" y="4482163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4641750" y="3498928"/>
            <a:ext cx="1915050" cy="787400"/>
          </a:xfrm>
          <a:custGeom>
            <a:rect b="b" l="l" r="r" t="t"/>
            <a:pathLst>
              <a:path extrusionOk="0" h="31496" w="76602">
                <a:moveTo>
                  <a:pt x="0" y="12219"/>
                </a:moveTo>
                <a:cubicBezTo>
                  <a:pt x="7102" y="10274"/>
                  <a:pt x="29846" y="-2662"/>
                  <a:pt x="42613" y="551"/>
                </a:cubicBezTo>
                <a:cubicBezTo>
                  <a:pt x="55380" y="3764"/>
                  <a:pt x="70937" y="26339"/>
                  <a:pt x="76602" y="314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{&quot;backgroundColorModified&quot;:false,&quot;type&quot;:&quot;$&quot;,&quot;aid&quot;:null,&quot;backgroundColor&quot;:&quot;#FFFFFF&quot;,&quot;code&quot;:&quot;$\\left(1-q\\right)\\left(\\beta_{mm}I_{mm}\\,+\\,\\beta_{mw}I_{mw}\\right)$&quot;,&quot;id&quot;:&quot;30&quot;,&quot;font&quot;:{&quot;size&quot;:&quot;14&quot;,&quot;color&quot;:&quot;#000000&quot;,&quot;family&quot;:&quot;Arial&quot;},&quot;ts&quot;:1618487475803,&quot;cs&quot;:&quot;UoHRg2yxOKklY1ekxrP+1w==&quot;,&quot;size&quot;:{&quot;width&quot;:259,&quot;height&quot;:21.600000000000012}}" id="441" name="Google Shape;441;p22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5315900" y="3308729"/>
            <a:ext cx="246697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31&quot;,&quot;type&quot;:&quot;$&quot;,&quot;code&quot;:&quot;$\\beta_{m}I_{m}$&quot;,&quot;font&quot;:{&quot;color&quot;:&quot;#000000&quot;,&quot;family&quot;:&quot;Arial&quot;,&quot;size&quot;:&quot;14&quot;},&quot;backgroundColor&quot;:&quot;#FFFFFF&quot;,&quot;aid&quot;:null,&quot;ts&quot;:1618487310575,&quot;cs&quot;:&quot;3P7tJH4aZtisWWivWrB+Ew==&quot;,&quot;size&quot;:{&quot;width&quot;:48,&quot;height&quot;:19.333333333333332}}" id="442" name="Google Shape;442;p22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5465025" y="3540025"/>
            <a:ext cx="4572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2"/>
          <p:cNvSpPr/>
          <p:nvPr/>
        </p:nvSpPr>
        <p:spPr>
          <a:xfrm>
            <a:off x="1982525" y="4395900"/>
            <a:ext cx="490500" cy="4353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code&quot;:&quot;$D_{mm}$&quot;,&quot;type&quot;:&quot;$&quot;,&quot;aid&quot;:null,&quot;backgroundColorModified&quot;:false,&quot;font&quot;:{&quot;color&quot;:&quot;#000000&quot;,&quot;size&quot;:&quot;24&quot;,&quot;family&quot;:&quot;Arial&quot;},&quot;id&quot;:&quot;35&quot;,&quot;backgroundColor&quot;:&quot;#FFFFFF&quot;,&quot;ts&quot;:1618489154990,&quot;cs&quot;:&quot;pByCFJ35l8Cg2IHF67TjEw==&quot;,&quot;size&quot;:{&quot;width&quot;:73.66666666666667,&quot;height&quot;:31}}" id="444" name="Google Shape;444;p2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8109550" y="4763641"/>
            <a:ext cx="701675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22"/>
          <p:cNvCxnSpPr>
            <a:stCxn id="438" idx="2"/>
          </p:cNvCxnSpPr>
          <p:nvPr/>
        </p:nvCxnSpPr>
        <p:spPr>
          <a:xfrm>
            <a:off x="4429750" y="4557175"/>
            <a:ext cx="219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2"/>
          <p:cNvCxnSpPr>
            <a:endCxn id="444" idx="1"/>
          </p:cNvCxnSpPr>
          <p:nvPr/>
        </p:nvCxnSpPr>
        <p:spPr>
          <a:xfrm flipH="1" rot="10800000">
            <a:off x="4451650" y="4911279"/>
            <a:ext cx="3657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beta_{m}I_{m}\\,+\\,\\left(1-q\\right)\\left(\\beta_{mm}I_{mm}+\\,\\beta_{mw}I_{mw}\\right)$&quot;,&quot;font&quot;:{&quot;color&quot;:&quot;#000000&quot;,&quot;family&quot;:&quot;Arial&quot;,&quot;size&quot;:&quot;14&quot;},&quot;backgroundColorModified&quot;:false,&quot;aid&quot;:null,&quot;id&quot;:&quot;36&quot;,&quot;backgroundColor&quot;:&quot;#FFFFFF&quot;,&quot;type&quot;:&quot;$&quot;,&quot;ts&quot;:1618489271357,&quot;cs&quot;:&quot;qV5AW7flNghSyHVQwPwIyw==&quot;,&quot;size&quot;:{&quot;width&quot;:339.6666666666667,&quot;height&quot;:21.666666666666668}}" id="447" name="Google Shape;447;p2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4588600" y="4911175"/>
            <a:ext cx="3235325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2"/>
          <p:cNvSpPr/>
          <p:nvPr/>
        </p:nvSpPr>
        <p:spPr>
          <a:xfrm>
            <a:off x="8362136" y="4926000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22"/>
          <p:cNvCxnSpPr>
            <a:stCxn id="426" idx="1"/>
            <a:endCxn id="443" idx="3"/>
          </p:cNvCxnSpPr>
          <p:nvPr/>
        </p:nvCxnSpPr>
        <p:spPr>
          <a:xfrm>
            <a:off x="164875" y="4600475"/>
            <a:ext cx="2308200" cy="1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font&quot;:{&quot;color&quot;:&quot;#000000&quot;,&quot;family&quot;:&quot;Arial&quot;,&quot;size&quot;:14},&quot;aid&quot;:null,&quot;code&quot;:&quot;\\begin{lalign*}\n&amp;{\\frac{dI_{m}}{dt}\\,=\\,\\eta_{sm}\\,I_{s}^{*}\\,-\\,\\left(d\\,+\\,\\alpha_{m}\\right)\\,I_{m}\\,-\\,\\Pi_{1}\\,I_{m}\\,\\,}\\\\\n&amp;{\\frac{dI_{mw}}{dt}\\,=\\,\\eta _{cm1}\\,I_{s}^{*}\\,\\,-\\,\\left(d\\,+\\,\\alpha_{mw}\\right)\\,I_{mw}\\,-\\,\\Pi_{2}\\,I_{mw}}\\\\\n&amp;{\\frac{dI_{mm}}{dt}=\\,\\eta_{cm2}\\,I_{s}^{*}\\,-\\,\\left(d\\,+\\,\\alpha_{mm}\\right)\\,I_{mm}-\\,\\Pi _{2}I_{mm}}\\\\\n&amp;{\\frac{dD_{m}}{dt}=\\lambda _{sm}D_{s}^{*}-\\,\\left(\\mu+\\,\\sigma_{m}\\right)D_{m}\\,-\\,\\left(\\lambda_{sm1}+\\lambda_{sm3}\\right)\\,D_{m}}\\\\\n&amp;{\\frac{dD_{mw}}{dt}\\,=\\,\\lambda _{cm1}\\,D_{s}^{*}\\,+\\,\\left(\\lambda_{sm1}+\\lambda_{sm3}\\right)\\,D_{m}+\\,\\lambda_{sm}\\,D_{w}^{*}-\\,\\left(\\mu+\\,\\sigma_{mw}\\right)D_{mw}}\\\\\n&amp;{\\frac{dD_{mm}}{dt}\\,=\\,\\lambda _{cm2}D_{s}^{*}\\,+\\,\\lambda_{sm}\\,D_{m}\\,-\\,\\left(\\mu+\\,\\sigma_{mm}\\right)D_{mm}\\,}\\\\\n\\end{lalign*}&quot;,&quot;backgroundColorModified&quot;:false,&quot;id&quot;:&quot;50&quot;,&quot;type&quot;:&quot;lalign*&quot;,&quot;backgroundColor&quot;:&quot;#FFFFFF&quot;,&quot;ts&quot;:1620385193006,&quot;cs&quot;:&quot;2FVX9p62DBXqxluXCGt+zQ==&quot;,&quot;size&quot;:{&quot;width&quot;:641,&quot;height&quot;:304.50000000000006}}" id="454" name="Google Shape;4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0" y="809335"/>
            <a:ext cx="6105525" cy="290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10218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&quot;24&quot;,&quot;color&quot;:&quot;#000000&quot;},&quot;code&quot;:&quot;$I_{ww}$&quot;,&quot;type&quot;:&quot;$&quot;,&quot;backgroundColor&quot;:&quot;#FFFFFF&quot;,&quot;id&quot;:&quot;2&quot;,&quot;backgroundColorModified&quot;:false,&quot;aid&quot;:null,&quot;ts&quot;:1618315812548,&quot;cs&quot;:&quot;X9malMLZe3tzZSlS47ZbPw==&quot;,&quot;size&quot;:{&quot;width&quot;:51.5,&quot;height&quot;:31}}"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1021867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aid&quot;:null,&quot;backgroundColor&quot;:&quot;#FFFFFF&quot;,&quot;type&quot;:&quot;$&quot;,&quot;font&quot;:{&quot;color&quot;:&quot;#000000&quot;,&quot;size&quot;:&quot;24&quot;,&quot;family&quot;:&quot;Arial&quot;},&quot;code&quot;:&quot;$I_{w}$&quot;,&quot;backgroundColorModified&quot;:false,&quot;ts&quot;:1618315834657,&quot;cs&quot;:&quot;npJ1AphdW39UAIVT+mykuQ==&quot;,&quot;size&quot;:{&quot;width&quot;:33.166666666666664,&quot;height&quot;:31}}"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1856588"/>
            <a:ext cx="315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&quot;24&quot;,&quot;color&quot;:&quot;#000000&quot;},&quot;code&quot;:&quot;$I_{ww}$&quot;,&quot;type&quot;:&quot;$&quot;,&quot;backgroundColor&quot;:&quot;#FFFFFF&quot;,&quot;id&quot;:&quot;2&quot;,&quot;backgroundColorModified&quot;:false,&quot;aid&quot;:null,&quot;ts&quot;:1618315812548,&quot;cs&quot;:&quot;X9malMLZe3tzZSlS47ZbPw==&quot;,&quot;size&quot;:{&quot;width&quot;:51.5,&quot;height&quot;:31}}"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650" y="1856592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575" y="27347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D_{w}$&quot;,&quot;font&quot;:{&quot;color&quot;:&quot;#000000&quot;,&quot;family&quot;:&quot;Arial&quot;,&quot;size&quot;:&quot;24&quot;},&quot;aid&quot;:null,&quot;id&quot;:&quot;5&quot;,&quot;type&quot;:&quot;$&quot;,&quot;backgroundColorModified&quot;:false,&quot;ts&quot;:1618315904697,&quot;cs&quot;:&quot;Mu6aHl1PoOezspJujSWE1g==&quot;,&quot;size&quot;:{&quot;width&quot;:47.166666666666664,&quot;height&quot;:31}}"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963" y="3526038"/>
            <a:ext cx="44926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2650" y="2691313"/>
            <a:ext cx="6238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4975" y="3526038"/>
            <a:ext cx="6238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>
            <a:endCxn id="60" idx="1"/>
          </p:cNvCxnSpPr>
          <p:nvPr/>
        </p:nvCxnSpPr>
        <p:spPr>
          <a:xfrm>
            <a:off x="2249825" y="1169505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59" idx="3"/>
            <a:endCxn id="61" idx="1"/>
          </p:cNvCxnSpPr>
          <p:nvPr/>
        </p:nvCxnSpPr>
        <p:spPr>
          <a:xfrm>
            <a:off x="2249863" y="1169500"/>
            <a:ext cx="18768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endCxn id="62" idx="1"/>
          </p:cNvCxnSpPr>
          <p:nvPr/>
        </p:nvCxnSpPr>
        <p:spPr>
          <a:xfrm>
            <a:off x="4442550" y="2004230"/>
            <a:ext cx="18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3" idx="3"/>
            <a:endCxn id="65" idx="1"/>
          </p:cNvCxnSpPr>
          <p:nvPr/>
        </p:nvCxnSpPr>
        <p:spPr>
          <a:xfrm flipH="1" rot="10800000">
            <a:off x="2315750" y="2838919"/>
            <a:ext cx="16569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4"/>
          <p:cNvCxnSpPr>
            <a:stCxn id="63" idx="3"/>
            <a:endCxn id="64" idx="1"/>
          </p:cNvCxnSpPr>
          <p:nvPr/>
        </p:nvCxnSpPr>
        <p:spPr>
          <a:xfrm>
            <a:off x="2315750" y="2882419"/>
            <a:ext cx="1744200" cy="7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4"/>
          <p:cNvCxnSpPr>
            <a:stCxn id="64" idx="3"/>
            <a:endCxn id="66" idx="1"/>
          </p:cNvCxnSpPr>
          <p:nvPr/>
        </p:nvCxnSpPr>
        <p:spPr>
          <a:xfrm>
            <a:off x="4509225" y="3673675"/>
            <a:ext cx="16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backgroundColorModified&quot;:false,&quot;code&quot;:&quot;$p$&quot;,&quot;id&quot;:&quot;7&quot;,&quot;font&quot;:{&quot;color&quot;:&quot;#000000&quot;,&quot;size&quot;:&quot;14&quot;,&quot;family&quot;:&quot;Arial&quot;},&quot;aid&quot;:null,&quot;backgroundColor&quot;:&quot;#FFFFFF&quot;,&quot;ts&quot;:1618317734752,&quot;cs&quot;:&quot;MdObImOvlzt8RWItt8UFpA==&quot;,&quot;size&quot;:{&quot;width&quot;:10.666666666666666,&quot;height&quot;:13.833333333333334}}"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3262" y="949013"/>
            <a:ext cx="101600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559465">
            <a:off x="2663325" y="1580025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&quot;14&quot;,&quot;family&quot;:&quot;Arial&quot;},&quot;id&quot;:&quot;7&quot;,&quot;code&quot;:&quot;$\\left(1-p\\right)$&quot;,&quot;backgroundColor&quot;:&quot;#FFFFFF&quot;,&quot;backgroundColorModified&quot;:false,&quot;aid&quot;:null,&quot;type&quot;:&quot;$&quot;,&quot;ts&quot;:1618317802478,&quot;cs&quot;:&quot;hEoCXH8HdhHJqLN/z+W7yw==&quot;,&quot;size&quot;:{&quot;width&quot;:60.166666666666664,&quot;height&quot;:21.5}}"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70616" y="1785184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backgroundColorModified&quot;:false,&quot;code&quot;:&quot;$\\lambda_{s}$&quot;,&quot;id&quot;:&quot;11&quot;,&quot;type&quot;:&quot;$&quot;,&quot;font&quot;:{&quot;color&quot;:&quot;#000000&quot;,&quot;size&quot;:&quot;14&quot;,&quot;family&quot;:&quot;Arial&quot;},&quot;ts&quot;:1618497142617,&quot;cs&quot;:&quot;layDCSjcSqCdAJk3yC9Ijw==&quot;,&quot;size&quot;:{&quot;width&quot;:17.499987863465353,&quot;height&quot;:18.333320618868413}}" id="76" name="Google Shape;7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422274">
            <a:off x="3263810" y="3171851"/>
            <a:ext cx="166687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aid&quot;:null,&quot;type&quot;:&quot;$&quot;,&quot;code&quot;:&quot;$\\lambda_{s}$&quot;,&quot;backgroundColor&quot;:&quot;#FFFFFF&quot;,&quot;backgroundColorModified&quot;:false,&quot;font&quot;:{&quot;color&quot;:&quot;#000000&quot;,&quot;family&quot;:&quot;Arial&quot;,&quot;size&quot;:&quot;14&quot;},&quot;ts&quot;:1618497118234,&quot;cs&quot;:&quot;/VB7G5AC+Qe+dSEhoYj4nQ==&quot;,&quot;size&quot;:{&quot;width&quot;:17.5,&quot;height&quot;:18.333333333333332}}" id="77" name="Google Shape;7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99385" y="3436384"/>
            <a:ext cx="1666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77550" y="10017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15600" y="26631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555659" y="8622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4"/>
          <p:cNvSpPr/>
          <p:nvPr/>
        </p:nvSpPr>
        <p:spPr>
          <a:xfrm>
            <a:off x="1607777" y="25870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Google Shape;82;p14"/>
          <p:cNvSpPr txBox="1"/>
          <p:nvPr/>
        </p:nvSpPr>
        <p:spPr>
          <a:xfrm>
            <a:off x="6480700" y="350500"/>
            <a:ext cx="1775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cotransmission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probability p and q</a:t>
            </a:r>
            <a:endParaRPr/>
          </a:p>
        </p:txBody>
      </p:sp>
      <p:pic>
        <p:nvPicPr>
          <p:cNvPr descr="{&quot;id&quot;:&quot;15&quot;,&quot;type&quot;:&quot;$&quot;,&quot;code&quot;:&quot;$\\gamma_{w}\\,W$&quot;,&quot;backgroundColor&quot;:&quot;#FFFFFF&quot;,&quot;backgroundColorModified&quot;:false,&quot;font&quot;:{&quot;size&quot;:&quot;14&quot;,&quot;family&quot;:&quot;Arial&quot;,&quot;color&quot;:&quot;#000000&quot;},&quot;aid&quot;:null,&quot;ts&quot;:1618318205303,&quot;cs&quot;:&quot;PZwOEcz9iVQebQVwahwT6Q==&quot;,&quot;size&quot;:{&quot;width&quot;:48.5,&quot;height&quot;:19.5}}" id="83" name="Google Shape;83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871286" y="862200"/>
            <a:ext cx="461962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id&quot;:&quot;16&quot;,&quot;backgroundColor&quot;:&quot;#FFFFFF&quot;,&quot;type&quot;:&quot;$&quot;,&quot;backgroundColorModified&quot;:false,&quot;aid&quot;:null,&quot;code&quot;:&quot;$\\gamma_{w}\\,W$&quot;,&quot;ts&quot;:1618318380589,&quot;cs&quot;:&quot;E1D7rrs6VscU5wCpqDp82A==&quot;,&quot;size&quot;:{&quot;width&quot;:48.5,&quot;height&quot;:19.5}}" id="84" name="Google Shape;84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797456">
            <a:off x="3253050" y="1850562"/>
            <a:ext cx="461963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&quot;,&quot;code&quot;:&quot;$\\gamma_{w}\\,W$&quot;,&quot;aid&quot;:null,&quot;backgroundColorModified&quot;:false,&quot;font&quot;:{&quot;family&quot;:&quot;Arial&quot;,&quot;color&quot;:&quot;#000000&quot;,&quot;size&quot;:&quot;14&quot;},&quot;id&quot;:&quot;17&quot;,&quot;ts&quot;:1618318909530,&quot;cs&quot;:&quot;paW2szVaVmYhvcTVy3UNTw==&quot;,&quot;size&quot;:{&quot;width&quot;:48.5,&quot;height&quot;:19.5}}" id="85" name="Google Shape;85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76256" y="1818475"/>
            <a:ext cx="461963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ambda_{c}$&quot;,&quot;backgroundColorModified&quot;:false,&quot;aid&quot;:null,&quot;id&quot;:&quot;18&quot;,&quot;type&quot;:&quot;$&quot;,&quot;font&quot;:{&quot;family&quot;:&quot;Arial&quot;,&quot;size&quot;:&quot;14&quot;,&quot;color&quot;:&quot;#000000&quot;},&quot;ts&quot;:1618497025545,&quot;cs&quot;:&quot;uSOcND45DZgcPX2PpfL7pA==&quot;,&quot;size&quot;:{&quot;width&quot;:18.166666666666668,&quot;height&quot;:18.333333333333332}}" id="86" name="Google Shape;86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103756" y="2587087"/>
            <a:ext cx="173038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24&quot;,&quot;family&quot;:&quot;Arial&quot;,&quot;color&quot;:&quot;#000000&quot;},&quot;backgroundColor&quot;:&quot;#FFFFFF&quot;,&quot;type&quot;:&quot;$&quot;,&quot;id&quot;:&quot;21&quot;,&quot;backgroundColorModified&quot;:false,&quot;code&quot;:&quot;$W$&quot;,&quot;aid&quot;:null,&quot;ts&quot;:1618318921627,&quot;cs&quot;:&quot;kzpV5H7znvC0hRvCdEccpg==&quot;,&quot;size&quot;:{&quot;width&quot;:36.833333333333336,&quot;height&quot;:26}}" id="87" name="Google Shape;87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997450" y="4247350"/>
            <a:ext cx="350838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64875" y="417177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Parasite pool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7596750" y="2333350"/>
            <a:ext cx="1306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sequential transmission</a:t>
            </a:r>
            <a:endParaRPr/>
          </a:p>
        </p:txBody>
      </p:sp>
      <p:cxnSp>
        <p:nvCxnSpPr>
          <p:cNvPr id="90" name="Google Shape;90;p14"/>
          <p:cNvCxnSpPr>
            <a:stCxn id="62" idx="3"/>
            <a:endCxn id="89" idx="1"/>
          </p:cNvCxnSpPr>
          <p:nvPr/>
        </p:nvCxnSpPr>
        <p:spPr>
          <a:xfrm>
            <a:off x="6762188" y="2004230"/>
            <a:ext cx="83460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66" idx="3"/>
            <a:endCxn id="89" idx="1"/>
          </p:cNvCxnSpPr>
          <p:nvPr/>
        </p:nvCxnSpPr>
        <p:spPr>
          <a:xfrm flipH="1" rot="10800000">
            <a:off x="6828863" y="2856775"/>
            <a:ext cx="7680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font&quot;:{&quot;size&quot;:&quot;18&quot;,&quot;family&quot;:&quot;Arial&quot;,&quot;color&quot;:&quot;#000000&quot;},&quot;type&quot;:&quot;$&quot;,&quot;id&quot;:&quot;43&quot;,&quot;aid&quot;:null,&quot;backgroundColor&quot;:&quot;#FFFFFF&quot;,&quot;code&quot;:&quot;$\\lambda_{s1}\\,=\\,\\beta_{w}\\,I_{w}$&quot;,&quot;backgroundColorModified&quot;:false,&quot;ts&quot;:1618497218680,&quot;cs&quot;:&quot;uhjTVZzRFq3g5Gq64EQixg==&quot;,&quot;size&quot;:{&quot;width&quot;:141.49999999999991,&quot;height&quot;:25}}" id="92" name="Google Shape;92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47274" y="4339865"/>
            <a:ext cx="1347788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4&quot;,&quot;backgroundColor&quot;:&quot;#FFFFFF&quot;,&quot;type&quot;:&quot;$&quot;,&quot;aid&quot;:null,&quot;font&quot;:{&quot;color&quot;:&quot;#000000&quot;,&quot;family&quot;:&quot;Arial&quot;,&quot;size&quot;:&quot;18&quot;},&quot;code&quot;:&quot;$\\lambda_{s2}\\,=\\,\\left(1-q\\right)\\beta_{ww}I_{ww}$&quot;,&quot;backgroundColorModified&quot;:false,&quot;ts&quot;:1618497242817,&quot;cs&quot;:&quot;qnbAiqcndAIsL/Yuc+sj6Q==&quot;,&quot;size&quot;:{&quot;width&quot;:246.59999999999994,&quot;height&quot;:27.600000000000012}}" id="93" name="Google Shape;93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396006" y="4704691"/>
            <a:ext cx="2348865" cy="262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backgroundColor&quot;:&quot;#FFFFFF&quot;,&quot;id&quot;:&quot;45&quot;,&quot;font&quot;:{&quot;color&quot;:&quot;#000000&quot;,&quot;size&quot;:&quot;18&quot;,&quot;family&quot;:&quot;Arial&quot;},&quot;backgroundColorModified&quot;:false,&quot;aid&quot;:null,&quot;ts&quot;:1618497178054,&quot;cs&quot;:&quot;janu1GJuiLINnqgZkTcd9w==&quot;,&quot;size&quot;:{&quot;width&quot;:176.5,&quot;height&quot;:25}}" id="94" name="Google Shape;94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375950" y="4323263"/>
            <a:ext cx="1681163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s}\\,=\\,\\lambda_{s1}\\,+\\,\\lambda_{s2}$&quot;,&quot;id&quot;:&quot;46&quot;,&quot;font&quot;:{&quot;size&quot;:&quot;18&quot;,&quot;color&quot;:&quot;#000000&quot;,&quot;family&quot;:&quot;Arial&quot;},&quot;type&quot;:&quot;$&quot;,&quot;backgroundColorModified&quot;:false,&quot;aid&quot;:null,&quot;backgroundColor&quot;:&quot;#FFFFFF&quot;,&quot;ts&quot;:1618497201618,&quot;cs&quot;:&quot;hn4/zmc6qPlHLf8ZNTvNzw==&quot;,&quot;size&quot;:{&quot;width&quot;:185.16666666666666,&quot;height&quot;:23.666666666666668}}" id="95" name="Google Shape;95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375416" y="4780738"/>
            <a:ext cx="1763713" cy="22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>
            <a:stCxn id="60" idx="3"/>
            <a:endCxn id="82" idx="1"/>
          </p:cNvCxnSpPr>
          <p:nvPr/>
        </p:nvCxnSpPr>
        <p:spPr>
          <a:xfrm flipH="1" rot="10800000">
            <a:off x="4529863" y="873705"/>
            <a:ext cx="19509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>
            <a:stCxn id="65" idx="3"/>
            <a:endCxn id="82" idx="1"/>
          </p:cNvCxnSpPr>
          <p:nvPr/>
        </p:nvCxnSpPr>
        <p:spPr>
          <a:xfrm flipH="1" rot="10800000">
            <a:off x="4596538" y="873950"/>
            <a:ext cx="1884300" cy="19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926350" y="4704850"/>
            <a:ext cx="168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157925" y="4058250"/>
            <a:ext cx="56817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4"/>
          <p:cNvCxnSpPr>
            <a:stCxn id="99" idx="1"/>
            <a:endCxn id="98" idx="3"/>
          </p:cNvCxnSpPr>
          <p:nvPr/>
        </p:nvCxnSpPr>
        <p:spPr>
          <a:xfrm flipH="1">
            <a:off x="2607425" y="4581600"/>
            <a:ext cx="5505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4"/>
          <p:cNvSpPr txBox="1"/>
          <p:nvPr/>
        </p:nvSpPr>
        <p:spPr>
          <a:xfrm>
            <a:off x="139500" y="76100"/>
            <a:ext cx="602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Resident dynamic full model</a:t>
            </a:r>
            <a:endParaRPr b="1"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type&quot;:&quot;lalign*&quot;,&quot;backgroundColorModified&quot;:false,&quot;id&quot;:&quot;22&quot;,&quot;code&quot;:&quot;\\begin{lalign*}\n&amp;{\\frac{dI_{s}}{dt}=R\\left(I_{s\\,},I_{w},\\,I_{ww}\\right)\\,-\\,d\\,I_{s}\\,-\\,\\Pi_{0}\\,I_{s}-\\gamma _{w}\\,WI_{s}}\\\\\n&amp;{\\frac{dI_{w}}{dt}\\,=\\,\\left(1\\,-\\,p\\right)\\gamma_{w}\\,W\\,I_{s}\\,-\\,\\left(d+\\alpha_{w}\\right)\\,I_{w}\\,-\\,\\Pi_{1}I_{w}\\,-\\,\\left(1\\,-\\,p\\right)\\gamma _{w}WI_{w}}\\\\\n&amp;{\\frac{dI_{ww}}{dt}\\,=\\,p\\,\\gamma_{w}\\,W\\,I_{s}\\,+\\,\\left(1-p\\right)\\,\\gamma_{w}\\,W\\,I_{w}\\,-\\,\\left(d+\\alpha_{ww}\\right)\\,I_{ww}\\,-\\,\\Pi_{2}I_{ww}}\\\\\n&amp;{\\frac{dD_{s}}{dt}=B_{0}I_{s}+B_{1}I_{w}+B_{2}I_{ww}\\,-\\,\\mu D_{s}\\,-\\,\\left(\\lambda_{s}\\,+\\,\\lambda_{c}\\right)D_{s}}\\\\\n&amp;{\\frac{dD_{w}}{dt}=\\left(\\lambda_{s1}+\\lambda_{s2}\\right)D_{s}-\\,\\left(\\mu+\\,\\sigma_{w}\\right)D_{w}\\,\\,-\\,\\left(\\lambda_{1}+\\lambda_{s2}\\right)D_{w}}\\\\\n&amp;{\\frac{dD_{ww}}{dt}\\,=\\,\\lambda _{c}D_{s}\\,+\\,\\left(\\lambda _{s1}+\\lambda _{s2}\\right)D_{w}\\,-\\,\\left(\\mu+\\,\\sigma_{ww}\\right)D_{ww}\\,}\\\\\n&amp;{\\frac{dW}{dt}\\,=\\,f_{w}D_{w}+f_{ww}D_{ww}\\,-\\,\\delta\\,W}\t\n\\end{lalign*}&quot;,&quot;aid&quot;:null,&quot;font&quot;:{&quot;size&quot;:14,&quot;color&quot;:&quot;#000000&quot;,&quot;family&quot;:&quot;Arial&quot;},&quot;ts&quot;:1618498098583,&quot;cs&quot;:&quot;w6Da0WypNlst3AbmqQXLmQ==&quot;,&quot;size&quot;:{&quot;width&quot;:617,&quot;height&quot;:355.5}}"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81" y="410398"/>
            <a:ext cx="5876925" cy="3386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type&quot;:&quot;$&quot;,&quot;aid&quot;:null,&quot;code&quot;:&quot;$\\Pi_{0}\\left(D_{s},\\,D_{w},\\,D_{ww}\\right)$&quot;,&quot;id&quot;:&quot;38&quot;,&quot;backgroundColorModified&quot;:false,&quot;backgroundColor&quot;:&quot;#FFFFFF&quot;,&quot;ts&quot;:1618494647968,&quot;cs&quot;:&quot;v762bLYQsNGo8balYFi3tQ==&quot;,&quot;size&quot;:{&quot;width&quot;:160.83333333333334,&quot;height&quot;:21.5}}"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3865250"/>
            <a:ext cx="153193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Arial&quot;,&quot;size&quot;:&quot;14&quot;,&quot;color&quot;:&quot;#000000&quot;},&quot;code&quot;:&quot;$\\Pi_{2}\\left(D_{s},\\,D_{w},\\,D_{ww},\\,\\beta_{ww}\\right)$&quot;,&quot;type&quot;:&quot;$&quot;,&quot;aid&quot;:null,&quot;backgroundColor&quot;:&quot;#FFFFFF&quot;,&quot;id&quot;:&quot;40&quot;,&quot;ts&quot;:1618494711623,&quot;cs&quot;:&quot;icTyDTCoaoqsBIRiExD3xQ==&quot;,&quot;size&quot;:{&quot;width&quot;:209.5,&quot;height&quot;:21.5}}"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450" y="3865250"/>
            <a:ext cx="19954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Pi_{1}\\left(D_{s},\\,D_{w},\\,D_{ww},\\,\\beta_{w}\\right)$&quot;,&quot;type&quot;:&quot;$&quot;,&quot;font&quot;:{&quot;size&quot;:&quot;14&quot;,&quot;color&quot;:&quot;#000000&quot;,&quot;family&quot;:&quot;Arial&quot;},&quot;backgroundColor&quot;:&quot;#FFFFFF&quot;,&quot;id&quot;:&quot;39&quot;,&quot;backgroundColorModified&quot;:false,&quot;aid&quot;:null,&quot;ts&quot;:1618494736006,&quot;cs&quot;:&quot;5zFfkQDzTnRttntdpqqGjw==&quot;,&quot;size&quot;:{&quot;width&quot;:198.83333333333334,&quot;height&quot;:21.5}}" id="109" name="Google Shape;10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8050" y="3865250"/>
            <a:ext cx="1893888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4173675" y="4693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5073825" y="9007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543600" y="1471675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12175" y="3809100"/>
            <a:ext cx="64743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family&quot;:&quot;Arial&quot;,&quot;size&quot;:14,&quot;color&quot;:&quot;#000000&quot;},&quot;type&quot;:&quot;$&quot;,&quot;aid&quot;:null,&quot;backgroundColor&quot;:&quot;#FFFFFF&quot;,&quot;id&quot;:&quot;41&quot;,&quot;backgroundColorModified&quot;:false,&quot;code&quot;:&quot;$B_{0}\\left(D_{s},\\,D_{w},\\,D_{ww}\\right)$&quot;,&quot;ts&quot;:1618494846888,&quot;cs&quot;:&quot;NVdMJOwHmaPkspwNfHh/0w==&quot;,&quot;size&quot;:{&quot;width&quot;:160.66666666666666,&quot;height&quot;:21.5}}" id="114" name="Google Shape;11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975" y="4296250"/>
            <a:ext cx="153035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_{1}\\left(D_{s},\\,D_{w},\\,D_{ww},\\,\\beta_{w}\\right)$&quot;,&quot;type&quot;:&quot;$&quot;,&quot;backgroundColor&quot;:&quot;#FFFFFF&quot;,&quot;font&quot;:{&quot;family&quot;:&quot;Arial&quot;,&quot;color&quot;:&quot;#000000&quot;,&quot;size&quot;:&quot;14&quot;},&quot;id&quot;:&quot;42&quot;,&quot;backgroundColorModified&quot;:false,&quot;aid&quot;:null,&quot;ts&quot;:1618494889077,&quot;cs&quot;:&quot;WqnUAytWDWJfXp2DolbeTg==&quot;,&quot;size&quot;:{&quot;width&quot;:198.66666666666666,&quot;height&quot;:21.5}}" id="115" name="Google Shape;11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050" y="4296250"/>
            <a:ext cx="18923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14&quot;,&quot;family&quot;:&quot;Arial&quot;,&quot;color&quot;:&quot;#000000&quot;},&quot;code&quot;:&quot;$B_{2}\\left(D_{s},\\,D_{w},\\,D_{ww},\\,\\beta_{ww}\\right)$&quot;,&quot;id&quot;:&quot;42&quot;,&quot;backgroundColorModified&quot;:false,&quot;aid&quot;:null,&quot;type&quot;:&quot;$&quot;,&quot;backgroundColor&quot;:&quot;#FFFFFF&quot;,&quot;ts&quot;:1618494913261,&quot;cs&quot;:&quot;AL/UPh5poEJC7BZx0fOvhA==&quot;,&quot;size&quot;:{&quot;width&quot;:209.16666666666666,&quot;height&quot;:21.5}}" id="116" name="Google Shape;11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5075" y="4276140"/>
            <a:ext cx="1992313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2043025" y="1877000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702725" y="1877000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3438625" y="1924863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343050" y="4240100"/>
            <a:ext cx="65433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4058375" y="45270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6506375" y="45270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type&quot;:&quot;$&quot;,&quot;code&quot;:&quot;$\\lambda_{s1}\\,=\\,\\beta_{w}\\,I_{w}$&quot;,&quot;backgroundColor&quot;:&quot;#FFFFFF&quot;,&quot;backgroundColorModified&quot;:false,&quot;font&quot;:{&quot;family&quot;:&quot;Arial&quot;,&quot;color&quot;:&quot;#000000&quot;,&quot;size&quot;:&quot;14&quot;},&quot;id&quot;:&quot;43&quot;,&quot;aid&quot;:null,&quot;ts&quot;:1618496717112,&quot;cs&quot;:&quot;1pB+fCFD+wiiIT3HlgMl4Q==&quot;,&quot;size&quot;:{&quot;width&quot;:110.16666666666667,&quot;height&quot;:19.333333333333332}}" id="123" name="Google Shape;12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8950" y="4797065"/>
            <a:ext cx="1049338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backgroundColor&quot;:&quot;#FFFFFF&quot;,&quot;id&quot;:&quot;44&quot;,&quot;aid&quot;:null,&quot;code&quot;:&quot;$\\lambda_{s2}\\,=\\,\\left(1-q\\right)\\beta_{ww}I_{ww}$&quot;,&quot;type&quot;:&quot;$&quot;,&quot;backgroundColorModified&quot;:false,&quot;ts&quot;:1618496729275,&quot;cs&quot;:&quot;qbFp4NIcJdJCNeDTTy7wMA==&quot;,&quot;size&quot;:{&quot;width&quot;:191.83333333333334,&quot;height&quot;:21.5}}" id="124" name="Google Shape;12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0406" y="4780750"/>
            <a:ext cx="1827213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font&quot;:{&quot;size&quot;:&quot;14&quot;,&quot;color&quot;:&quot;#000000&quot;,&quot;family&quot;:&quot;Arial&quot;},&quot;aid&quot;:null,&quot;backgroundColorModified&quot;:false,&quot;backgroundColor&quot;:&quot;#FFFFFF&quot;,&quot;id&quot;:&quot;45&quot;,&quot;ts&quot;:1618496739928,&quot;cs&quot;:&quot;OwTlLqBXWCqRgaVKuzjvnA==&quot;,&quot;size&quot;:{&quot;width&quot;:137.33333333333334,&quot;height&quot;:19.333333333333332}}" id="125" name="Google Shape;125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1050" y="4791075"/>
            <a:ext cx="13081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5073050" y="187700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5543800" y="19248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2132450" y="2413200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2614600" y="2400825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2221650" y="291925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079825" y="291365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3611375" y="290510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46&quot;,&quot;code&quot;:&quot;$\\lambda_{s}\\,=\\,\\lambda_{s1}\\,+\\,\\lambda_{s2}$&quot;,&quot;backgroundColor&quot;:&quot;#FFFFFF&quot;,&quot;backgroundColorModified&quot;:false,&quot;aid&quot;:null,&quot;type&quot;:&quot;$&quot;,&quot;font&quot;:{&quot;color&quot;:&quot;#000000&quot;,&quot;size&quot;:&quot;14&quot;,&quot;family&quot;:&quot;Arial&quot;},&quot;ts&quot;:1618496791969,&quot;cs&quot;:&quot;L2hHmnky5M9REm7kTdS2Yw==&quot;,&quot;size&quot;:{&quot;width&quot;:144.16666666666666,&quot;height&quot;:18.333333333333332}}" id="133" name="Google Shape;13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150" y="4801838"/>
            <a:ext cx="13731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471575" y="4671100"/>
            <a:ext cx="6474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7076775" y="3766575"/>
            <a:ext cx="1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Predation rate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7114825" y="4185075"/>
            <a:ext cx="13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rate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7241650" y="4654425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5073050" y="241040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5620000" y="23820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39500" y="76100"/>
            <a:ext cx="602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Resident dynamic full model ODEs</a:t>
            </a:r>
            <a:endParaRPr b="1"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for predation and birth of definitive hosts</a:t>
            </a:r>
            <a:endParaRPr/>
          </a:p>
        </p:txBody>
      </p:sp>
      <p:pic>
        <p:nvPicPr>
          <p:cNvPr descr="{&quot;backgroundColor&quot;:&quot;#FFFFFF&quot;,&quot;type&quot;:&quot;lalign*&quot;,&quot;backgroundColorModified&quot;:false,&quot;id&quot;:&quot;47&quot;,&quot;aid&quot;:null,&quot;code&quot;:&quot;\\begin{lalign*}\n&amp;{\\Pi_{0}\\,=\\,p\\left(D_{s}\\,+\\,D_{w}\\,+\\,D_{ww}\\right)}\\\\\n&amp;{\\Pi_{1}\\,=\\,\\left(p\\,+\\,\\beta_{w}\\right)\\left(D_{s}\\,+\\,D_{w}\\,+\\,D_{ww}\\right)}\\\\\n&amp;{\\Pi_{2}\\,=\\,\\left(p\\,+\\,\\beta_{ww}\\right)\\left(D_{s}\\,+\\,D_{w}\\,+\\,D_{ww}\\right)}\t\n\\end{lalign*}&quot;,&quot;font&quot;:{&quot;size&quot;:18,&quot;color&quot;:&quot;#000000&quot;,&quot;family&quot;:&quot;Arial&quot;},&quot;ts&quot;:1618498363987,&quot;cs&quot;:&quot;pfaqtS8IfMGZXq5puoX+IQ==&quot;,&quot;size&quot;:{&quot;width&quot;:434.3333333333333,&quot;height&quot;:100.66666666666667}}"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8" y="1220075"/>
            <a:ext cx="4137025" cy="9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1344325" y="1686750"/>
            <a:ext cx="355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&quot;:&quot;#FFFFFF&quot;,&quot;font&quot;:{&quot;family&quot;:&quot;Arial&quot;,&quot;color&quot;:&quot;#000000&quot;,&quot;size&quot;:&quot;18&quot;},&quot;type&quot;:&quot;lalign*&quot;,&quot;backgroundColorModified&quot;:false,&quot;aid&quot;:null,&quot;code&quot;:&quot;\\begin{lalign*}\n&amp;{\\Pi_{1}\\,=\\,p\\,\\beta_{w}\\left(D_{s\\,}+D_{w}+D_{ww}\\right)}\\\\\n&amp;{\\Pi_{2}\\,=\\,p\\,\\beta_{ww}\\left(D_{s}\\,+\\,D_{w}\\,+\\,D_{ww}\\right)}\t\n\\end{lalign*}&quot;,&quot;id&quot;:&quot;48&quot;,&quot;ts&quot;:1618498430463,&quot;cs&quot;:&quot;ZbPtaxwpTJrnYVLdE16TPg==&quot;,&quot;size&quot;:{&quot;width&quot;:372.3333333333333,&quot;height&quot;:64.66666666666667}}"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572" y="1639175"/>
            <a:ext cx="3546475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4730525" y="1762850"/>
            <a:ext cx="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  <p:pic>
        <p:nvPicPr>
          <p:cNvPr descr="{&quot;backgroundColorModified&quot;:false,&quot;aid&quot;:null,&quot;id&quot;:&quot;49&quot;,&quot;code&quot;:&quot;$B_{0}\\,=\\,p\\,c\\left(D_{s}\\,+\\,D_{w}\\,+\\,D_{ww}\\right)$&quot;,&quot;backgroundColor&quot;:&quot;#FFFFFF&quot;,&quot;font&quot;:{&quot;size&quot;:&quot;18&quot;,&quot;family&quot;:&quot;Arial&quot;,&quot;color&quot;:&quot;#000000&quot;},&quot;type&quot;:&quot;$&quot;,&quot;ts&quot;:1618498509030,&quot;cs&quot;:&quot;Xge+/0LhlBoOXHmDisDY9Q==&quot;,&quot;size&quot;:{&quot;width&quot;:336.25,&quot;height&quot;:27.75}}"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75" y="2914075"/>
            <a:ext cx="3202781" cy="26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7"/>
          <p:cNvCxnSpPr>
            <a:stCxn id="156" idx="3"/>
            <a:endCxn id="157" idx="1"/>
          </p:cNvCxnSpPr>
          <p:nvPr/>
        </p:nvCxnSpPr>
        <p:spPr>
          <a:xfrm flipH="1" rot="10800000">
            <a:off x="2315750" y="2628619"/>
            <a:ext cx="1658400" cy="4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9456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aid&quot;:null,&quot;backgroundColorModified&quot;:false,&quot;font&quot;:{&quot;family&quot;:&quot;Arial&quot;,&quot;color&quot;:&quot;#000000&quot;,&quot;size&quot;:&quot;24&quot;},&quot;type&quot;:&quot;$&quot;,&quot;code&quot;:&quot;$I_{mm}$&quot;,&quot;backgroundColor&quot;:&quot;#FFFFFF&quot;,&quot;ts&quot;:1618416798089,&quot;cs&quot;:&quot;uTcZaSHfG+7gWldsn/aBfg==&quot;,&quot;size&quot;:{&quot;width&quot;:59.833333333333336,&quot;height&quot;:31}}"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813830"/>
            <a:ext cx="569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I_{m}$&quot;,&quot;backgroundColorModified&quot;:false,&quot;id&quot;:&quot;3&quot;,&quot;font&quot;:{&quot;family&quot;:&quot;Arial&quot;,&quot;color&quot;:&quot;#000000&quot;,&quot;size&quot;:&quot;24&quot;},&quot;type&quot;:&quot;$&quot;,&quot;backgroundColor&quot;:&quot;#FFFFFF&quot;,&quot;ts&quot;:1618416915633,&quot;cs&quot;:&quot;yFLbDoKSPVRnIw6MnXsN4g==&quot;,&quot;size&quot;:{&quot;width&quot;:37.333333333333336,&quot;height&quot;:31}}"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2025465"/>
            <a:ext cx="3556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font&quot;:{&quot;color&quot;:&quot;#000000&quot;,&quot;family&quot;:&quot;Arial&quot;,&quot;size&quot;:&quot;24&quot;},&quot;backgroundColorModified&quot;:false,&quot;code&quot;:&quot;$I_{mw}$&quot;,&quot;aid&quot;:null,&quot;id&quot;:&quot;2&quot;,&quot;backgroundColor&quot;:&quot;#FFFFFF&quot;,&quot;ts&quot;:1618416955640,&quot;cs&quot;:&quot;YGeB17wZQ1PvEaWi9ZScyA==&quot;,&quot;size&quot;:{&quot;width&quot;:55.5,&quot;height&quot;:31}}"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1650" y="2095833"/>
            <a:ext cx="5286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156" name="Google Shape;15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1575" y="29633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24&quot;},&quot;type&quot;:&quot;$&quot;,&quot;backgroundColorModified&quot;:false,&quot;aid&quot;:null,&quot;code&quot;:&quot;$D_{m}$&quot;,&quot;id&quot;:&quot;5&quot;,&quot;backgroundColor&quot;:&quot;#FFFFFF&quot;,&quot;ts&quot;:1618417057146,&quot;cs&quot;:&quot;TBGVH2OhyQVGC4gS7gJ5NA==&quot;,&quot;size&quot;:{&quot;width&quot;:51.5,&quot;height&quot;:31}}" id="162" name="Google Shape;16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9963" y="4224260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000000&quot;,&quot;size&quot;:&quot;24&quot;},&quot;type&quot;:&quot;$&quot;,&quot;aid&quot;:null,&quot;id&quot;:&quot;6&quot;,&quot;backgroundColor&quot;:&quot;#FFFFFF&quot;,&quot;backgroundColorModified&quot;:false,&quot;code&quot;:&quot;$D_{mm}$&quot;,&quot;ts&quot;:1618417048943,&quot;cs&quot;:&quot;RgVJBbSXM8ftJWU0vUDBdQ==&quot;,&quot;size&quot;:{&quot;width&quot;:73.66666666666667,&quot;height&quot;:31}}" id="163" name="Google Shape;163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5050" y="3164879"/>
            <a:ext cx="7016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backgroundColor&quot;:&quot;#FFFFFF&quot;,&quot;code&quot;:&quot;$D_{mw}$&quot;,&quot;id&quot;:&quot;6&quot;,&quot;type&quot;:&quot;$&quot;,&quot;font&quot;:{&quot;size&quot;:&quot;24&quot;,&quot;color&quot;:&quot;#000000&quot;,&quot;family&quot;:&quot;Arial&quot;},&quot;ts&quot;:1618487150169,&quot;cs&quot;:&quot;SqL32klx1JAJ+e8ad9nMeQ==&quot;,&quot;size&quot;:{&quot;width&quot;:69.5,&quot;height&quot;:31}}" id="164" name="Google Shape;16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4975" y="4296535"/>
            <a:ext cx="6619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7"/>
          <p:cNvCxnSpPr>
            <a:stCxn id="158" idx="3"/>
            <a:endCxn id="159" idx="1"/>
          </p:cNvCxnSpPr>
          <p:nvPr/>
        </p:nvCxnSpPr>
        <p:spPr>
          <a:xfrm flipH="1" rot="10800000">
            <a:off x="2249863" y="961600"/>
            <a:ext cx="17895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58" idx="3"/>
            <a:endCxn id="160" idx="1"/>
          </p:cNvCxnSpPr>
          <p:nvPr/>
        </p:nvCxnSpPr>
        <p:spPr>
          <a:xfrm>
            <a:off x="2249863" y="1093300"/>
            <a:ext cx="1876800" cy="10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7"/>
          <p:cNvCxnSpPr>
            <a:endCxn id="161" idx="1"/>
          </p:cNvCxnSpPr>
          <p:nvPr/>
        </p:nvCxnSpPr>
        <p:spPr>
          <a:xfrm>
            <a:off x="4442550" y="2243471"/>
            <a:ext cx="182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56" idx="3"/>
            <a:endCxn id="163" idx="1"/>
          </p:cNvCxnSpPr>
          <p:nvPr/>
        </p:nvCxnSpPr>
        <p:spPr>
          <a:xfrm>
            <a:off x="2315750" y="3111019"/>
            <a:ext cx="1809300" cy="20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>
            <a:stCxn id="156" idx="3"/>
            <a:endCxn id="162" idx="1"/>
          </p:cNvCxnSpPr>
          <p:nvPr/>
        </p:nvCxnSpPr>
        <p:spPr>
          <a:xfrm>
            <a:off x="2315750" y="3111019"/>
            <a:ext cx="1744200" cy="12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2" idx="3"/>
            <a:endCxn id="164" idx="1"/>
          </p:cNvCxnSpPr>
          <p:nvPr/>
        </p:nvCxnSpPr>
        <p:spPr>
          <a:xfrm>
            <a:off x="4550500" y="4371898"/>
            <a:ext cx="1654500" cy="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backgroundColorModified&quot;:false,&quot;code&quot;:&quot;$p$&quot;,&quot;id&quot;:&quot;7&quot;,&quot;font&quot;:{&quot;color&quot;:&quot;#000000&quot;,&quot;size&quot;:&quot;14&quot;,&quot;family&quot;:&quot;Arial&quot;},&quot;aid&quot;:null,&quot;backgroundColor&quot;:&quot;#FFFFFF&quot;,&quot;ts&quot;:1618317734752,&quot;cs&quot;:&quot;MdObImOvlzt8RWItt8UFpA==&quot;,&quot;size&quot;:{&quot;width&quot;:10.666666666666666,&quot;height&quot;:13.833333333333334}}" id="171" name="Google Shape;17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15662" y="949013"/>
            <a:ext cx="101600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172" name="Google Shape;17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559465">
            <a:off x="2663325" y="1503825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size&quot;:&quot;14&quot;,&quot;family&quot;:&quot;Arial&quot;},&quot;id&quot;:&quot;7&quot;,&quot;code&quot;:&quot;$\\left(1-p\\right)$&quot;,&quot;backgroundColor&quot;:&quot;#FFFFFF&quot;,&quot;backgroundColorModified&quot;:false,&quot;aid&quot;:null,&quot;type&quot;:&quot;$&quot;,&quot;ts&quot;:1618317802478,&quot;cs&quot;:&quot;hEoCXH8HdhHJqLN/z+W7yw==&quot;,&quot;size&quot;:{&quot;width&quot;:60.166666666666664,&quot;height&quot;:21.5}}" id="173" name="Google Shape;17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70616" y="1937584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family&quot;:&quot;Arial&quot;,&quot;color&quot;:&quot;#000000&quot;,&quot;size&quot;:&quot;14&quot;},&quot;backgroundColorModified&quot;:false,&quot;type&quot;:&quot;$&quot;,&quot;id&quot;:&quot;9&quot;,&quot;code&quot;:&quot;$q$&quot;,&quot;ts&quot;:1618317871949,&quot;cs&quot;:&quot;3Gx4o8t3mDwlTjpSSYfYbw==&quot;,&quot;size&quot;:{&quot;width&quot;:9,&quot;height&quot;:13.833333333333334}}" id="174" name="Google Shape;17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416084">
            <a:off x="3128376" y="3044207"/>
            <a:ext cx="85725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eft(1-q\\right)\\left(\\beta_{mw}I_{mw}+\\beta_{mm}I_{mm}\\right)$&quot;,&quot;type&quot;:&quot;$&quot;,&quot;backgroundColorModified&quot;:false,&quot;aid&quot;:null,&quot;font&quot;:{&quot;family&quot;:&quot;Arial&quot;,&quot;size&quot;:&quot;14&quot;,&quot;color&quot;:&quot;#000000&quot;},&quot;id&quot;:&quot;10&quot;,&quot;ts&quot;:1618487384208,&quot;cs&quot;:&quot;m7q2NQbJZltDykgYDer6Ow==&quot;,&quot;size&quot;:{&quot;width&quot;:251.80002232853454,&quot;height&quot;:21.600001915394568}}" id="175" name="Google Shape;17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2238475">
            <a:off x="2028612" y="3938878"/>
            <a:ext cx="239839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&quot;,&quot;id&quot;:&quot;11&quot;,&quot;code&quot;:&quot;$\\beta _{m}\\,I_{m}$&quot;,&quot;backgroundColor&quot;:&quot;#FFFFFF&quot;,&quot;aid&quot;:null,&quot;backgroundColorModified&quot;:false,&quot;font&quot;:{&quot;size&quot;:&quot;14&quot;,&quot;color&quot;:&quot;#000000&quot;,&quot;family&quot;:&quot;Arial&quot;},&quot;ts&quot;:1618417018438,&quot;cs&quot;:&quot;BVyxJ0+TEThnGtaMJEV1Xw==&quot;,&quot;size&quot;:{&quot;width&quot;:52.66664702041919,&quot;height&quot;:19.33332612141969}}" id="176" name="Google Shape;17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1719681">
            <a:off x="3312334" y="3780275"/>
            <a:ext cx="50165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q\\right)$&quot;,&quot;id&quot;:&quot;12&quot;,&quot;backgroundColor&quot;:&quot;#FFFFFF&quot;,&quot;backgroundColorModified&quot;:false,&quot;type&quot;:&quot;$&quot;,&quot;aid&quot;:null,&quot;font&quot;:{&quot;size&quot;:&quot;14&quot;,&quot;family&quot;:&quot;Arial&quot;,&quot;color&quot;:&quot;#000000&quot;},&quot;ts&quot;:1618317931615,&quot;cs&quot;:&quot;MXs+xL0lCn/8LZxu7PCIHg==&quot;,&quot;size&quot;:{&quot;width&quot;:60,&quot;height&quot;:21.5}}" id="177" name="Google Shape;17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799538" y="4482311"/>
            <a:ext cx="5715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backgroundColor&quot;:&quot;#FFFFFF&quot;,&quot;type&quot;:&quot;$&quot;,&quot;font&quot;:{&quot;size&quot;:&quot;14&quot;,&quot;family&quot;:&quot;Arial&quot;,&quot;color&quot;:&quot;#000000&quot;},&quot;aid&quot;:null,&quot;code&quot;:&quot;$\\beta _{w}\\,I_{w}^{*}$&quot;,&quot;backgroundColorModified&quot;:false,&quot;ts&quot;:1618419073220,&quot;cs&quot;:&quot;96OXl/h1G8IU3yc38mCLNg==&quot;,&quot;size&quot;:{&quot;width&quot;:46.666666666666664,&quot;height&quot;:20.666666666666668}}" id="178" name="Google Shape;17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203164" y="4198384"/>
            <a:ext cx="444500" cy="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7"/>
          <p:cNvSpPr txBox="1"/>
          <p:nvPr/>
        </p:nvSpPr>
        <p:spPr>
          <a:xfrm>
            <a:off x="177550" y="9255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215600" y="28917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555659" y="7860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Google Shape;182;p17"/>
          <p:cNvSpPr/>
          <p:nvPr/>
        </p:nvSpPr>
        <p:spPr>
          <a:xfrm>
            <a:off x="1607777" y="28156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Google Shape;183;p17"/>
          <p:cNvSpPr txBox="1"/>
          <p:nvPr/>
        </p:nvSpPr>
        <p:spPr>
          <a:xfrm>
            <a:off x="5757800" y="-325"/>
            <a:ext cx="177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of cotransmission</a:t>
            </a:r>
            <a:endParaRPr/>
          </a:p>
        </p:txBody>
      </p:sp>
      <p:cxnSp>
        <p:nvCxnSpPr>
          <p:cNvPr id="184" name="Google Shape;184;p17"/>
          <p:cNvCxnSpPr>
            <a:stCxn id="171" idx="0"/>
            <a:endCxn id="183" idx="1"/>
          </p:cNvCxnSpPr>
          <p:nvPr/>
        </p:nvCxnSpPr>
        <p:spPr>
          <a:xfrm flipH="1" rot="10800000">
            <a:off x="2866462" y="307613"/>
            <a:ext cx="2891400" cy="6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>
            <a:stCxn id="174" idx="0"/>
          </p:cNvCxnSpPr>
          <p:nvPr/>
        </p:nvCxnSpPr>
        <p:spPr>
          <a:xfrm flipH="1" rot="10800000">
            <a:off x="3179193" y="841489"/>
            <a:ext cx="3501000" cy="22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font&quot;:{&quot;size&quot;:&quot;14&quot;,&quot;color&quot;:&quot;#000000&quot;,&quot;family&quot;:&quot;Arial&quot;},&quot;code&quot;:&quot;$\\gamma_{m}\\,M$&quot;,&quot;id&quot;:&quot;15&quot;,&quot;aid&quot;:null,&quot;backgroundColorModified&quot;:false,&quot;backgroundColor&quot;:&quot;#ffffff&quot;,&quot;ts&quot;:1618416876059,&quot;cs&quot;:&quot;4ONQ85W2JzODTtA0nNlktA==&quot;,&quot;size&quot;:{&quot;width&quot;:51.999999999999964,&quot;height&quot;:19.5}}" id="186" name="Google Shape;186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023686" y="868470"/>
            <a:ext cx="495300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gamma_{m}\\,M$&quot;,&quot;backgroundColor&quot;:&quot;#FFFFFF&quot;,&quot;font&quot;:{&quot;family&quot;:&quot;Arial&quot;,&quot;size&quot;:&quot;14&quot;,&quot;color&quot;:&quot;#000000&quot;},&quot;type&quot;:&quot;$&quot;,&quot;id&quot;:&quot;16&quot;,&quot;backgroundColorModified&quot;:false,&quot;aid&quot;:null,&quot;ts&quot;:1618416925392,&quot;cs&quot;:&quot;RpqtkgvE1tmnuuGfr6YUVw==&quot;,&quot;size&quot;:{&quot;width&quot;:52.00000622684566,&quot;height&quot;:19.500002335067126}}" id="187" name="Google Shape;187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1797456">
            <a:off x="3171502" y="1788102"/>
            <a:ext cx="495300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type&quot;:&quot;$&quot;,&quot;font&quot;:{&quot;size&quot;:&quot;14&quot;,&quot;family&quot;:&quot;Arial&quot;,&quot;color&quot;:&quot;#000000&quot;},&quot;backgroundColor&quot;:&quot;#FFFFFF&quot;,&quot;code&quot;:&quot;$\\gamma_{w}\\,W^{*}$&quot;,&quot;id&quot;:&quot;17&quot;,&quot;ts&quot;:1618417625138,&quot;cs&quot;:&quot;9inc4foOBcPSp8H8cGW9CQ==&quot;,&quot;size&quot;:{&quot;width&quot;:57,&quot;height&quot;:19.666666666666668}}" id="188" name="Google Shape;188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576256" y="1984548"/>
            <a:ext cx="5429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code&quot;:&quot;$\\beta_{mm}\\,I_{mm}$&quot;,&quot;type&quot;:&quot;$&quot;,&quot;aid&quot;:null,&quot;id&quot;:&quot;18&quot;,&quot;font&quot;:{&quot;color&quot;:&quot;#000000&quot;,&quot;size&quot;:&quot;14&quot;,&quot;family&quot;:&quot;Arial&quot;},&quot;ts&quot;:1618417002310,&quot;cs&quot;:&quot;B/ouwdm0BD3jfqVl4le7FQ==&quot;,&quot;size&quot;:{&quot;width&quot;:78.66666666666667,&quot;height&quot;:19.333333333333332}}" id="189" name="Google Shape;189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 rot="392850">
            <a:off x="3246588" y="3055406"/>
            <a:ext cx="7493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0&quot;,&quot;backgroundColorModified&quot;:false,&quot;aid&quot;:null,&quot;type&quot;:&quot;$&quot;,&quot;backgroundColor&quot;:&quot;#FFFFFF&quot;,&quot;code&quot;:&quot;$\\beta_{ww}\\,I_{ww}^{*}$&quot;,&quot;font&quot;:{&quot;color&quot;:&quot;#000000&quot;,&quot;size&quot;:&quot;14&quot;,&quot;family&quot;:&quot;Arial&quot;},&quot;ts&quot;:1618419084363,&quot;cs&quot;:&quot;CUnC52knOyIRM5o34k44AA==&quot;,&quot;size&quot;:{&quot;width&quot;:69.16666666666667,&quot;height&quot;:20.666666666666668}}" id="190" name="Google Shape;190;p1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468502" y="4472112"/>
            <a:ext cx="658813" cy="19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24&quot;,&quot;color&quot;:&quot;#000000&quot;,&quot;family&quot;:&quot;Arial&quot;},&quot;code&quot;:&quot;$M$&quot;,&quot;id&quot;:&quot;21&quot;,&quot;backgroundColorModified&quot;:false,&quot;backgroundColor&quot;:&quot;#FFFFFF&quot;,&quot;type&quot;:&quot;$&quot;,&quot;aid&quot;:null,&quot;ts&quot;:1618487159492,&quot;cs&quot;:&quot;OJDLeYZBdOTm+486yI5YwA==&quot;,&quot;size&quot;:{&quot;width&quot;:37.333333333333336,&quot;height&quot;:25.333333333333332}}" id="191" name="Google Shape;191;p1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997450" y="4480741"/>
            <a:ext cx="355600" cy="2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7"/>
          <p:cNvSpPr txBox="1"/>
          <p:nvPr/>
        </p:nvSpPr>
        <p:spPr>
          <a:xfrm>
            <a:off x="164875" y="440037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Parasite pool</a:t>
            </a:r>
            <a:endParaRPr/>
          </a:p>
        </p:txBody>
      </p:sp>
      <p:pic>
        <p:nvPicPr>
          <p:cNvPr descr="{&quot;backgroundColorModified&quot;:false,&quot;code&quot;:&quot;$I_{mw}$&quot;,&quot;aid&quot;:null,&quot;id&quot;:&quot;23&quot;,&quot;backgroundColor&quot;:&quot;#FFFFFF&quot;,&quot;font&quot;:{&quot;family&quot;:&quot;Arial&quot;,&quot;size&quot;:&quot;24&quot;,&quot;color&quot;:&quot;#000000&quot;},&quot;type&quot;:&quot;$&quot;,&quot;ts&quot;:1618417598491,&quot;cs&quot;:&quot;574DUG5B43HApg/cLAptZQ==&quot;,&quot;size&quot;:{&quot;width&quot;:55.5,&quot;height&quot;:31}}" id="193" name="Google Shape;193;p1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59969" y="-6225"/>
            <a:ext cx="52863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7"/>
          <p:cNvCxnSpPr>
            <a:stCxn id="158" idx="3"/>
            <a:endCxn id="193" idx="1"/>
          </p:cNvCxnSpPr>
          <p:nvPr/>
        </p:nvCxnSpPr>
        <p:spPr>
          <a:xfrm flipH="1" rot="10800000">
            <a:off x="2249863" y="141400"/>
            <a:ext cx="1810200" cy="9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font&quot;:{&quot;size&quot;:&quot;14&quot;,&quot;family&quot;:&quot;Arial&quot;,&quot;color&quot;:&quot;#000000&quot;},&quot;aid&quot;:null,&quot;type&quot;:&quot;$&quot;,&quot;backgroundColorModified&quot;:false,&quot;code&quot;:&quot;$p\\,\\gamma_{m}\\,M\\,\\,\\gamma_{w}\\,W^{*}$&quot;,&quot;id&quot;:&quot;24&quot;,&quot;backgroundColor&quot;:&quot;#FFFFFF&quot;,&quot;ts&quot;:1618417544004,&quot;cs&quot;:&quot;Tq5pq0pYUpUF2uhkJqTl6w==&quot;,&quot;size&quot;:{&quot;width&quot;:130.333417794219,&quot;height&quot;:19.666679411403894}}" id="195" name="Google Shape;195;p1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 rot="-1658296">
            <a:off x="2407418" y="458428"/>
            <a:ext cx="1241426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aid&quot;:null,&quot;code&quot;:&quot;$I_{w}^{*}$&quot;,&quot;id&quot;:&quot;25&quot;,&quot;font&quot;:{&quot;size&quot;:&quot;24&quot;,&quot;family&quot;:&quot;Arial&quot;,&quot;color&quot;:&quot;#000000&quot;},&quot;type&quot;:&quot;$&quot;,&quot;ts&quot;:1618418676923,&quot;cs&quot;:&quot;2QqhC9PZ6kHmfeLIUMbg0A==&quot;,&quot;size&quot;:{&quot;width&quot;:33.166666666666664,&quot;height&quot;:34.833333333333336}}" id="196" name="Google Shape;196;p17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087670" y="1415813"/>
            <a:ext cx="315913" cy="331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7"/>
          <p:cNvCxnSpPr>
            <a:endCxn id="196" idx="1"/>
          </p:cNvCxnSpPr>
          <p:nvPr/>
        </p:nvCxnSpPr>
        <p:spPr>
          <a:xfrm>
            <a:off x="2267270" y="1111606"/>
            <a:ext cx="18204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198" name="Google Shape;19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83621">
            <a:off x="2877512" y="1159438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color&quot;:&quot;#000000&quot;,&quot;family&quot;:&quot;Arial&quot;,&quot;size&quot;:&quot;14&quot;},&quot;id&quot;:&quot;24&quot;,&quot;type&quot;:&quot;$&quot;,&quot;backgroundColorModified&quot;:false,&quot;code&quot;:&quot;$\\gamma_{w}\\,W^{*}$&quot;,&quot;backgroundColor&quot;:&quot;#FFFFFF&quot;,&quot;ts&quot;:1618418080357,&quot;cs&quot;:&quot;lvt9tZGSBtR+kRVigTVjVQ==&quot;,&quot;size&quot;:{&quot;width&quot;:57.00003693813671,&quot;height&quot;:19.666679411403894}}" id="199" name="Google Shape;199;p1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828931">
            <a:off x="3482368" y="1271865"/>
            <a:ext cx="542926" cy="18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7"/>
          <p:cNvCxnSpPr>
            <a:stCxn id="196" idx="3"/>
            <a:endCxn id="161" idx="0"/>
          </p:cNvCxnSpPr>
          <p:nvPr/>
        </p:nvCxnSpPr>
        <p:spPr>
          <a:xfrm>
            <a:off x="4403583" y="1581706"/>
            <a:ext cx="2132400" cy="5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gamma_{m}\\,M$&quot;,&quot;backgroundColor&quot;:&quot;#FFFFFF&quot;,&quot;font&quot;:{&quot;family&quot;:&quot;Arial&quot;,&quot;size&quot;:&quot;14&quot;,&quot;color&quot;:&quot;#000000&quot;},&quot;type&quot;:&quot;$&quot;,&quot;id&quot;:&quot;16&quot;,&quot;backgroundColorModified&quot;:false,&quot;aid&quot;:null,&quot;ts&quot;:1618416925392,&quot;cs&quot;:&quot;RpqtkgvE1tmnuuGfr6YUVw==&quot;,&quot;size&quot;:{&quot;width&quot;:52.00000622684566,&quot;height&quot;:19.500002335067126}}" id="201" name="Google Shape;201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 rot="892962">
            <a:off x="5460527" y="1692152"/>
            <a:ext cx="495300" cy="185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202" name="Google Shape;20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937572">
            <a:off x="4928350" y="1570063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7&quot;,&quot;font&quot;:{&quot;size&quot;:&quot;24&quot;,&quot;color&quot;:&quot;#000000&quot;,&quot;family&quot;:&quot;Arial&quot;},&quot;backgroundColorModified&quot;:false,&quot;type&quot;:&quot;$&quot;,&quot;backgroundColor&quot;:&quot;#FFFFFF&quot;,&quot;code&quot;:&quot;$D_{mw}$&quot;,&quot;aid&quot;:null,&quot;ts&quot;:1618418693337,&quot;cs&quot;:&quot;2/ay5it6XZgFbfErfWvQoA==&quot;,&quot;size&quot;:{&quot;width&quot;:69.5,&quot;height&quot;:31}}" id="157" name="Google Shape;157;p1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3974238" y="2480875"/>
            <a:ext cx="6619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&quot;,&quot;backgroundColor&quot;:&quot;#FFFFFF&quot;,&quot;backgroundColorModified&quot;:false,&quot;font&quot;:{&quot;color&quot;:&quot;#000000&quot;,&quot;family&quot;:&quot;Arial&quot;,&quot;size&quot;:&quot;14&quot;},&quot;code&quot;:&quot;$q\\,\\beta _{mw}\\,I_{mw}$&quot;,&quot;id&quot;:&quot;28&quot;,&quot;ts&quot;:1618487356524,&quot;cs&quot;:&quot;uJdmaZuEYdUZzdn3UsDFIQ==&quot;,&quot;size&quot;:{&quot;width&quot;:86.66665790994233,&quot;height&quot;:19.333331379910202}}" id="203" name="Google Shape;203;p1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 rot="-917998">
            <a:off x="2693523" y="2633551"/>
            <a:ext cx="825500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Modified&quot;:false,&quot;id&quot;:&quot;29&quot;,&quot;type&quot;:&quot;$&quot;,&quot;code&quot;:&quot;$D_{w}^{*}$&quot;,&quot;font&quot;:{&quot;size&quot;:&quot;24&quot;,&quot;family&quot;:&quot;Arial&quot;,&quot;color&quot;:&quot;#000000&quot;},&quot;backgroundColor&quot;:&quot;#FFFFFF&quot;,&quot;ts&quot;:1618419031641,&quot;cs&quot;:&quot;f2UyAji+shqSS0x/KVrl3A==&quot;,&quot;size&quot;:{&quot;width&quot;:47.166666666666664,&quot;height&quot;:34.833333333333336}}" id="204" name="Google Shape;204;p1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4151395" y="3694563"/>
            <a:ext cx="449263" cy="331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7"/>
          <p:cNvCxnSpPr>
            <a:stCxn id="156" idx="3"/>
            <a:endCxn id="204" idx="1"/>
          </p:cNvCxnSpPr>
          <p:nvPr/>
        </p:nvCxnSpPr>
        <p:spPr>
          <a:xfrm>
            <a:off x="2315750" y="3111019"/>
            <a:ext cx="1835700" cy="74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7"/>
          <p:cNvSpPr/>
          <p:nvPr/>
        </p:nvSpPr>
        <p:spPr>
          <a:xfrm>
            <a:off x="4197925" y="145475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128561" y="961250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256475" y="2200038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416425" y="2254800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4256475" y="2654463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4356365" y="3281300"/>
            <a:ext cx="5220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4310200" y="4380475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6506450" y="4482163"/>
            <a:ext cx="23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4641750" y="3498928"/>
            <a:ext cx="1915050" cy="787400"/>
          </a:xfrm>
          <a:custGeom>
            <a:rect b="b" l="l" r="r" t="t"/>
            <a:pathLst>
              <a:path extrusionOk="0" h="31496" w="76602">
                <a:moveTo>
                  <a:pt x="0" y="12219"/>
                </a:moveTo>
                <a:cubicBezTo>
                  <a:pt x="7102" y="10274"/>
                  <a:pt x="29846" y="-2662"/>
                  <a:pt x="42613" y="551"/>
                </a:cubicBezTo>
                <a:cubicBezTo>
                  <a:pt x="55380" y="3764"/>
                  <a:pt x="70937" y="26339"/>
                  <a:pt x="76602" y="3149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{&quot;backgroundColorModified&quot;:false,&quot;type&quot;:&quot;$&quot;,&quot;aid&quot;:null,&quot;backgroundColor&quot;:&quot;#FFFFFF&quot;,&quot;code&quot;:&quot;$\\left(1-q\\right)\\left(\\beta_{mm}I_{mm}\\,+\\,\\beta_{mw}I_{mw}\\right)$&quot;,&quot;id&quot;:&quot;30&quot;,&quot;font&quot;:{&quot;size&quot;:&quot;14&quot;,&quot;color&quot;:&quot;#000000&quot;,&quot;family&quot;:&quot;Arial&quot;},&quot;ts&quot;:1618487475803,&quot;cs&quot;:&quot;UoHRg2yxOKklY1ekxrP+1w==&quot;,&quot;size&quot;:{&quot;width&quot;:259,&quot;height&quot;:21.600000000000012}}" id="215" name="Google Shape;215;p17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5315900" y="3308729"/>
            <a:ext cx="246697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31&quot;,&quot;type&quot;:&quot;$&quot;,&quot;code&quot;:&quot;$\\beta_{m}I_{m}$&quot;,&quot;font&quot;:{&quot;color&quot;:&quot;#000000&quot;,&quot;family&quot;:&quot;Arial&quot;,&quot;size&quot;:&quot;14&quot;},&quot;backgroundColor&quot;:&quot;#FFFFFF&quot;,&quot;aid&quot;:null,&quot;ts&quot;:1618487310575,&quot;cs&quot;:&quot;3P7tJH4aZtisWWivWrB+Ew==&quot;,&quot;size&quot;:{&quot;width&quot;:48,&quot;height&quot;:19.333333333333332}}" id="216" name="Google Shape;216;p17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5465025" y="3540025"/>
            <a:ext cx="4572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1982525" y="4395900"/>
            <a:ext cx="490500" cy="4353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Modified&quot;:false,&quot;type&quot;:&quot;$&quot;,&quot;aid&quot;:null,&quot;font&quot;:{&quot;size&quot;:&quot;24&quot;,&quot;color&quot;:&quot;#000000&quot;,&quot;family&quot;:&quot;Arial&quot;},&quot;code&quot;:&quot;$I_{mm}$&quot;,&quot;id&quot;:&quot;33&quot;,&quot;backgroundColor&quot;:&quot;#FFFFFF&quot;,&quot;ts&quot;:1618488954307,&quot;cs&quot;:&quot;C+rPQdFRwX1gZQEp8YVuZA==&quot;,&quot;size&quot;:{&quot;width&quot;:59.833333333333336,&quot;height&quot;:31}}" id="218" name="Google Shape;218;p17"/>
          <p:cNvPicPr preferRelativeResize="0"/>
          <p:nvPr/>
        </p:nvPicPr>
        <p:blipFill>
          <a:blip r:embed="rId34">
            <a:alphaModFix/>
          </a:blip>
          <a:stretch>
            <a:fillRect/>
          </a:stretch>
        </p:blipFill>
        <p:spPr>
          <a:xfrm>
            <a:off x="7920150" y="1930575"/>
            <a:ext cx="569913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7"/>
          <p:cNvCxnSpPr>
            <a:stCxn id="208" idx="2"/>
          </p:cNvCxnSpPr>
          <p:nvPr/>
        </p:nvCxnSpPr>
        <p:spPr>
          <a:xfrm>
            <a:off x="4376025" y="2376738"/>
            <a:ext cx="1343700" cy="2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7"/>
          <p:cNvCxnSpPr/>
          <p:nvPr/>
        </p:nvCxnSpPr>
        <p:spPr>
          <a:xfrm flipH="1" rot="10800000">
            <a:off x="5732450" y="2599425"/>
            <a:ext cx="24222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7"/>
          <p:cNvCxnSpPr>
            <a:endCxn id="218" idx="2"/>
          </p:cNvCxnSpPr>
          <p:nvPr/>
        </p:nvCxnSpPr>
        <p:spPr>
          <a:xfrm flipH="1" rot="10800000">
            <a:off x="8154706" y="2225850"/>
            <a:ext cx="50400" cy="38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left(1-p\\right)\\gamma_{m}M\\,$&quot;,&quot;id&quot;:&quot;34&quot;,&quot;backgroundColor&quot;:&quot;#FFFFFF&quot;,&quot;type&quot;:&quot;$&quot;,&quot;font&quot;:{&quot;color&quot;:&quot;#000000&quot;,&quot;family&quot;:&quot;Arial&quot;,&quot;size&quot;:&quot;14&quot;},&quot;aid&quot;:null,&quot;backgroundColorModified&quot;:false,&quot;ts&quot;:1618489110180,&quot;cs&quot;:&quot;6tUT40HOMx50Px4xw8Y0OA==&quot;,&quot;size&quot;:{&quot;width&quot;:110.66666666666667,&quot;height&quot;:21.5}}" id="222" name="Google Shape;222;p17"/>
          <p:cNvPicPr preferRelativeResize="0"/>
          <p:nvPr/>
        </p:nvPicPr>
        <p:blipFill>
          <a:blip r:embed="rId35">
            <a:alphaModFix/>
          </a:blip>
          <a:stretch>
            <a:fillRect/>
          </a:stretch>
        </p:blipFill>
        <p:spPr>
          <a:xfrm>
            <a:off x="6205000" y="2599913"/>
            <a:ext cx="10541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D_{mm}$&quot;,&quot;type&quot;:&quot;$&quot;,&quot;aid&quot;:null,&quot;backgroundColorModified&quot;:false,&quot;font&quot;:{&quot;color&quot;:&quot;#000000&quot;,&quot;size&quot;:&quot;24&quot;,&quot;family&quot;:&quot;Arial&quot;},&quot;id&quot;:&quot;35&quot;,&quot;backgroundColor&quot;:&quot;#FFFFFF&quot;,&quot;ts&quot;:1618489154990,&quot;cs&quot;:&quot;pByCFJ35l8Cg2IHF67TjEw==&quot;,&quot;size&quot;:{&quot;width&quot;:73.66666666666667,&quot;height&quot;:31}}" id="223" name="Google Shape;223;p17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8109550" y="4763641"/>
            <a:ext cx="701675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7"/>
          <p:cNvCxnSpPr>
            <a:stCxn id="212" idx="2"/>
          </p:cNvCxnSpPr>
          <p:nvPr/>
        </p:nvCxnSpPr>
        <p:spPr>
          <a:xfrm>
            <a:off x="4429750" y="4557175"/>
            <a:ext cx="21900" cy="3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>
            <a:endCxn id="223" idx="1"/>
          </p:cNvCxnSpPr>
          <p:nvPr/>
        </p:nvCxnSpPr>
        <p:spPr>
          <a:xfrm flipH="1" rot="10800000">
            <a:off x="4451650" y="4911279"/>
            <a:ext cx="3657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code&quot;:&quot;$\\beta_{m}I_{m}\\,+\\,\\left(1-q\\right)\\left(\\beta_{mm}I_{mm}+\\,\\beta_{mw}I_{mw}\\right)$&quot;,&quot;font&quot;:{&quot;color&quot;:&quot;#000000&quot;,&quot;family&quot;:&quot;Arial&quot;,&quot;size&quot;:&quot;14&quot;},&quot;backgroundColorModified&quot;:false,&quot;aid&quot;:null,&quot;id&quot;:&quot;36&quot;,&quot;backgroundColor&quot;:&quot;#FFFFFF&quot;,&quot;type&quot;:&quot;$&quot;,&quot;ts&quot;:1618489271357,&quot;cs&quot;:&quot;qV5AW7flNghSyHVQwPwIyw==&quot;,&quot;size&quot;:{&quot;width&quot;:339.6666666666667,&quot;height&quot;:21.666666666666668}}" id="226" name="Google Shape;226;p17"/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4588600" y="4911175"/>
            <a:ext cx="3235325" cy="2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/>
          <p:nvPr/>
        </p:nvSpPr>
        <p:spPr>
          <a:xfrm>
            <a:off x="8040986" y="2084763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8362136" y="4926000"/>
            <a:ext cx="449100" cy="176700"/>
          </a:xfrm>
          <a:prstGeom prst="rect">
            <a:avLst/>
          </a:prstGeom>
          <a:solidFill>
            <a:srgbClr val="FF0000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139500" y="76100"/>
            <a:ext cx="602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Mutant</a:t>
            </a:r>
            <a:r>
              <a:rPr b="1" lang="en" sz="1700">
                <a:solidFill>
                  <a:srgbClr val="1C4587"/>
                </a:solidFill>
              </a:rPr>
              <a:t> dynamic full model</a:t>
            </a:r>
            <a:endParaRPr b="1"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234" name="Google Shape;2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10218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&quot;24&quot;,&quot;color&quot;:&quot;#000000&quot;},&quot;code&quot;:&quot;$I_{ww}$&quot;,&quot;type&quot;:&quot;$&quot;,&quot;backgroundColor&quot;:&quot;#FFFFFF&quot;,&quot;id&quot;:&quot;2&quot;,&quot;backgroundColorModified&quot;:false,&quot;aid&quot;:null,&quot;ts&quot;:1618315812548,&quot;cs&quot;:&quot;X9malMLZe3tzZSlS47ZbPw==&quot;,&quot;size&quot;:{&quot;width&quot;:51.5,&quot;height&quot;:31}}" id="235" name="Google Shape;2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1021867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aid&quot;:null,&quot;backgroundColor&quot;:&quot;#FFFFFF&quot;,&quot;type&quot;:&quot;$&quot;,&quot;font&quot;:{&quot;color&quot;:&quot;#000000&quot;,&quot;size&quot;:&quot;24&quot;,&quot;family&quot;:&quot;Arial&quot;},&quot;code&quot;:&quot;$I_{w}$&quot;,&quot;backgroundColorModified&quot;:false,&quot;ts&quot;:1618315834657,&quot;cs&quot;:&quot;npJ1AphdW39UAIVT+mykuQ==&quot;,&quot;size&quot;:{&quot;width&quot;:33.166666666666664,&quot;height&quot;:31}}" id="236" name="Google Shape;23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1856588"/>
            <a:ext cx="315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237" name="Google Shape;2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575" y="27347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D_{w}$&quot;,&quot;font&quot;:{&quot;color&quot;:&quot;#000000&quot;,&quot;family&quot;:&quot;Arial&quot;,&quot;size&quot;:&quot;24&quot;},&quot;aid&quot;:null,&quot;id&quot;:&quot;5&quot;,&quot;type&quot;:&quot;$&quot;,&quot;backgroundColorModified&quot;:false,&quot;ts&quot;:1618315904697,&quot;cs&quot;:&quot;Mu6aHl1PoOezspJujSWE1g==&quot;,&quot;size&quot;:{&quot;width&quot;:47.166666666666664,&quot;height&quot;:31}}" id="238" name="Google Shape;23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963" y="3526038"/>
            <a:ext cx="44926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239" name="Google Shape;23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2650" y="2691313"/>
            <a:ext cx="6238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240" name="Google Shape;2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4975" y="3526038"/>
            <a:ext cx="6238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8"/>
          <p:cNvCxnSpPr>
            <a:endCxn id="235" idx="1"/>
          </p:cNvCxnSpPr>
          <p:nvPr/>
        </p:nvCxnSpPr>
        <p:spPr>
          <a:xfrm>
            <a:off x="2249825" y="1169505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8"/>
          <p:cNvCxnSpPr>
            <a:stCxn id="234" idx="3"/>
            <a:endCxn id="236" idx="1"/>
          </p:cNvCxnSpPr>
          <p:nvPr/>
        </p:nvCxnSpPr>
        <p:spPr>
          <a:xfrm>
            <a:off x="2249863" y="1169500"/>
            <a:ext cx="18768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18"/>
          <p:cNvCxnSpPr>
            <a:stCxn id="237" idx="3"/>
            <a:endCxn id="239" idx="1"/>
          </p:cNvCxnSpPr>
          <p:nvPr/>
        </p:nvCxnSpPr>
        <p:spPr>
          <a:xfrm flipH="1" rot="10800000">
            <a:off x="2315750" y="2838919"/>
            <a:ext cx="16569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8"/>
          <p:cNvCxnSpPr>
            <a:stCxn id="237" idx="3"/>
            <a:endCxn id="238" idx="1"/>
          </p:cNvCxnSpPr>
          <p:nvPr/>
        </p:nvCxnSpPr>
        <p:spPr>
          <a:xfrm>
            <a:off x="2315750" y="2882419"/>
            <a:ext cx="1744200" cy="7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8"/>
          <p:cNvCxnSpPr>
            <a:stCxn id="238" idx="3"/>
            <a:endCxn id="240" idx="1"/>
          </p:cNvCxnSpPr>
          <p:nvPr/>
        </p:nvCxnSpPr>
        <p:spPr>
          <a:xfrm>
            <a:off x="4509225" y="3673675"/>
            <a:ext cx="16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backgroundColorModified&quot;:false,&quot;code&quot;:&quot;$p$&quot;,&quot;id&quot;:&quot;7&quot;,&quot;font&quot;:{&quot;color&quot;:&quot;#000000&quot;,&quot;size&quot;:&quot;14&quot;,&quot;family&quot;:&quot;Arial&quot;},&quot;aid&quot;:null,&quot;backgroundColor&quot;:&quot;#FFFFFF&quot;,&quot;ts&quot;:1618317734752,&quot;cs&quot;:&quot;MdObImOvlzt8RWItt8UFpA==&quot;,&quot;size&quot;:{&quot;width&quot;:10.666666666666666,&quot;height&quot;:13.833333333333334}}" id="246" name="Google Shape;24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3262" y="949013"/>
            <a:ext cx="101600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eft(1-p\\right)$&quot;,&quot;backgroundColorModified&quot;:false,&quot;font&quot;:{&quot;family&quot;:&quot;Arial&quot;,&quot;color&quot;:&quot;#000000&quot;,&quot;size&quot;:&quot;14&quot;},&quot;aid&quot;:null,&quot;backgroundColor&quot;:&quot;#FFFFFF&quot;,&quot;type&quot;:&quot;$&quot;,&quot;id&quot;:&quot;8&quot;,&quot;ts&quot;:1618317776359,&quot;cs&quot;:&quot;R2i9uPlPLayT/3hE44IWOA==&quot;,&quot;size&quot;:{&quot;width&quot;:60.166712476204076,&quot;height&quot;:21.50001636961306}}" id="247" name="Google Shape;24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559465">
            <a:off x="2663325" y="1580025"/>
            <a:ext cx="5730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backgroundColorModified&quot;:false,&quot;code&quot;:&quot;$\\lambda_{s}$&quot;,&quot;id&quot;:&quot;11&quot;,&quot;type&quot;:&quot;$&quot;,&quot;font&quot;:{&quot;color&quot;:&quot;#000000&quot;,&quot;size&quot;:&quot;14&quot;,&quot;family&quot;:&quot;Arial&quot;},&quot;ts&quot;:1618497142617,&quot;cs&quot;:&quot;layDCSjcSqCdAJk3yC9Ijw==&quot;,&quot;size&quot;:{&quot;width&quot;:17.499987863465353,&quot;height&quot;:18.333320618868413}}" id="248" name="Google Shape;24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422274">
            <a:off x="3263810" y="3171851"/>
            <a:ext cx="166687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aid&quot;:null,&quot;type&quot;:&quot;$&quot;,&quot;code&quot;:&quot;$\\lambda_{s}$&quot;,&quot;backgroundColor&quot;:&quot;#FFFFFF&quot;,&quot;backgroundColorModified&quot;:false,&quot;font&quot;:{&quot;color&quot;:&quot;#000000&quot;,&quot;family&quot;:&quot;Arial&quot;,&quot;size&quot;:&quot;14&quot;},&quot;ts&quot;:1618497118234,&quot;cs&quot;:&quot;/VB7G5AC+Qe+dSEhoYj4nQ==&quot;,&quot;size&quot;:{&quot;width&quot;:17.5,&quot;height&quot;:18.333333333333332}}" id="249" name="Google Shape;249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99385" y="3436384"/>
            <a:ext cx="1666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177550" y="10017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15600" y="26631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555659" y="8622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Google Shape;253;p18"/>
          <p:cNvSpPr/>
          <p:nvPr/>
        </p:nvSpPr>
        <p:spPr>
          <a:xfrm>
            <a:off x="1607777" y="25870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18"/>
          <p:cNvSpPr txBox="1"/>
          <p:nvPr/>
        </p:nvSpPr>
        <p:spPr>
          <a:xfrm>
            <a:off x="6480700" y="350500"/>
            <a:ext cx="1775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cotransmission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probability p and q</a:t>
            </a:r>
            <a:endParaRPr/>
          </a:p>
        </p:txBody>
      </p:sp>
      <p:pic>
        <p:nvPicPr>
          <p:cNvPr descr="{&quot;id&quot;:&quot;15&quot;,&quot;type&quot;:&quot;$&quot;,&quot;code&quot;:&quot;$\\gamma_{w}\\,W$&quot;,&quot;backgroundColor&quot;:&quot;#FFFFFF&quot;,&quot;backgroundColorModified&quot;:false,&quot;font&quot;:{&quot;size&quot;:&quot;14&quot;,&quot;family&quot;:&quot;Arial&quot;,&quot;color&quot;:&quot;#000000&quot;},&quot;aid&quot;:null,&quot;ts&quot;:1618318205303,&quot;cs&quot;:&quot;PZwOEcz9iVQebQVwahwT6Q==&quot;,&quot;size&quot;:{&quot;width&quot;:48.5,&quot;height&quot;:19.5}}" id="255" name="Google Shape;255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71286" y="862200"/>
            <a:ext cx="461962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id&quot;:&quot;16&quot;,&quot;backgroundColor&quot;:&quot;#FFFFFF&quot;,&quot;type&quot;:&quot;$&quot;,&quot;backgroundColorModified&quot;:false,&quot;aid&quot;:null,&quot;code&quot;:&quot;$\\gamma_{w}\\,W$&quot;,&quot;ts&quot;:1618318380589,&quot;cs&quot;:&quot;E1D7rrs6VscU5wCpqDp82A==&quot;,&quot;size&quot;:{&quot;width&quot;:48.5,&quot;height&quot;:19.5}}" id="256" name="Google Shape;256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1797456">
            <a:off x="3253050" y="1850562"/>
            <a:ext cx="461963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ambda_{c}$&quot;,&quot;backgroundColorModified&quot;:false,&quot;aid&quot;:null,&quot;id&quot;:&quot;18&quot;,&quot;type&quot;:&quot;$&quot;,&quot;font&quot;:{&quot;family&quot;:&quot;Arial&quot;,&quot;size&quot;:&quot;14&quot;,&quot;color&quot;:&quot;#000000&quot;},&quot;ts&quot;:1618497025545,&quot;cs&quot;:&quot;uSOcND45DZgcPX2PpfL7pA==&quot;,&quot;size&quot;:{&quot;width&quot;:18.166666666666668,&quot;height&quot;:18.333333333333332}}" id="257" name="Google Shape;257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03756" y="2587087"/>
            <a:ext cx="173038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24&quot;,&quot;family&quot;:&quot;Arial&quot;,&quot;color&quot;:&quot;#000000&quot;},&quot;backgroundColor&quot;:&quot;#FFFFFF&quot;,&quot;type&quot;:&quot;$&quot;,&quot;id&quot;:&quot;21&quot;,&quot;backgroundColorModified&quot;:false,&quot;code&quot;:&quot;$W$&quot;,&quot;aid&quot;:null,&quot;ts&quot;:1618318921627,&quot;cs&quot;:&quot;kzpV5H7znvC0hRvCdEccpg==&quot;,&quot;size&quot;:{&quot;width&quot;:36.833333333333336,&quot;height&quot;:26}}" id="258" name="Google Shape;258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97450" y="4247350"/>
            <a:ext cx="350838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8"/>
          <p:cNvSpPr txBox="1"/>
          <p:nvPr/>
        </p:nvSpPr>
        <p:spPr>
          <a:xfrm>
            <a:off x="164875" y="4171775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Parasite pool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7596750" y="2333350"/>
            <a:ext cx="1306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sequential transmission</a:t>
            </a:r>
            <a:endParaRPr/>
          </a:p>
        </p:txBody>
      </p:sp>
      <p:cxnSp>
        <p:nvCxnSpPr>
          <p:cNvPr id="261" name="Google Shape;261;p18"/>
          <p:cNvCxnSpPr>
            <a:stCxn id="240" idx="3"/>
            <a:endCxn id="260" idx="1"/>
          </p:cNvCxnSpPr>
          <p:nvPr/>
        </p:nvCxnSpPr>
        <p:spPr>
          <a:xfrm flipH="1" rot="10800000">
            <a:off x="6828863" y="2856775"/>
            <a:ext cx="7680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font&quot;:{&quot;size&quot;:&quot;18&quot;,&quot;family&quot;:&quot;Arial&quot;,&quot;color&quot;:&quot;#000000&quot;},&quot;type&quot;:&quot;$&quot;,&quot;id&quot;:&quot;43&quot;,&quot;aid&quot;:null,&quot;backgroundColor&quot;:&quot;#FFFFFF&quot;,&quot;code&quot;:&quot;$\\lambda_{s1}\\,=\\,\\beta_{w}\\,I_{w}$&quot;,&quot;backgroundColorModified&quot;:false,&quot;ts&quot;:1618497218680,&quot;cs&quot;:&quot;uhjTVZzRFq3g5Gq64EQixg==&quot;,&quot;size&quot;:{&quot;width&quot;:141.49999999999991,&quot;height&quot;:25}}" id="262" name="Google Shape;262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347274" y="4339865"/>
            <a:ext cx="1347788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4&quot;,&quot;backgroundColor&quot;:&quot;#FFFFFF&quot;,&quot;type&quot;:&quot;$&quot;,&quot;aid&quot;:null,&quot;font&quot;:{&quot;color&quot;:&quot;#000000&quot;,&quot;family&quot;:&quot;Arial&quot;,&quot;size&quot;:&quot;18&quot;},&quot;code&quot;:&quot;$\\lambda_{s2}\\,=\\,\\left(1-q\\right)\\beta_{ww}I_{ww}$&quot;,&quot;backgroundColorModified&quot;:false,&quot;ts&quot;:1618497242817,&quot;cs&quot;:&quot;qnbAiqcndAIsL/Yuc+sj6Q==&quot;,&quot;size&quot;:{&quot;width&quot;:246.59999999999994,&quot;height&quot;:27.600000000000012}}" id="263" name="Google Shape;263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396006" y="4704691"/>
            <a:ext cx="2348865" cy="262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backgroundColor&quot;:&quot;#FFFFFF&quot;,&quot;id&quot;:&quot;45&quot;,&quot;font&quot;:{&quot;color&quot;:&quot;#000000&quot;,&quot;size&quot;:&quot;18&quot;,&quot;family&quot;:&quot;Arial&quot;},&quot;backgroundColorModified&quot;:false,&quot;aid&quot;:null,&quot;ts&quot;:1618497178054,&quot;cs&quot;:&quot;janu1GJuiLINnqgZkTcd9w==&quot;,&quot;size&quot;:{&quot;width&quot;:176.5,&quot;height&quot;:25}}" id="264" name="Google Shape;264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375950" y="4323263"/>
            <a:ext cx="1681163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s}\\,=\\,\\lambda_{s1}\\,+\\,\\lambda_{s2}$&quot;,&quot;id&quot;:&quot;46&quot;,&quot;font&quot;:{&quot;size&quot;:&quot;18&quot;,&quot;color&quot;:&quot;#000000&quot;,&quot;family&quot;:&quot;Arial&quot;},&quot;type&quot;:&quot;$&quot;,&quot;backgroundColorModified&quot;:false,&quot;aid&quot;:null,&quot;backgroundColor&quot;:&quot;#FFFFFF&quot;,&quot;ts&quot;:1618497201618,&quot;cs&quot;:&quot;hn4/zmc6qPlHLf8ZNTvNzw==&quot;,&quot;size&quot;:{&quot;width&quot;:185.16666666666666,&quot;height&quot;:23.666666666666668}}" id="265" name="Google Shape;265;p1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375416" y="4780738"/>
            <a:ext cx="1763713" cy="22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18"/>
          <p:cNvCxnSpPr>
            <a:stCxn id="235" idx="3"/>
            <a:endCxn id="254" idx="1"/>
          </p:cNvCxnSpPr>
          <p:nvPr/>
        </p:nvCxnSpPr>
        <p:spPr>
          <a:xfrm flipH="1" rot="10800000">
            <a:off x="4529863" y="873705"/>
            <a:ext cx="19509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8"/>
          <p:cNvCxnSpPr>
            <a:stCxn id="239" idx="3"/>
            <a:endCxn id="254" idx="1"/>
          </p:cNvCxnSpPr>
          <p:nvPr/>
        </p:nvCxnSpPr>
        <p:spPr>
          <a:xfrm flipH="1" rot="10800000">
            <a:off x="4596538" y="873950"/>
            <a:ext cx="1884300" cy="19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68" name="Google Shape;268;p18"/>
          <p:cNvSpPr txBox="1"/>
          <p:nvPr/>
        </p:nvSpPr>
        <p:spPr>
          <a:xfrm>
            <a:off x="926350" y="4704850"/>
            <a:ext cx="168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3157925" y="4058250"/>
            <a:ext cx="56817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18"/>
          <p:cNvCxnSpPr>
            <a:stCxn id="269" idx="1"/>
            <a:endCxn id="268" idx="3"/>
          </p:cNvCxnSpPr>
          <p:nvPr/>
        </p:nvCxnSpPr>
        <p:spPr>
          <a:xfrm flipH="1">
            <a:off x="2607425" y="4581600"/>
            <a:ext cx="5505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18"/>
          <p:cNvSpPr txBox="1"/>
          <p:nvPr/>
        </p:nvSpPr>
        <p:spPr>
          <a:xfrm>
            <a:off x="139500" y="76100"/>
            <a:ext cx="602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Resident dynamic without sequential infection in intermediate host</a:t>
            </a:r>
            <a:endParaRPr b="1"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aid&quot;:null,&quot;id&quot;:&quot;22&quot;,&quot;font&quot;:{&quot;size&quot;:14,&quot;family&quot;:&quot;Arial&quot;,&quot;color&quot;:&quot;#000000&quot;},&quot;type&quot;:&quot;lalign*&quot;,&quot;code&quot;:&quot;\\begin{lalign*}\n&amp;{\\frac{dI_{s}}{dt}=R\\left(I_{s\\,},I_{w},\\,I_{ww}\\right)\\,-\\,d\\,I_{s}\\,-\\,\\Pi_{0}\\,I_{s}-\\gamma _{w}\\,WI_{s}}\\\\\n&amp;{\\frac{dI_{w}}{dt}\\,=\\,\\left(1\\,-\\,p\\right)\\gamma_{w}\\,W\\,I_{s}\\,-\\,\\left(d+\\alpha_{w}\\right)\\,I_{w}\\,-\\,\\Pi_{1}I_{w}}\\\\\n&amp;{\\frac{dI_{ww}}{dt}\\,=\\,p\\,\\gamma_{w}\\,W\\,I_{s}\\,\\,-\\,\\left(d+\\alpha_{ww}\\right)\\,I_{ww}\\,-\\,\\Pi_{2}I_{ww}}\\\\\n&amp;{\\frac{dD_{s}}{dt}=B_{0}I_{s}+B_{1}I_{w}+B_{2}I_{ww}\\,-\\,\\mu D_{s}\\,-\\,\\left(\\lambda_{s}\\,+\\,\\lambda_{c}\\right)D_{s}}\\\\\n&amp;{\\frac{dD_{w}}{dt}=\\left(\\lambda_{s1}+\\lambda_{s2}\\right)D_{s}-\\,\\left(\\mu+\\,\\sigma_{w}\\right)D_{w}\\,\\,-\\,\\left(\\lambda_{1}+\\lambda_{s2}\\right)D_{w}}\\\\\n&amp;{\\frac{dD_{ww}}{dt}\\,=\\,\\lambda _{c}D_{s}\\,+\\,\\left(\\lambda _{s1}+\\lambda _{s2}\\right)D_{w}\\,-\\,\\left(\\mu+\\,\\sigma_{ww}\\right)D_{ww}\\,}\\\\\n&amp;{\\frac{dW}{dt}\\,=\\,f_{w}D_{w}+f_{ww}D_{ww}\\,-\\,\\delta\\,W\\,-\\,\\gamma_{w}WI_{s}}\t\n\\end{lalign*}&quot;,&quot;backgroundColorModified&quot;:false,&quot;backgroundColor&quot;:&quot;#ffffff&quot;,&quot;ts&quot;:1620225039677,&quot;cs&quot;:&quot;VMhpWamf1WXgVl0dLIaaKQ==&quot;,&quot;size&quot;:{&quot;width&quot;:512,&quot;height&quot;:355.5}}" id="276" name="Google Shape;2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844" y="638998"/>
            <a:ext cx="4876800" cy="3386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type&quot;:&quot;$&quot;,&quot;aid&quot;:null,&quot;code&quot;:&quot;$\\Pi_{0}\\left(D_{s},\\,D_{w},\\,D_{ww}\\right)$&quot;,&quot;id&quot;:&quot;38&quot;,&quot;backgroundColorModified&quot;:false,&quot;backgroundColor&quot;:&quot;#FFFFFF&quot;,&quot;ts&quot;:1618494647968,&quot;cs&quot;:&quot;v762bLYQsNGo8balYFi3tQ==&quot;,&quot;size&quot;:{&quot;width&quot;:160.83333333333334,&quot;height&quot;:21.5}}" id="277" name="Google Shape;2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4017650"/>
            <a:ext cx="153193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Arial&quot;,&quot;size&quot;:&quot;14&quot;,&quot;color&quot;:&quot;#000000&quot;},&quot;code&quot;:&quot;$\\Pi_{2}\\left(D_{s},\\,D_{w},\\,D_{ww},\\,\\beta_{ww}\\right)$&quot;,&quot;type&quot;:&quot;$&quot;,&quot;aid&quot;:null,&quot;backgroundColor&quot;:&quot;#FFFFFF&quot;,&quot;id&quot;:&quot;40&quot;,&quot;ts&quot;:1618494711623,&quot;cs&quot;:&quot;icTyDTCoaoqsBIRiExD3xQ==&quot;,&quot;size&quot;:{&quot;width&quot;:209.5,&quot;height&quot;:21.5}}" id="278" name="Google Shape;2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450" y="4017650"/>
            <a:ext cx="19954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Pi_{1}\\left(D_{s},\\,D_{w},\\,D_{ww},\\,\\beta_{w}\\right)$&quot;,&quot;type&quot;:&quot;$&quot;,&quot;font&quot;:{&quot;size&quot;:&quot;14&quot;,&quot;color&quot;:&quot;#000000&quot;,&quot;family&quot;:&quot;Arial&quot;},&quot;backgroundColor&quot;:&quot;#FFFFFF&quot;,&quot;id&quot;:&quot;39&quot;,&quot;backgroundColorModified&quot;:false,&quot;aid&quot;:null,&quot;ts&quot;:1618494736006,&quot;cs&quot;:&quot;5zFfkQDzTnRttntdpqqGjw==&quot;,&quot;size&quot;:{&quot;width&quot;:198.83333333333334,&quot;height&quot;:21.5}}" id="279" name="Google Shape;27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8050" y="4017650"/>
            <a:ext cx="1893888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9"/>
          <p:cNvSpPr/>
          <p:nvPr/>
        </p:nvSpPr>
        <p:spPr>
          <a:xfrm>
            <a:off x="4173675" y="6979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073825" y="11293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4742500" y="1655575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412175" y="3961500"/>
            <a:ext cx="64743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family&quot;:&quot;Arial&quot;,&quot;size&quot;:14,&quot;color&quot;:&quot;#000000&quot;},&quot;type&quot;:&quot;$&quot;,&quot;aid&quot;:null,&quot;backgroundColor&quot;:&quot;#FFFFFF&quot;,&quot;id&quot;:&quot;41&quot;,&quot;backgroundColorModified&quot;:false,&quot;code&quot;:&quot;$B_{0}\\left(D_{s},\\,D_{w},\\,D_{ww}\\right)$&quot;,&quot;ts&quot;:1618494846888,&quot;cs&quot;:&quot;NVdMJOwHmaPkspwNfHh/0w==&quot;,&quot;size&quot;:{&quot;width&quot;:160.66666666666666,&quot;height&quot;:21.5}}" id="284" name="Google Shape;28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975" y="4448650"/>
            <a:ext cx="153035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_{1}\\left(D_{s},\\,D_{w},\\,D_{ww},\\,\\beta_{w}\\right)$&quot;,&quot;type&quot;:&quot;$&quot;,&quot;backgroundColor&quot;:&quot;#FFFFFF&quot;,&quot;font&quot;:{&quot;family&quot;:&quot;Arial&quot;,&quot;color&quot;:&quot;#000000&quot;,&quot;size&quot;:&quot;14&quot;},&quot;id&quot;:&quot;42&quot;,&quot;backgroundColorModified&quot;:false,&quot;aid&quot;:null,&quot;ts&quot;:1618494889077,&quot;cs&quot;:&quot;WqnUAytWDWJfXp2DolbeTg==&quot;,&quot;size&quot;:{&quot;width&quot;:198.66666666666666,&quot;height&quot;:21.5}}" id="285" name="Google Shape;28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050" y="4448650"/>
            <a:ext cx="18923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14&quot;,&quot;family&quot;:&quot;Arial&quot;,&quot;color&quot;:&quot;#000000&quot;},&quot;code&quot;:&quot;$B_{2}\\left(D_{s},\\,D_{w},\\,D_{ww},\\,\\beta_{ww}\\right)$&quot;,&quot;id&quot;:&quot;42&quot;,&quot;backgroundColorModified&quot;:false,&quot;aid&quot;:null,&quot;type&quot;:&quot;$&quot;,&quot;backgroundColor&quot;:&quot;#FFFFFF&quot;,&quot;ts&quot;:1618494913261,&quot;cs&quot;:&quot;AL/UPh5poEJC7BZx0fOvhA==&quot;,&quot;size&quot;:{&quot;width&quot;:209.16666666666666,&quot;height&quot;:21.5}}" id="286" name="Google Shape;28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5075" y="4428540"/>
            <a:ext cx="1992313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3919875" y="2173513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2550325" y="2181800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3210025" y="2153463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343050" y="4392500"/>
            <a:ext cx="65433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19"/>
          <p:cNvCxnSpPr/>
          <p:nvPr/>
        </p:nvCxnSpPr>
        <p:spPr>
          <a:xfrm>
            <a:off x="4058375" y="46794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9"/>
          <p:cNvCxnSpPr/>
          <p:nvPr/>
        </p:nvCxnSpPr>
        <p:spPr>
          <a:xfrm>
            <a:off x="6506375" y="46794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type&quot;:&quot;$&quot;,&quot;code&quot;:&quot;$\\lambda_{s1}\\,=\\,\\beta_{w}\\,I_{w}$&quot;,&quot;backgroundColor&quot;:&quot;#FFFFFF&quot;,&quot;backgroundColorModified&quot;:false,&quot;font&quot;:{&quot;family&quot;:&quot;Arial&quot;,&quot;color&quot;:&quot;#000000&quot;,&quot;size&quot;:&quot;14&quot;},&quot;id&quot;:&quot;43&quot;,&quot;aid&quot;:null,&quot;ts&quot;:1618496717112,&quot;cs&quot;:&quot;1pB+fCFD+wiiIT3HlgMl4Q==&quot;,&quot;size&quot;:{&quot;width&quot;:110.16666666666667,&quot;height&quot;:19.333333333333332}}" id="293" name="Google Shape;29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28950" y="4949465"/>
            <a:ext cx="1049338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backgroundColor&quot;:&quot;#FFFFFF&quot;,&quot;id&quot;:&quot;44&quot;,&quot;aid&quot;:null,&quot;code&quot;:&quot;$\\lambda_{s2}\\,=\\,\\left(1-q\\right)\\beta_{ww}I_{ww}$&quot;,&quot;type&quot;:&quot;$&quot;,&quot;backgroundColorModified&quot;:false,&quot;ts&quot;:1618496729275,&quot;cs&quot;:&quot;qbFp4NIcJdJCNeDTTy7wMA==&quot;,&quot;size&quot;:{&quot;width&quot;:191.83333333333334,&quot;height&quot;:21.5}}" id="294" name="Google Shape;29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00406" y="4933150"/>
            <a:ext cx="1827213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font&quot;:{&quot;size&quot;:&quot;14&quot;,&quot;color&quot;:&quot;#000000&quot;,&quot;family&quot;:&quot;Arial&quot;},&quot;aid&quot;:null,&quot;backgroundColorModified&quot;:false,&quot;backgroundColor&quot;:&quot;#FFFFFF&quot;,&quot;id&quot;:&quot;45&quot;,&quot;ts&quot;:1618496739928,&quot;cs&quot;:&quot;OwTlLqBXWCqRgaVKuzjvnA==&quot;,&quot;size&quot;:{&quot;width&quot;:137.33333333333334,&quot;height&quot;:19.333333333333332}}" id="295" name="Google Shape;29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81050" y="4943475"/>
            <a:ext cx="13081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/>
          <p:nvPr/>
        </p:nvSpPr>
        <p:spPr>
          <a:xfrm>
            <a:off x="6063650" y="218180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5543800" y="21534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3203200" y="2647863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2614600" y="2629425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2644300" y="3175925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4159275" y="314225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3611375" y="3133700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46&quot;,&quot;code&quot;:&quot;$\\lambda_{s}\\,=\\,\\lambda_{s1}\\,+\\,\\lambda_{s2}$&quot;,&quot;backgroundColor&quot;:&quot;#FFFFFF&quot;,&quot;backgroundColorModified&quot;:false,&quot;aid&quot;:null,&quot;type&quot;:&quot;$&quot;,&quot;font&quot;:{&quot;color&quot;:&quot;#000000&quot;,&quot;size&quot;:&quot;14&quot;,&quot;family&quot;:&quot;Arial&quot;},&quot;ts&quot;:1618496791969,&quot;cs&quot;:&quot;L2hHmnky5M9REm7kTdS2Yw==&quot;,&quot;size&quot;:{&quot;width&quot;:144.16666666666666,&quot;height&quot;:18.333333333333332}}" id="303" name="Google Shape;303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150" y="4954238"/>
            <a:ext cx="13731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/>
          <p:nvPr/>
        </p:nvSpPr>
        <p:spPr>
          <a:xfrm>
            <a:off x="471575" y="4823500"/>
            <a:ext cx="6474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7076775" y="4071375"/>
            <a:ext cx="1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Predation rate</a:t>
            </a:r>
            <a:endParaRPr/>
          </a:p>
        </p:txBody>
      </p:sp>
      <p:sp>
        <p:nvSpPr>
          <p:cNvPr id="306" name="Google Shape;306;p19"/>
          <p:cNvSpPr txBox="1"/>
          <p:nvPr/>
        </p:nvSpPr>
        <p:spPr>
          <a:xfrm>
            <a:off x="7114825" y="4337475"/>
            <a:ext cx="13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rate</a:t>
            </a:r>
            <a:endParaRPr/>
          </a:p>
        </p:txBody>
      </p:sp>
      <p:sp>
        <p:nvSpPr>
          <p:cNvPr id="307" name="Google Shape;307;p19"/>
          <p:cNvSpPr txBox="1"/>
          <p:nvPr/>
        </p:nvSpPr>
        <p:spPr>
          <a:xfrm>
            <a:off x="7241650" y="4806825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6120950" y="26868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620000" y="268687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139500" y="-100"/>
            <a:ext cx="602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Resident dynamic without sequential infection in intermediate host</a:t>
            </a:r>
            <a:endParaRPr b="1"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&quot;:&quot;#FFFFFF&quot;,&quot;aid&quot;:null,&quot;type&quot;:&quot;$&quot;,&quot;id&quot;:&quot;1&quot;,&quot;font&quot;:{&quot;family&quot;:&quot;Arial&quot;,&quot;size&quot;:&quot;24&quot;,&quot;color&quot;:&quot;#000000&quot;},&quot;code&quot;:&quot;$I_{s}$&quot;,&quot;backgroundColorModified&quot;:false,&quot;ts&quot;:1618315744777,&quot;cs&quot;:&quot;ZslTMceVB1bfXKvezJRLCA==&quot;,&quot;size&quot;:{&quot;width&quot;:26.5,&quot;height&quot;:31}}"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450" y="1021863"/>
            <a:ext cx="2524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&quot;24&quot;,&quot;color&quot;:&quot;#000000&quot;},&quot;code&quot;:&quot;$I_{ww}$&quot;,&quot;type&quot;:&quot;$&quot;,&quot;backgroundColor&quot;:&quot;#FFFFFF&quot;,&quot;id&quot;:&quot;2&quot;,&quot;backgroundColorModified&quot;:false,&quot;aid&quot;:null,&quot;ts&quot;:1618315812548,&quot;cs&quot;:&quot;X9malMLZe3tzZSlS47ZbPw==&quot;,&quot;size&quot;:{&quot;width&quot;:51.5,&quot;height&quot;:31}}" id="316" name="Google Shape;3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1021867"/>
            <a:ext cx="49053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aid&quot;:null,&quot;backgroundColor&quot;:&quot;#FFFFFF&quot;,&quot;type&quot;:&quot;$&quot;,&quot;font&quot;:{&quot;color&quot;:&quot;#000000&quot;,&quot;size&quot;:&quot;24&quot;,&quot;family&quot;:&quot;Arial&quot;},&quot;code&quot;:&quot;$I_{w}$&quot;,&quot;backgroundColorModified&quot;:false,&quot;ts&quot;:1618315834657,&quot;cs&quot;:&quot;npJ1AphdW39UAIVT+mykuQ==&quot;,&quot;size&quot;:{&quot;width&quot;:33.166666666666664,&quot;height&quot;:31}}" id="317" name="Google Shape;3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638" y="1856588"/>
            <a:ext cx="31591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&quot;,&quot;type&quot;:&quot;$&quot;,&quot;code&quot;:&quot;$D_{s}$&quot;,&quot;backgroundColorModified&quot;:false,&quot;font&quot;:{&quot;family&quot;:&quot;Arial&quot;,&quot;size&quot;:&quot;24&quot;,&quot;color&quot;:&quot;#000000&quot;},&quot;aid&quot;:null,&quot;backgroundColor&quot;:&quot;#FFFFFF&quot;,&quot;ts&quot;:1618315872320,&quot;cs&quot;:&quot;o+93CDGSh9eUe3eMv8d4wA==&quot;,&quot;size&quot;:{&quot;width&quot;:40.333333333333336,&quot;height&quot;:31}}" id="318" name="Google Shape;31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575" y="2734781"/>
            <a:ext cx="3841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D_{w}$&quot;,&quot;font&quot;:{&quot;color&quot;:&quot;#000000&quot;,&quot;family&quot;:&quot;Arial&quot;,&quot;size&quot;:&quot;24&quot;},&quot;aid&quot;:null,&quot;id&quot;:&quot;5&quot;,&quot;type&quot;:&quot;$&quot;,&quot;backgroundColorModified&quot;:false,&quot;ts&quot;:1618315904697,&quot;cs&quot;:&quot;Mu6aHl1PoOezspJujSWE1g==&quot;,&quot;size&quot;:{&quot;width&quot;:47.166666666666664,&quot;height&quot;:31}}" id="319" name="Google Shape;31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963" y="3526038"/>
            <a:ext cx="449263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320" name="Google Shape;32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2650" y="2691313"/>
            <a:ext cx="623888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code&quot;:&quot;$D_{ww}$&quot;,&quot;type&quot;:&quot;$&quot;,&quot;id&quot;:&quot;6&quot;,&quot;font&quot;:{&quot;family&quot;:&quot;Arial&quot;,&quot;size&quot;:&quot;24&quot;,&quot;color&quot;:&quot;#000000&quot;},&quot;backgroundColor&quot;:&quot;#FFFFFF&quot;,&quot;ts&quot;:1618315928332,&quot;cs&quot;:&quot;EPy99OX7y/U/9Juf2JocxQ==&quot;,&quot;size&quot;:{&quot;width&quot;:65.5,&quot;height&quot;:31}}" id="321" name="Google Shape;32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4975" y="3526038"/>
            <a:ext cx="623888" cy="29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20"/>
          <p:cNvCxnSpPr>
            <a:endCxn id="316" idx="1"/>
          </p:cNvCxnSpPr>
          <p:nvPr/>
        </p:nvCxnSpPr>
        <p:spPr>
          <a:xfrm>
            <a:off x="2249825" y="1169505"/>
            <a:ext cx="17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0"/>
          <p:cNvCxnSpPr>
            <a:stCxn id="315" idx="3"/>
            <a:endCxn id="317" idx="1"/>
          </p:cNvCxnSpPr>
          <p:nvPr/>
        </p:nvCxnSpPr>
        <p:spPr>
          <a:xfrm>
            <a:off x="2249863" y="1169500"/>
            <a:ext cx="18768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0"/>
          <p:cNvCxnSpPr>
            <a:stCxn id="318" idx="3"/>
            <a:endCxn id="320" idx="1"/>
          </p:cNvCxnSpPr>
          <p:nvPr/>
        </p:nvCxnSpPr>
        <p:spPr>
          <a:xfrm flipH="1" rot="10800000">
            <a:off x="2315750" y="2838919"/>
            <a:ext cx="1656900" cy="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0"/>
          <p:cNvCxnSpPr>
            <a:stCxn id="318" idx="3"/>
            <a:endCxn id="319" idx="1"/>
          </p:cNvCxnSpPr>
          <p:nvPr/>
        </p:nvCxnSpPr>
        <p:spPr>
          <a:xfrm>
            <a:off x="2315750" y="2882419"/>
            <a:ext cx="1744200" cy="7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20"/>
          <p:cNvCxnSpPr>
            <a:stCxn id="319" idx="3"/>
            <a:endCxn id="321" idx="1"/>
          </p:cNvCxnSpPr>
          <p:nvPr/>
        </p:nvCxnSpPr>
        <p:spPr>
          <a:xfrm>
            <a:off x="4509225" y="3673675"/>
            <a:ext cx="16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&quot;,&quot;backgroundColorModified&quot;:false,&quot;code&quot;:&quot;$p$&quot;,&quot;id&quot;:&quot;7&quot;,&quot;font&quot;:{&quot;color&quot;:&quot;#000000&quot;,&quot;size&quot;:&quot;14&quot;,&quot;family&quot;:&quot;Arial&quot;},&quot;aid&quot;:null,&quot;backgroundColor&quot;:&quot;#FFFFFF&quot;,&quot;ts&quot;:1618317734752,&quot;cs&quot;:&quot;MdObImOvlzt8RWItt8UFpA==&quot;,&quot;size&quot;:{&quot;width&quot;:10.666666666666666,&quot;height&quot;:13.833333333333334}}" id="327" name="Google Shape;32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3262" y="949013"/>
            <a:ext cx="101600" cy="1317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backgroundColorModified&quot;:false,&quot;code&quot;:&quot;$\\lambda_{s}$&quot;,&quot;id&quot;:&quot;11&quot;,&quot;type&quot;:&quot;$&quot;,&quot;font&quot;:{&quot;color&quot;:&quot;#000000&quot;,&quot;size&quot;:&quot;14&quot;,&quot;family&quot;:&quot;Arial&quot;},&quot;ts&quot;:1618497142617,&quot;cs&quot;:&quot;layDCSjcSqCdAJk3yC9Ijw==&quot;,&quot;size&quot;:{&quot;width&quot;:17.499987863465353,&quot;height&quot;:18.333320618868413}}" id="328" name="Google Shape;32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422274">
            <a:off x="3263810" y="3171851"/>
            <a:ext cx="166687" cy="17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3&quot;,&quot;aid&quot;:null,&quot;type&quot;:&quot;$&quot;,&quot;code&quot;:&quot;$\\lambda_{s}$&quot;,&quot;backgroundColor&quot;:&quot;#FFFFFF&quot;,&quot;backgroundColorModified&quot;:false,&quot;font&quot;:{&quot;color&quot;:&quot;#000000&quot;,&quot;family&quot;:&quot;Arial&quot;,&quot;size&quot;:&quot;14&quot;},&quot;ts&quot;:1618497118234,&quot;cs&quot;:&quot;/VB7G5AC+Qe+dSEhoYj4nQ==&quot;,&quot;size&quot;:{&quot;width&quot;:17.5,&quot;height&quot;:18.333333333333332}}" id="329" name="Google Shape;329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9385" y="3436384"/>
            <a:ext cx="1666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177550" y="1001700"/>
            <a:ext cx="147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 host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215600" y="2663100"/>
            <a:ext cx="1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Definitive host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1555659" y="862200"/>
            <a:ext cx="295975" cy="1255550"/>
          </a:xfrm>
          <a:custGeom>
            <a:rect b="b" l="l" r="r" t="t"/>
            <a:pathLst>
              <a:path extrusionOk="0" h="50222" w="11839">
                <a:moveTo>
                  <a:pt x="3722" y="0"/>
                </a:moveTo>
                <a:cubicBezTo>
                  <a:pt x="2205" y="6070"/>
                  <a:pt x="2202" y="12701"/>
                  <a:pt x="3722" y="18770"/>
                </a:cubicBezTo>
                <a:cubicBezTo>
                  <a:pt x="4174" y="20574"/>
                  <a:pt x="5037" y="23035"/>
                  <a:pt x="3722" y="24350"/>
                </a:cubicBezTo>
                <a:cubicBezTo>
                  <a:pt x="2852" y="25220"/>
                  <a:pt x="-512" y="24360"/>
                  <a:pt x="171" y="23335"/>
                </a:cubicBezTo>
                <a:cubicBezTo>
                  <a:pt x="1207" y="21780"/>
                  <a:pt x="5299" y="21016"/>
                  <a:pt x="5752" y="22828"/>
                </a:cubicBezTo>
                <a:cubicBezTo>
                  <a:pt x="8023" y="31902"/>
                  <a:pt x="3472" y="46039"/>
                  <a:pt x="11839" y="50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p20"/>
          <p:cNvSpPr/>
          <p:nvPr/>
        </p:nvSpPr>
        <p:spPr>
          <a:xfrm>
            <a:off x="1607777" y="2587000"/>
            <a:ext cx="129700" cy="1344325"/>
          </a:xfrm>
          <a:custGeom>
            <a:rect b="b" l="l" r="r" t="t"/>
            <a:pathLst>
              <a:path extrusionOk="0" h="53773" w="5188">
                <a:moveTo>
                  <a:pt x="2145" y="0"/>
                </a:moveTo>
                <a:cubicBezTo>
                  <a:pt x="3255" y="4442"/>
                  <a:pt x="5571" y="12585"/>
                  <a:pt x="1130" y="13697"/>
                </a:cubicBezTo>
                <a:cubicBezTo>
                  <a:pt x="666" y="13813"/>
                  <a:pt x="0" y="13146"/>
                  <a:pt x="116" y="12682"/>
                </a:cubicBezTo>
                <a:cubicBezTo>
                  <a:pt x="412" y="11499"/>
                  <a:pt x="962" y="9342"/>
                  <a:pt x="2145" y="9638"/>
                </a:cubicBezTo>
                <a:cubicBezTo>
                  <a:pt x="5625" y="10508"/>
                  <a:pt x="3667" y="16705"/>
                  <a:pt x="3667" y="20292"/>
                </a:cubicBezTo>
                <a:cubicBezTo>
                  <a:pt x="3667" y="31464"/>
                  <a:pt x="192" y="43781"/>
                  <a:pt x="5188" y="537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20"/>
          <p:cNvSpPr txBox="1"/>
          <p:nvPr/>
        </p:nvSpPr>
        <p:spPr>
          <a:xfrm>
            <a:off x="6480700" y="350500"/>
            <a:ext cx="1775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cotransmission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probability p and q</a:t>
            </a:r>
            <a:endParaRPr/>
          </a:p>
        </p:txBody>
      </p:sp>
      <p:pic>
        <p:nvPicPr>
          <p:cNvPr descr="{&quot;code&quot;:&quot;$\\gamma_{ww}\\,D_{ww}$&quot;,&quot;type&quot;:&quot;$&quot;,&quot;backgroundColor&quot;:&quot;#FFFFFF&quot;,&quot;backgroundColorModified&quot;:false,&quot;aid&quot;:null,&quot;id&quot;:&quot;15&quot;,&quot;font&quot;:{&quot;color&quot;:&quot;#000000&quot;,&quot;family&quot;:&quot;Arial&quot;,&quot;size&quot;:&quot;14&quot;},&quot;ts&quot;:1620384296886,&quot;cs&quot;:&quot;swiwb9Rm7hUkyo2W6ICMuQ==&quot;,&quot;size&quot;:{&quot;width&quot;:76.66666666666663,&quot;height&quot;:19.5}}" id="335" name="Google Shape;33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71286" y="896319"/>
            <a:ext cx="730250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&quot;,&quot;backgroundColor&quot;:&quot;#FFFFFF&quot;,&quot;code&quot;:&quot;$\\left(1-p\\right)\\gamma_{ww}\\,D_{ww}\\,+\\,\\gamma _{w}I_{w}$&quot;,&quot;id&quot;:&quot;16&quot;,&quot;backgroundColorModified&quot;:false,&quot;font&quot;:{&quot;color&quot;:&quot;#000000&quot;,&quot;size&quot;:&quot;14&quot;,&quot;family&quot;:&quot;Arial&quot;},&quot;ts&quot;:1620384423137,&quot;cs&quot;:&quot;WYjoMKwZ9m7/JpMshApbjw==&quot;,&quot;size&quot;:{&quot;width&quot;:216.9999958397158,&quot;height&quot;:21.599999585888792}}" id="336" name="Google Shape;336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1504621">
            <a:off x="2113623" y="1654854"/>
            <a:ext cx="2066925" cy="2057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code&quot;:&quot;$\\lambda_{c}$&quot;,&quot;backgroundColorModified&quot;:false,&quot;aid&quot;:null,&quot;id&quot;:&quot;18&quot;,&quot;type&quot;:&quot;$&quot;,&quot;font&quot;:{&quot;family&quot;:&quot;Arial&quot;,&quot;size&quot;:&quot;14&quot;,&quot;color&quot;:&quot;#000000&quot;},&quot;ts&quot;:1618497025545,&quot;cs&quot;:&quot;uSOcND45DZgcPX2PpfL7pA==&quot;,&quot;size&quot;:{&quot;width&quot;:18.166666666666668,&quot;height&quot;:18.333333333333332}}" id="337" name="Google Shape;337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03756" y="2587087"/>
            <a:ext cx="17303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7596750" y="2333350"/>
            <a:ext cx="1306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infection via sequential transmission</a:t>
            </a:r>
            <a:endParaRPr/>
          </a:p>
        </p:txBody>
      </p:sp>
      <p:cxnSp>
        <p:nvCxnSpPr>
          <p:cNvPr id="339" name="Google Shape;339;p20"/>
          <p:cNvCxnSpPr>
            <a:stCxn id="340" idx="3"/>
            <a:endCxn id="338" idx="1"/>
          </p:cNvCxnSpPr>
          <p:nvPr/>
        </p:nvCxnSpPr>
        <p:spPr>
          <a:xfrm>
            <a:off x="6762150" y="2004100"/>
            <a:ext cx="834600" cy="85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0"/>
          <p:cNvCxnSpPr>
            <a:stCxn id="321" idx="3"/>
            <a:endCxn id="338" idx="1"/>
          </p:cNvCxnSpPr>
          <p:nvPr/>
        </p:nvCxnSpPr>
        <p:spPr>
          <a:xfrm flipH="1" rot="10800000">
            <a:off x="6828863" y="2856775"/>
            <a:ext cx="768000" cy="8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descr="{&quot;font&quot;:{&quot;size&quot;:&quot;18&quot;,&quot;family&quot;:&quot;Arial&quot;,&quot;color&quot;:&quot;#000000&quot;},&quot;type&quot;:&quot;$&quot;,&quot;id&quot;:&quot;43&quot;,&quot;aid&quot;:null,&quot;backgroundColor&quot;:&quot;#FFFFFF&quot;,&quot;code&quot;:&quot;$\\lambda_{s1}\\,=\\,\\beta_{w}\\,I_{w}$&quot;,&quot;backgroundColorModified&quot;:false,&quot;ts&quot;:1618497218680,&quot;cs&quot;:&quot;uhjTVZzRFq3g5Gq64EQixg==&quot;,&quot;size&quot;:{&quot;width&quot;:141.49999999999991,&quot;height&quot;:25}}" id="342" name="Google Shape;342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47274" y="4339865"/>
            <a:ext cx="1347788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44&quot;,&quot;backgroundColor&quot;:&quot;#FFFFFF&quot;,&quot;type&quot;:&quot;$&quot;,&quot;aid&quot;:null,&quot;font&quot;:{&quot;color&quot;:&quot;#000000&quot;,&quot;family&quot;:&quot;Arial&quot;,&quot;size&quot;:&quot;18&quot;},&quot;code&quot;:&quot;$\\lambda_{s2}\\,=\\,\\left(1-q\\right)\\beta_{ww}I_{ww}$&quot;,&quot;backgroundColorModified&quot;:false,&quot;ts&quot;:1618497242817,&quot;cs&quot;:&quot;qnbAiqcndAIsL/Yuc+sj6Q==&quot;,&quot;size&quot;:{&quot;width&quot;:246.59999999999994,&quot;height&quot;:27.600000000000012}}" id="343" name="Google Shape;343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96006" y="4704691"/>
            <a:ext cx="2348865" cy="2628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backgroundColor&quot;:&quot;#FFFFFF&quot;,&quot;id&quot;:&quot;45&quot;,&quot;font&quot;:{&quot;color&quot;:&quot;#000000&quot;,&quot;size&quot;:&quot;18&quot;,&quot;family&quot;:&quot;Arial&quot;},&quot;backgroundColorModified&quot;:false,&quot;aid&quot;:null,&quot;ts&quot;:1618497178054,&quot;cs&quot;:&quot;janu1GJuiLINnqgZkTcd9w==&quot;,&quot;size&quot;:{&quot;width&quot;:176.5,&quot;height&quot;:25}}" id="344" name="Google Shape;344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375950" y="4323263"/>
            <a:ext cx="1681163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s}\\,=\\,\\lambda_{s1}\\,+\\,\\lambda_{s2}$&quot;,&quot;id&quot;:&quot;46&quot;,&quot;font&quot;:{&quot;size&quot;:&quot;18&quot;,&quot;color&quot;:&quot;#000000&quot;,&quot;family&quot;:&quot;Arial&quot;},&quot;type&quot;:&quot;$&quot;,&quot;backgroundColorModified&quot;:false,&quot;aid&quot;:null,&quot;backgroundColor&quot;:&quot;#FFFFFF&quot;,&quot;ts&quot;:1618497201618,&quot;cs&quot;:&quot;hn4/zmc6qPlHLf8ZNTvNzw==&quot;,&quot;size&quot;:{&quot;width&quot;:185.16666666666666,&quot;height&quot;:23.666666666666668}}" id="345" name="Google Shape;345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375416" y="4780738"/>
            <a:ext cx="1763713" cy="22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0"/>
          <p:cNvCxnSpPr>
            <a:stCxn id="316" idx="3"/>
            <a:endCxn id="334" idx="1"/>
          </p:cNvCxnSpPr>
          <p:nvPr/>
        </p:nvCxnSpPr>
        <p:spPr>
          <a:xfrm flipH="1" rot="10800000">
            <a:off x="4529863" y="873705"/>
            <a:ext cx="1950900" cy="2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>
            <a:stCxn id="320" idx="3"/>
            <a:endCxn id="334" idx="1"/>
          </p:cNvCxnSpPr>
          <p:nvPr/>
        </p:nvCxnSpPr>
        <p:spPr>
          <a:xfrm flipH="1" rot="10800000">
            <a:off x="4596538" y="873950"/>
            <a:ext cx="1884300" cy="19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48" name="Google Shape;348;p20"/>
          <p:cNvSpPr txBox="1"/>
          <p:nvPr/>
        </p:nvSpPr>
        <p:spPr>
          <a:xfrm>
            <a:off x="926350" y="4704850"/>
            <a:ext cx="1681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</a:t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3157925" y="4058250"/>
            <a:ext cx="5681700" cy="104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0"/>
          <p:cNvCxnSpPr>
            <a:stCxn id="349" idx="1"/>
            <a:endCxn id="348" idx="3"/>
          </p:cNvCxnSpPr>
          <p:nvPr/>
        </p:nvCxnSpPr>
        <p:spPr>
          <a:xfrm flipH="1">
            <a:off x="2607425" y="4581600"/>
            <a:ext cx="5505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0"/>
          <p:cNvSpPr txBox="1"/>
          <p:nvPr/>
        </p:nvSpPr>
        <p:spPr>
          <a:xfrm>
            <a:off x="139500" y="76100"/>
            <a:ext cx="602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C4587"/>
                </a:solidFill>
              </a:rPr>
              <a:t>Resident dynamic without parasite pool and sequential transmission in intermediate host</a:t>
            </a:r>
            <a:endParaRPr b="1" sz="17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{&quot;backgroundColorModified&quot;:false,&quot;backgroundColor&quot;:&quot;#ffffff&quot;,&quot;font&quot;:{&quot;color&quot;:&quot;#000000&quot;,&quot;size&quot;:14,&quot;family&quot;:&quot;Arial&quot;},&quot;type&quot;:&quot;lalign*&quot;,&quot;code&quot;:&quot;\\begin{lalign*}\n&amp;{\\frac{dI_{s}}{dt}=R\\left(I_{s\\,},I_{w},\\,I_{ww}\\right)\\,-\\,d\\,I_{s}\\,-\\,\\Pi_{0}\\,I_{s}-\\gamma _{w}\\,WI_{s}}\\\\\n&amp;{\\frac{dI_{w}}{dt}\\,=\\,\\eta_{s}\\,I_{s}\\,-\\,\\left(d+\\alpha_{w}\\right)\\,I_{w}\\,-\\,\\Pi_{1}I_{w}}\\\\\n&amp;{\\frac{dI_{ww}}{dt}\\,=\\,\\eta_{c}\\,I_{s}\\,\\,-\\,\\left(d+\\alpha_{ww}\\right)\\,I_{ww}\\,-\\,\\Pi_{2}I_{ww}}\\\\\n&amp;{\\frac{dD_{s}}{dt}=B_{0}I_{s}+B_{1}I_{w}+B_{2}I_{ww}\\,-\\,\\mu D_{s}\\,-\\,\\left(\\lambda_{s}\\,+\\,\\lambda_{c}\\right)D_{s}}\\\\\n&amp;{\\frac{dD_{w}}{dt}=\\lambda _{s}D_{s}-\\,\\left(\\mu+\\,\\sigma_{w}\\right)D_{w}\\,\\,-\\,\\lambda_{s}D_{w}}\\\\\n&amp;{\\frac{dD_{ww}}{dt}\\,=\\,\\lambda _{c}D_{s}\\,+\\,\\lambda _{s}D_{w}\\,-\\,\\left(\\mu+\\,\\sigma_{ww}\\right)D_{ww}\\,}\\\\\n\\end{lalign*}&quot;,&quot;aid&quot;:null,&quot;id&quot;:&quot;22&quot;,&quot;ts&quot;:1620385660628,&quot;cs&quot;:&quot;WdEdKbcHu1EbAwZ78UahFg==&quot;,&quot;size&quot;:{&quot;width&quot;:502,&quot;height&quot;:304.5}}" id="356" name="Google Shape;3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763" y="453988"/>
            <a:ext cx="4781550" cy="2900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type&quot;:&quot;$&quot;,&quot;aid&quot;:null,&quot;code&quot;:&quot;$\\Pi_{0}\\left(D_{s},\\,D_{w},\\,D_{ww}\\right)$&quot;,&quot;id&quot;:&quot;38&quot;,&quot;backgroundColorModified&quot;:false,&quot;backgroundColor&quot;:&quot;#FFFFFF&quot;,&quot;ts&quot;:1618494647968,&quot;cs&quot;:&quot;v762bLYQsNGo8balYFi3tQ==&quot;,&quot;size&quot;:{&quot;width&quot;:160.83333333333334,&quot;height&quot;:21.5}}" id="357" name="Google Shape;3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75" y="3636650"/>
            <a:ext cx="153193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family&quot;:&quot;Arial&quot;,&quot;size&quot;:&quot;14&quot;,&quot;color&quot;:&quot;#000000&quot;},&quot;code&quot;:&quot;$\\Pi_{2}\\left(D_{s},\\,D_{w},\\,D_{ww},\\,\\beta_{ww}\\right)$&quot;,&quot;type&quot;:&quot;$&quot;,&quot;aid&quot;:null,&quot;backgroundColor&quot;:&quot;#FFFFFF&quot;,&quot;id&quot;:&quot;40&quot;,&quot;ts&quot;:1618494711623,&quot;cs&quot;:&quot;icTyDTCoaoqsBIRiExD3xQ==&quot;,&quot;size&quot;:{&quot;width&quot;:209.5,&quot;height&quot;:21.5}}" id="358" name="Google Shape;3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450" y="3636650"/>
            <a:ext cx="1995488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Pi_{1}\\left(D_{s},\\,D_{w},\\,D_{ww},\\,\\beta_{w}\\right)$&quot;,&quot;type&quot;:&quot;$&quot;,&quot;font&quot;:{&quot;size&quot;:&quot;14&quot;,&quot;color&quot;:&quot;#000000&quot;,&quot;family&quot;:&quot;Arial&quot;},&quot;backgroundColor&quot;:&quot;#FFFFFF&quot;,&quot;id&quot;:&quot;39&quot;,&quot;backgroundColorModified&quot;:false,&quot;aid&quot;:null,&quot;ts&quot;:1618494736006,&quot;cs&quot;:&quot;5zFfkQDzTnRttntdpqqGjw==&quot;,&quot;size&quot;:{&quot;width&quot;:198.83333333333334,&quot;height&quot;:21.5}}" id="359" name="Google Shape;3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8050" y="3636650"/>
            <a:ext cx="1893888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4287113" y="51975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4173675" y="97630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4540925" y="1464500"/>
            <a:ext cx="2538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412175" y="3580500"/>
            <a:ext cx="6474300" cy="317100"/>
          </a:xfrm>
          <a:prstGeom prst="rect">
            <a:avLst/>
          </a:prstGeom>
          <a:solidFill>
            <a:srgbClr val="FF0000">
              <a:alpha val="212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font&quot;:{&quot;family&quot;:&quot;Arial&quot;,&quot;size&quot;:14,&quot;color&quot;:&quot;#000000&quot;},&quot;type&quot;:&quot;$&quot;,&quot;aid&quot;:null,&quot;backgroundColor&quot;:&quot;#FFFFFF&quot;,&quot;id&quot;:&quot;41&quot;,&quot;backgroundColorModified&quot;:false,&quot;code&quot;:&quot;$B_{0}\\left(D_{s},\\,D_{w},\\,D_{ww}\\right)$&quot;,&quot;ts&quot;:1618494846888,&quot;cs&quot;:&quot;NVdMJOwHmaPkspwNfHh/0w==&quot;,&quot;size&quot;:{&quot;width&quot;:160.66666666666666,&quot;height&quot;:21.5}}" id="364" name="Google Shape;36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975" y="3991450"/>
            <a:ext cx="153035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B_{1}\\left(D_{s},\\,D_{w},\\,D_{ww},\\,\\beta_{w}\\right)$&quot;,&quot;type&quot;:&quot;$&quot;,&quot;backgroundColor&quot;:&quot;#FFFFFF&quot;,&quot;font&quot;:{&quot;family&quot;:&quot;Arial&quot;,&quot;color&quot;:&quot;#000000&quot;,&quot;size&quot;:&quot;14&quot;},&quot;id&quot;:&quot;42&quot;,&quot;backgroundColorModified&quot;:false,&quot;aid&quot;:null,&quot;ts&quot;:1618494889077,&quot;cs&quot;:&quot;WqnUAytWDWJfXp2DolbeTg==&quot;,&quot;size&quot;:{&quot;width&quot;:198.66666666666666,&quot;height&quot;:21.5}}" id="365" name="Google Shape;36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050" y="3991450"/>
            <a:ext cx="1892300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&quot;14&quot;,&quot;family&quot;:&quot;Arial&quot;,&quot;color&quot;:&quot;#000000&quot;},&quot;code&quot;:&quot;$B_{2}\\left(D_{s},\\,D_{w},\\,D_{ww},\\,\\beta_{ww}\\right)$&quot;,&quot;id&quot;:&quot;42&quot;,&quot;backgroundColorModified&quot;:false,&quot;aid&quot;:null,&quot;type&quot;:&quot;$&quot;,&quot;backgroundColor&quot;:&quot;#FFFFFF&quot;,&quot;ts&quot;:1618494913261,&quot;cs&quot;:&quot;AL/UPh5poEJC7BZx0fOvhA==&quot;,&quot;size&quot;:{&quot;width&quot;:209.16666666666666,&quot;height&quot;:21.5}}" id="366" name="Google Shape;36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5075" y="3971340"/>
            <a:ext cx="1992313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1"/>
          <p:cNvSpPr/>
          <p:nvPr/>
        </p:nvSpPr>
        <p:spPr>
          <a:xfrm>
            <a:off x="3487800" y="1974838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2190400" y="2038275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2823675" y="2038263"/>
            <a:ext cx="2538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343050" y="3935300"/>
            <a:ext cx="6543300" cy="317100"/>
          </a:xfrm>
          <a:prstGeom prst="rect">
            <a:avLst/>
          </a:prstGeom>
          <a:solidFill>
            <a:srgbClr val="274E13">
              <a:alpha val="2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21"/>
          <p:cNvCxnSpPr/>
          <p:nvPr/>
        </p:nvCxnSpPr>
        <p:spPr>
          <a:xfrm>
            <a:off x="4058375" y="42222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1"/>
          <p:cNvCxnSpPr/>
          <p:nvPr/>
        </p:nvCxnSpPr>
        <p:spPr>
          <a:xfrm>
            <a:off x="6506375" y="4222275"/>
            <a:ext cx="228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type&quot;:&quot;$&quot;,&quot;code&quot;:&quot;$\\lambda_{s1}\\,=\\,\\beta_{w}\\,I_{w}$&quot;,&quot;backgroundColor&quot;:&quot;#FFFFFF&quot;,&quot;backgroundColorModified&quot;:false,&quot;font&quot;:{&quot;family&quot;:&quot;Arial&quot;,&quot;color&quot;:&quot;#000000&quot;,&quot;size&quot;:&quot;14&quot;},&quot;id&quot;:&quot;43&quot;,&quot;aid&quot;:null,&quot;ts&quot;:1618496717112,&quot;cs&quot;:&quot;1pB+fCFD+wiiIT3HlgMl4Q==&quot;,&quot;size&quot;:{&quot;width&quot;:110.16666666666667,&quot;height&quot;:19.333333333333332}}" id="373" name="Google Shape;37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52750" y="4416065"/>
            <a:ext cx="1049338" cy="184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Arial&quot;,&quot;size&quot;:&quot;14&quot;},&quot;backgroundColor&quot;:&quot;#FFFFFF&quot;,&quot;id&quot;:&quot;44&quot;,&quot;aid&quot;:null,&quot;code&quot;:&quot;$\\lambda_{s2}\\,=\\,\\left(1-q\\right)\\beta_{ww}I_{ww}$&quot;,&quot;type&quot;:&quot;$&quot;,&quot;backgroundColorModified&quot;:false,&quot;ts&quot;:1618496729275,&quot;cs&quot;:&quot;qbFp4NIcJdJCNeDTTy7wMA==&quot;,&quot;size&quot;:{&quot;width&quot;:191.83333333333334,&quot;height&quot;:21.5}}" id="374" name="Google Shape;37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24206" y="4399750"/>
            <a:ext cx="1827213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\\lambda_{c}\\,=\\,q\\,\\beta_{ww\\,}I_{ww}$&quot;,&quot;type&quot;:&quot;$&quot;,&quot;font&quot;:{&quot;size&quot;:&quot;14&quot;,&quot;color&quot;:&quot;#000000&quot;,&quot;family&quot;:&quot;Arial&quot;},&quot;aid&quot;:null,&quot;backgroundColorModified&quot;:false,&quot;backgroundColor&quot;:&quot;#FFFFFF&quot;,&quot;id&quot;:&quot;45&quot;,&quot;ts&quot;:1618496739928,&quot;cs&quot;:&quot;OwTlLqBXWCqRgaVKuzjvnA==&quot;,&quot;size&quot;:{&quot;width&quot;:137.33333333333334,&quot;height&quot;:19.333333333333332}}" id="375" name="Google Shape;375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04850" y="4410075"/>
            <a:ext cx="1308100" cy="1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/>
          <p:nvPr/>
        </p:nvSpPr>
        <p:spPr>
          <a:xfrm>
            <a:off x="5195250" y="197485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3089725" y="3031275"/>
            <a:ext cx="2826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2114200" y="2490125"/>
            <a:ext cx="3420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2368000" y="3035325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id&quot;:&quot;46&quot;,&quot;code&quot;:&quot;$\\lambda_{s}\\,=\\,\\lambda_{s1}\\,+\\,\\lambda_{s2}$&quot;,&quot;backgroundColor&quot;:&quot;#FFFFFF&quot;,&quot;backgroundColorModified&quot;:false,&quot;aid&quot;:null,&quot;type&quot;:&quot;$&quot;,&quot;font&quot;:{&quot;color&quot;:&quot;#000000&quot;,&quot;size&quot;:&quot;14&quot;,&quot;family&quot;:&quot;Arial&quot;},&quot;ts&quot;:1618496791969,&quot;cs&quot;:&quot;L2hHmnky5M9REm7kTdS2Yw==&quot;,&quot;size&quot;:{&quot;width&quot;:144.16666666666666,&quot;height&quot;:18.333333333333332}}" id="380" name="Google Shape;380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6950" y="4420838"/>
            <a:ext cx="1373188" cy="1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1"/>
          <p:cNvSpPr/>
          <p:nvPr/>
        </p:nvSpPr>
        <p:spPr>
          <a:xfrm>
            <a:off x="395375" y="4366300"/>
            <a:ext cx="6474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7076775" y="3537975"/>
            <a:ext cx="15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Predation rate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7114825" y="3880275"/>
            <a:ext cx="130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rate</a:t>
            </a:r>
            <a:endParaRPr/>
          </a:p>
        </p:txBody>
      </p:sp>
      <p:sp>
        <p:nvSpPr>
          <p:cNvPr id="384" name="Google Shape;384;p21"/>
          <p:cNvSpPr txBox="1"/>
          <p:nvPr/>
        </p:nvSpPr>
        <p:spPr>
          <a:xfrm>
            <a:off x="7089250" y="4197225"/>
            <a:ext cx="17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 of intermediate hosts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4398150" y="249785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>
            <a:off x="5683050" y="1974850"/>
            <a:ext cx="228300" cy="317100"/>
          </a:xfrm>
          <a:prstGeom prst="rect">
            <a:avLst/>
          </a:prstGeom>
          <a:solidFill>
            <a:srgbClr val="1C4587">
              <a:alpha val="307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type&quot;:&quot;$&quot;,&quot;backgroundColorModified&quot;:false,&quot;id&quot;:&quot;51&quot;,&quot;code&quot;:&quot;$\\eta_{s}\\,=\\,\\left(1-q\\right)\\gamma_{ww}D_{ww}\\,+\\,\\gamma_{w}D_{w}\\,\\,\\,\\,\\,\\,\\,\\,\\,\\,\\,\\,\\,\\,\\,\\,\\,\\,\\,\\,\\,\\,\\,\\eta_{c\\,}\\,=\\,p\\,\\gamma_{ww}D_{ww}$&quot;,&quot;font&quot;:{&quot;size&quot;:14,&quot;color&quot;:&quot;#000000&quot;,&quot;family&quot;:&quot;Arial&quot;},&quot;aid&quot;:null,&quot;backgroundColor&quot;:&quot;#FFFFFF&quot;,&quot;ts&quot;:1620385796195,&quot;cs&quot;:&quot;HzkFyQFY5nkkc1SyWRDMQQ==&quot;,&quot;size&quot;:{&quot;width&quot;:505,&quot;height&quot;:22}}" id="387" name="Google Shape;387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2975" y="4721175"/>
            <a:ext cx="481012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/>
          <p:nvPr/>
        </p:nvSpPr>
        <p:spPr>
          <a:xfrm>
            <a:off x="395375" y="4747300"/>
            <a:ext cx="6474300" cy="317100"/>
          </a:xfrm>
          <a:prstGeom prst="rect">
            <a:avLst/>
          </a:prstGeom>
          <a:solidFill>
            <a:srgbClr val="20124D">
              <a:alpha val="95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351C75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 txBox="1"/>
          <p:nvPr/>
        </p:nvSpPr>
        <p:spPr>
          <a:xfrm>
            <a:off x="7013050" y="4654425"/>
            <a:ext cx="17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 of infection of definitive hosts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