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ABF0-7997-4A25-B3B2-872920C59F2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4C91-D7C9-4E3F-BF7E-600B6CF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ABF0-7997-4A25-B3B2-872920C59F2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4C91-D7C9-4E3F-BF7E-600B6CF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2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ABF0-7997-4A25-B3B2-872920C59F2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4C91-D7C9-4E3F-BF7E-600B6CF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3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ABF0-7997-4A25-B3B2-872920C59F2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4C91-D7C9-4E3F-BF7E-600B6CF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9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ABF0-7997-4A25-B3B2-872920C59F2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4C91-D7C9-4E3F-BF7E-600B6CF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9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ABF0-7997-4A25-B3B2-872920C59F2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4C91-D7C9-4E3F-BF7E-600B6CF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2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ABF0-7997-4A25-B3B2-872920C59F2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4C91-D7C9-4E3F-BF7E-600B6CF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ABF0-7997-4A25-B3B2-872920C59F2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4C91-D7C9-4E3F-BF7E-600B6CF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7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ABF0-7997-4A25-B3B2-872920C59F2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4C91-D7C9-4E3F-BF7E-600B6CF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ABF0-7997-4A25-B3B2-872920C59F2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4C91-D7C9-4E3F-BF7E-600B6CF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8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ABF0-7997-4A25-B3B2-872920C59F2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4C91-D7C9-4E3F-BF7E-600B6CF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2ABF0-7997-4A25-B3B2-872920C59F2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04C91-D7C9-4E3F-BF7E-600B6CF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5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895233" y="1291771"/>
            <a:ext cx="4116653" cy="5377543"/>
            <a:chOff x="3895233" y="530373"/>
            <a:chExt cx="4664224" cy="6327627"/>
          </a:xfrm>
        </p:grpSpPr>
        <p:sp>
          <p:nvSpPr>
            <p:cNvPr id="4" name="Rectangle 3"/>
            <p:cNvSpPr/>
            <p:nvPr/>
          </p:nvSpPr>
          <p:spPr>
            <a:xfrm>
              <a:off x="4386600" y="530373"/>
              <a:ext cx="3657600" cy="5486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4122450" y="6016773"/>
              <a:ext cx="502920" cy="500141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792740" y="6016773"/>
              <a:ext cx="502920" cy="500141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7528943" y="6516914"/>
              <a:ext cx="103051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7495943" y="6516914"/>
              <a:ext cx="66000" cy="3410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7654884" y="6516914"/>
              <a:ext cx="66000" cy="3410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813825" y="6516914"/>
              <a:ext cx="66000" cy="3410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987310" y="6516914"/>
              <a:ext cx="66000" cy="3410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8135708" y="6516914"/>
              <a:ext cx="66000" cy="3410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283359" y="6516914"/>
              <a:ext cx="66000" cy="3410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8431010" y="6516914"/>
              <a:ext cx="66000" cy="3410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895233" y="6516914"/>
              <a:ext cx="66000" cy="3410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4054174" y="6516914"/>
              <a:ext cx="66000" cy="3410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4213115" y="6516914"/>
              <a:ext cx="66000" cy="3410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4386600" y="6516914"/>
              <a:ext cx="66000" cy="3410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4534998" y="6516914"/>
              <a:ext cx="66000" cy="3410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4682649" y="6516914"/>
              <a:ext cx="66000" cy="3410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4830300" y="6516914"/>
              <a:ext cx="66000" cy="3410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961233" y="6516914"/>
              <a:ext cx="103051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/>
          <p:nvPr/>
        </p:nvCxnSpPr>
        <p:spPr>
          <a:xfrm>
            <a:off x="5098627" y="682171"/>
            <a:ext cx="0" cy="6096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28914" y="682171"/>
            <a:ext cx="0" cy="6096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660139" y="682171"/>
            <a:ext cx="0" cy="6096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886417" y="682171"/>
            <a:ext cx="0" cy="6096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6" idx="1"/>
          </p:cNvCxnSpPr>
          <p:nvPr/>
        </p:nvCxnSpPr>
        <p:spPr>
          <a:xfrm flipH="1" flipV="1">
            <a:off x="7538693" y="4454594"/>
            <a:ext cx="785870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464387" y="682171"/>
            <a:ext cx="0" cy="6096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20525" y="682171"/>
            <a:ext cx="0" cy="6096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252176" y="682171"/>
            <a:ext cx="0" cy="6096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073227" y="682171"/>
            <a:ext cx="0" cy="6096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5098627" y="3840480"/>
            <a:ext cx="787790" cy="829994"/>
          </a:xfrm>
          <a:prstGeom prst="ellipse">
            <a:avLst/>
          </a:prstGeom>
          <a:pattFill prst="pct7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042683" y="192705"/>
            <a:ext cx="180066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Downward force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589139" y="3669764"/>
            <a:ext cx="1970059" cy="1200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Circular inclusion of elevated, constant shear modulus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324563" y="4269929"/>
            <a:ext cx="180066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Traction free side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538693" y="682171"/>
            <a:ext cx="0" cy="6096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34338" y="2750124"/>
            <a:ext cx="180066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Traction free side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3526030" y="2934790"/>
            <a:ext cx="832010" cy="616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6642138" y="2399435"/>
            <a:ext cx="199149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5" idx="3"/>
            <a:endCxn id="2" idx="2"/>
          </p:cNvCxnSpPr>
          <p:nvPr/>
        </p:nvCxnSpPr>
        <p:spPr>
          <a:xfrm flipV="1">
            <a:off x="3559198" y="4255477"/>
            <a:ext cx="1539429" cy="1445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651631" y="1937770"/>
            <a:ext cx="1970059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Constant shear modulus in the background 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13722632" y="5071019"/>
            <a:ext cx="199149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473173" y="5202211"/>
            <a:ext cx="0" cy="106435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472574" y="6266570"/>
            <a:ext cx="110159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616711" y="6081904"/>
            <a:ext cx="37807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589139" y="5132139"/>
            <a:ext cx="37807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126662" y="4639260"/>
            <a:ext cx="2197902" cy="119976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92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</dc:creator>
  <cp:lastModifiedBy>aa</cp:lastModifiedBy>
  <cp:revision>13</cp:revision>
  <dcterms:created xsi:type="dcterms:W3CDTF">2021-02-19T11:16:19Z</dcterms:created>
  <dcterms:modified xsi:type="dcterms:W3CDTF">2021-02-20T09:36:13Z</dcterms:modified>
</cp:coreProperties>
</file>