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ABF0-7997-4A25-B3B2-872920C59F2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4C91-D7C9-4E3F-BF7E-600B6CF3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5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ABF0-7997-4A25-B3B2-872920C59F2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4C91-D7C9-4E3F-BF7E-600B6CF3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2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ABF0-7997-4A25-B3B2-872920C59F2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4C91-D7C9-4E3F-BF7E-600B6CF3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3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ABF0-7997-4A25-B3B2-872920C59F2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4C91-D7C9-4E3F-BF7E-600B6CF3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9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ABF0-7997-4A25-B3B2-872920C59F2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4C91-D7C9-4E3F-BF7E-600B6CF3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9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ABF0-7997-4A25-B3B2-872920C59F2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4C91-D7C9-4E3F-BF7E-600B6CF3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2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ABF0-7997-4A25-B3B2-872920C59F2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4C91-D7C9-4E3F-BF7E-600B6CF3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ABF0-7997-4A25-B3B2-872920C59F2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4C91-D7C9-4E3F-BF7E-600B6CF3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7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ABF0-7997-4A25-B3B2-872920C59F2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4C91-D7C9-4E3F-BF7E-600B6CF3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2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ABF0-7997-4A25-B3B2-872920C59F2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4C91-D7C9-4E3F-BF7E-600B6CF3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8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2ABF0-7997-4A25-B3B2-872920C59F2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04C91-D7C9-4E3F-BF7E-600B6CF3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2ABF0-7997-4A25-B3B2-872920C59F2F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04C91-D7C9-4E3F-BF7E-600B6CF32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5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3895233" y="1291771"/>
            <a:ext cx="4116653" cy="5377543"/>
            <a:chOff x="3895233" y="530373"/>
            <a:chExt cx="4664224" cy="6327627"/>
          </a:xfrm>
        </p:grpSpPr>
        <p:sp>
          <p:nvSpPr>
            <p:cNvPr id="4" name="Rectangle 3"/>
            <p:cNvSpPr/>
            <p:nvPr/>
          </p:nvSpPr>
          <p:spPr>
            <a:xfrm>
              <a:off x="4386600" y="530373"/>
              <a:ext cx="3657600" cy="5486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4122450" y="6016773"/>
              <a:ext cx="502920" cy="500141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792740" y="6016773"/>
              <a:ext cx="502920" cy="500141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7528943" y="6516914"/>
              <a:ext cx="103051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7495943" y="6516914"/>
              <a:ext cx="66000" cy="3410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7654884" y="6516914"/>
              <a:ext cx="66000" cy="3410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7813825" y="6516914"/>
              <a:ext cx="66000" cy="3410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7987310" y="6516914"/>
              <a:ext cx="66000" cy="3410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8135708" y="6516914"/>
              <a:ext cx="66000" cy="3410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283359" y="6516914"/>
              <a:ext cx="66000" cy="3410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8431010" y="6516914"/>
              <a:ext cx="66000" cy="3410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895233" y="6516914"/>
              <a:ext cx="66000" cy="3410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4054174" y="6516914"/>
              <a:ext cx="66000" cy="3410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4213115" y="6516914"/>
              <a:ext cx="66000" cy="3410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4386600" y="6516914"/>
              <a:ext cx="66000" cy="3410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4534998" y="6516914"/>
              <a:ext cx="66000" cy="3410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4682649" y="6516914"/>
              <a:ext cx="66000" cy="3410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4830300" y="6516914"/>
              <a:ext cx="66000" cy="34108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961233" y="6516914"/>
              <a:ext cx="103051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/>
          <p:cNvCxnSpPr/>
          <p:nvPr/>
        </p:nvCxnSpPr>
        <p:spPr>
          <a:xfrm>
            <a:off x="4317714" y="682171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92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</dc:creator>
  <cp:lastModifiedBy>aa</cp:lastModifiedBy>
  <cp:revision>2</cp:revision>
  <dcterms:created xsi:type="dcterms:W3CDTF">2021-02-19T11:16:19Z</dcterms:created>
  <dcterms:modified xsi:type="dcterms:W3CDTF">2021-02-19T11:46:37Z</dcterms:modified>
</cp:coreProperties>
</file>