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6" r:id="rId7"/>
    <p:sldId id="258" r:id="rId8"/>
    <p:sldId id="268" r:id="rId9"/>
    <p:sldId id="262" r:id="rId10"/>
    <p:sldId id="267" r:id="rId11"/>
    <p:sldId id="261" r:id="rId12"/>
    <p:sldId id="26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" altLang="en-US"/>
              <a:t>Sunum içeriğinden bahset</a:t>
            </a:r>
            <a:endParaRPr lang="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faas örneklerinde kubernetes'de gerçekleştirmek için çeşitli yöntemler mevcut</a:t>
            </a:r>
            <a:endParaRPr lang="en-US"/>
          </a:p>
          <a:p>
            <a:r>
              <a:rPr lang="en-US"/>
              <a:t>ben bu örneklerden en popülerini seçmeye çalıştım, alex ellis tarafından geliştirilen</a:t>
            </a:r>
            <a:endParaRPr lang="en-US"/>
          </a:p>
          <a:p>
            <a:r>
              <a:rPr lang="en-US"/>
              <a:t>github da en çok star'ı bulunan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serverless nedir? , </a:t>
            </a:r>
            <a:endParaRPr lang="en-US"/>
          </a:p>
          <a:p>
            <a:r>
              <a:rPr lang="en-US"/>
              <a:t>serverless kavram olarak biraz kafa karıştırıcı olabilir</a:t>
            </a:r>
            <a:endParaRPr lang="en-US"/>
          </a:p>
          <a:p>
            <a:r>
              <a:rPr lang="en-US"/>
              <a:t>serverless programızın çalışabilesi için sunucu ihtiyacınız olmadığı anlamına gelmez</a:t>
            </a:r>
            <a:endParaRPr lang="en-US"/>
          </a:p>
          <a:p>
            <a:r>
              <a:rPr lang="en-US"/>
              <a:t>serverless, programınızın çalışabilmesi için gereken sunucuların yönetiminin ve bu yönetimden dolayı ortaya çıkan operasyonel işlerin sizin sorumuluğunuz olmaması</a:t>
            </a:r>
            <a:r>
              <a:rPr lang="en-US" altLang="en-US"/>
              <a:t>dır</a:t>
            </a:r>
            <a:endParaRPr lang="en-US"/>
          </a:p>
          <a:p>
            <a:endParaRPr lang="en-US"/>
          </a:p>
          <a:p>
            <a:r>
              <a:rPr lang="en-US" altLang="en-US"/>
              <a:t>serverless, hype  diyebileceğimiz bir kavram olduğunu veya çok abartıldığını düşündünüz mü?</a:t>
            </a:r>
            <a:endParaRPr lang="en-US"/>
          </a:p>
          <a:p>
            <a:r>
              <a:rPr lang="en-US" altLang="en-US"/>
              <a:t>it sektöründe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gartner hype</a:t>
            </a:r>
            <a:endParaRPr lang="en-US"/>
          </a:p>
          <a:p>
            <a:r>
              <a:rPr lang="en-US"/>
              <a:t>gartner - analist şirket</a:t>
            </a:r>
            <a:endParaRPr lang="en-US"/>
          </a:p>
          <a:p>
            <a:endParaRPr lang="en-US"/>
          </a:p>
          <a:p>
            <a:r>
              <a:rPr lang="en-US"/>
              <a:t>bir çok teknoloji trend oluyor ve sonrasında ömürleri bitiyor, bu tür hikayelerin benzerlikleri göz önüne alınarak oluşturulan bir rapor</a:t>
            </a:r>
            <a:endParaRPr lang="en-US"/>
          </a:p>
          <a:p>
            <a:endParaRPr lang="en-US"/>
          </a:p>
          <a:p>
            <a:r>
              <a:rPr lang="en-US"/>
              <a:t>teknolojilerin ömürlerinin neresi olduğunu anlamak için bir yol gösterici</a:t>
            </a:r>
            <a:endParaRPr lang="en-US"/>
          </a:p>
          <a:p>
            <a:endParaRPr lang="en-US"/>
          </a:p>
          <a:p>
            <a:r>
              <a:rPr lang="en-US"/>
              <a:t>2017 yılında yayınlanan gartner hype cycle raporuna göre, serverless konusu 2019 ve 2022 yılları arasında, yükselişi sonrasında durağan bir noktaya gelecek. </a:t>
            </a:r>
            <a:endParaRPr lang="en-US"/>
          </a:p>
          <a:p>
            <a:endParaRPr lang="en-US"/>
          </a:p>
          <a:p>
            <a:r>
              <a:rPr lang="en-US"/>
              <a:t>!!serverless paas değiştir</a:t>
            </a:r>
            <a:endParaRPr lang="en-US"/>
          </a:p>
          <a:p>
            <a:r>
              <a:rPr lang="en-US"/>
              <a:t>!!hype cycle tanımla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thenewstack grubunun olusturdugu bir rapora göre serverless en cok kullanıldıgı 3 durum grafikdeki gibi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az oncekı grafıkte belırtılen 1 ve 3 case'ler 1incinin karşılığı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serverless mimariyi backend ve fonksiyonlar olarak ikiye ayırabiliriz.</a:t>
            </a:r>
            <a:endParaRPr lang="en-US"/>
          </a:p>
          <a:p>
            <a:r>
              <a:rPr lang="en-US"/>
              <a:t>BaaS ve FaaS kavramları</a:t>
            </a:r>
            <a:endParaRPr lang="en-US"/>
          </a:p>
          <a:p>
            <a:r>
              <a:rPr lang="en-US"/>
              <a:t>BaaS aka MBaaS backend </a:t>
            </a:r>
            <a:endParaRPr lang="en-US"/>
          </a:p>
          <a:p>
            <a:r>
              <a:rPr lang="en-US"/>
              <a:t>uygulama geliştirirken ihtiyaç duyabileceğiniz , Authentication, Database, Push Notification</a:t>
            </a:r>
            <a:endParaRPr lang="en-US"/>
          </a:p>
          <a:p>
            <a:r>
              <a:rPr lang="en-US"/>
              <a:t>sunum konusunda genellikle değineceğimiz taraf faas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adrian cockfrot , vp cloud architecture strategy at amazon 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sistem yönetimi yok+</a:t>
            </a:r>
            <a:endParaRPr lang="en-US"/>
          </a:p>
          <a:p>
            <a:r>
              <a:rPr lang="en-US">
                <a:sym typeface="+mn-ea"/>
              </a:rPr>
              <a:t>monitoring+</a:t>
            </a:r>
            <a:endParaRPr lang="en-US"/>
          </a:p>
          <a:p>
            <a:r>
              <a:rPr lang="en-US">
                <a:sym typeface="+mn-ea"/>
              </a:rPr>
              <a:t>ucuz+</a:t>
            </a:r>
            <a:endParaRPr lang="en-US"/>
          </a:p>
          <a:p>
            <a:r>
              <a:rPr lang="en-US">
                <a:sym typeface="+mn-ea"/>
              </a:rPr>
              <a:t>esnek+</a:t>
            </a:r>
            <a:endParaRPr lang="en-US"/>
          </a:p>
          <a:p>
            <a:r>
              <a:rPr lang="en-US">
                <a:sym typeface="+mn-ea"/>
              </a:rPr>
              <a:t>calisma basi ödeme+</a:t>
            </a:r>
            <a:endParaRPr lang="en-US"/>
          </a:p>
          <a:p>
            <a:r>
              <a:rPr lang="en-US">
                <a:sym typeface="+mn-ea"/>
              </a:rPr>
              <a:t>bakım cost'u yok+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latency - if scale up from zero -</a:t>
            </a:r>
            <a:endParaRPr lang="en-US"/>
          </a:p>
          <a:p>
            <a:r>
              <a:rPr lang="en-US">
                <a:sym typeface="+mn-ea"/>
              </a:rPr>
              <a:t>best practice kullanımları net değil -</a:t>
            </a:r>
            <a:endParaRPr lang="en-US"/>
          </a:p>
          <a:p>
            <a:r>
              <a:rPr lang="en-US">
                <a:sym typeface="+mn-ea"/>
              </a:rPr>
              <a:t>öngörülemeyen cost -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faas da odaklanılması gereken kısım, function'lar</a:t>
            </a:r>
            <a:endParaRPr lang="en-US"/>
          </a:p>
          <a:p>
            <a:r>
              <a:rPr lang="en-US"/>
              <a:t>application yine senin kontrolunde fakat, ilgilendiğin kısım function</a:t>
            </a:r>
            <a:endParaRPr lang="en-US"/>
          </a:p>
          <a:p>
            <a:r>
              <a:rPr lang="en-US"/>
              <a:t>application server yönetimi sende değil 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Serverless Computing on Kubernetes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Hasan </a:t>
            </a:r>
            <a:r>
              <a:rPr lang="en-US" err="1"/>
              <a:t>Gökhan</a:t>
            </a:r>
            <a:r>
              <a:rPr lang="en-US"/>
              <a:t> </a:t>
            </a:r>
            <a:r>
              <a:rPr lang="en-US" err="1"/>
              <a:t>Açıkgöz</a:t>
            </a:r>
            <a:r>
              <a:rPr lang="en-US"/>
              <a:t> - DevOps Engineer </a:t>
            </a:r>
            <a:r>
              <a:rPr lang="en-US" err="1"/>
              <a:t>TRLogic</a:t>
            </a:r>
            <a:endParaRPr lang="en-US" err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170455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FaaS ON Kubernetes</a:t>
            </a:r>
            <a:endParaRPr lang="en-US" sz="2200"/>
          </a:p>
          <a:p>
            <a:endParaRPr lang="en-US" sz="2200"/>
          </a:p>
        </p:txBody>
      </p:sp>
      <p:pic>
        <p:nvPicPr>
          <p:cNvPr id="4" name="Resim 4" descr="/home/alias/Masaüstü/Meetup/Presentation/kubernetes-faas.pngkubernetes-faas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304536" y="1830832"/>
            <a:ext cx="6257544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demo</a:t>
            </a:r>
            <a:endParaRPr lang="en-US"/>
          </a:p>
        </p:txBody>
      </p:sp>
      <p:pic>
        <p:nvPicPr>
          <p:cNvPr id="6" name="Resim 6" descr="/home/alias/Downloads/g-YcKJE04AZCEfpE7KpXFzadxTJAQKnh.gifg-YcKJE04AZCEfpE7KpXFzadxTJAQKnh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284343" y="1454277"/>
            <a:ext cx="6257290" cy="3528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What is Serverless</a:t>
            </a:r>
            <a:endParaRPr lang="en-US"/>
          </a:p>
        </p:txBody>
      </p:sp>
      <p:pic>
        <p:nvPicPr>
          <p:cNvPr id="18" name="Resim 18" descr="kişi, adam, bakarken, gülümserken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3506" y="640080"/>
            <a:ext cx="5659283" cy="5263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37754" y="1036410"/>
            <a:ext cx="2672491" cy="1188720"/>
          </a:xfrm>
          <a:prstGeom prst="rect">
            <a:avLst/>
          </a:prstGeom>
        </p:spPr>
        <p:txBody>
          <a:bodyPr rot="0" spcFirstLastPara="0" vertOverflow="overflow" horzOverflow="overflow" vert="horz" lIns="182880" tIns="182880" rIns="182880" bIns="182880" numCol="1" spcCol="0" rtlCol="0" fromWordArt="0" anchor="ctr" anchorCtr="0" forceAA="0" compatLnSpc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cap="all">
                <a:solidFill>
                  <a:schemeClr val="tx1">
                    <a:lumMod val="85000"/>
                    <a:lumOff val="15000"/>
                  </a:schemeClr>
                </a:solidFill>
              </a:rPr>
              <a:t>ACCORDING TO  GARTNER HYPE CYCLE</a:t>
            </a:r>
            <a:endParaRPr lang="en-US" sz="2000" cap="al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43280" y="2670175"/>
            <a:ext cx="3163570" cy="14312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algn="ctr"/>
            <a:r>
              <a:rPr lang="en-US" sz="2000" cap="all"/>
              <a:t>SERVERLESS HYPE WILL PLATEAU BETWEEN 2019 – 2022 </a:t>
            </a:r>
            <a:endParaRPr lang="en-US" sz="2000" cap="all"/>
          </a:p>
          <a:p>
            <a:pPr marL="285750" algn="ctr"/>
            <a:endParaRPr lang="en-US" sz="2000"/>
          </a:p>
          <a:p>
            <a:pPr marL="285750" algn="ctr"/>
            <a:endParaRPr lang="en-US" sz="2000"/>
          </a:p>
          <a:p>
            <a:pPr marL="285750" algn="ctr"/>
            <a:endParaRPr lang="en-US" sz="2000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harita içeren bir resim&#10;&#10;Çok yüksek güvenilirlikle oluşturulmuş açıkl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6000" y="1301530"/>
            <a:ext cx="5521796" cy="4279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251" y="804334"/>
            <a:ext cx="7819496" cy="52493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175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US" sz="3200" dirty="0"/>
              <a:t>SERVERLESS use cases</a:t>
            </a:r>
            <a:endParaRPr lang="tr-TR" dirty="0"/>
          </a:p>
          <a:p>
            <a:endParaRPr lang="en-US" sz="3200"/>
          </a:p>
        </p:txBody>
      </p:sp>
      <p:pic>
        <p:nvPicPr>
          <p:cNvPr id="6" name="Resim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9243" y="943181"/>
            <a:ext cx="4717696" cy="2514458"/>
          </a:xfrm>
          <a:prstGeom prst="rect">
            <a:avLst/>
          </a:prstGeom>
        </p:spPr>
      </p:pic>
      <p:pic>
        <p:nvPicPr>
          <p:cNvPr id="12" name="Resim 12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55" y="1096740"/>
            <a:ext cx="4802463" cy="1485682"/>
          </a:xfrm>
          <a:prstGeom prst="rect">
            <a:avLst/>
          </a:prstGeom>
        </p:spPr>
      </p:pic>
      <p:pic>
        <p:nvPicPr>
          <p:cNvPr id="8" name="Resim 8"/>
          <p:cNvPicPr>
            <a:picLocks noChangeAspect="1"/>
          </p:cNvPicPr>
          <p:nvPr/>
        </p:nvPicPr>
        <p:blipFill rotWithShape="1">
          <a:blip r:embed="rId3"/>
          <a:srcRect l="12479" t="-541" r="35274"/>
          <a:stretch>
            <a:fillRect/>
          </a:stretch>
        </p:blipFill>
        <p:spPr>
          <a:xfrm>
            <a:off x="4554243" y="1097635"/>
            <a:ext cx="2812579" cy="1672619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>
            <a:off x="4486938" y="1190847"/>
            <a:ext cx="10634" cy="1321981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/>
          <p:nvPr/>
        </p:nvCxnSpPr>
        <p:spPr>
          <a:xfrm>
            <a:off x="7455194" y="1190847"/>
            <a:ext cx="10634" cy="1321981"/>
          </a:xfrm>
          <a:prstGeom prst="straightConnector1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5079927" y="295275"/>
            <a:ext cx="2025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tr-TR"/>
              <a:t>Time </a:t>
            </a:r>
            <a:r>
              <a:rPr lang="tr-TR" err="1"/>
              <a:t>based</a:t>
            </a:r>
            <a:r>
              <a:rPr lang="tr-TR"/>
              <a:t> </a:t>
            </a:r>
            <a:r>
              <a:rPr lang="tr-TR" err="1"/>
              <a:t>batch</a:t>
            </a:r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1245235" y="296545"/>
            <a:ext cx="2706370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ym typeface="+mn-ea"/>
              </a:rPr>
              <a:t>Serving up static content</a:t>
            </a:r>
            <a:endParaRPr lang="en-US"/>
          </a:p>
        </p:txBody>
      </p:sp>
      <p:sp>
        <p:nvSpPr>
          <p:cNvPr id="20" name="Metin kutusu 19"/>
          <p:cNvSpPr txBox="1"/>
          <p:nvPr/>
        </p:nvSpPr>
        <p:spPr>
          <a:xfrm>
            <a:off x="268941" y="5979459"/>
            <a:ext cx="111610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solidFill>
                  <a:srgbClr val="595959"/>
                </a:solidFill>
              </a:rPr>
              <a:t>https://medium.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com</a:t>
            </a:r>
            <a:r>
              <a:rPr lang="en-US">
                <a:solidFill>
                  <a:srgbClr val="595959"/>
                </a:solidFill>
              </a:rPr>
              <a:t>/faun/3-simple-use-cases-for-leveraging-serverless-or-faas-functions-as-a-service-in-your-enterprise-409d431b7552</a:t>
            </a:r>
            <a:endParaRPr lang="en-US">
              <a:solidFill>
                <a:srgbClr val="595959"/>
              </a:solidFill>
            </a:endParaRPr>
          </a:p>
        </p:txBody>
      </p:sp>
      <p:sp>
        <p:nvSpPr>
          <p:cNvPr id="3" name="Metin kutusu 17"/>
          <p:cNvSpPr txBox="1"/>
          <p:nvPr/>
        </p:nvSpPr>
        <p:spPr>
          <a:xfrm>
            <a:off x="8545018" y="292897"/>
            <a:ext cx="3646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p>
            <a:r>
              <a:rPr lang="en-US"/>
              <a:t>ETL (Extract, Transform and Load)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164299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Serverless archıtecture</a:t>
            </a:r>
            <a:endParaRPr lang="en-US" sz="2400"/>
          </a:p>
        </p:txBody>
      </p:sp>
      <p:pic>
        <p:nvPicPr>
          <p:cNvPr id="4" name="Resim 4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4376" y="1071729"/>
            <a:ext cx="6257544" cy="4399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Paas </a:t>
            </a:r>
            <a:br>
              <a:rPr lang="en-US"/>
            </a:br>
            <a:r>
              <a:rPr lang="en-US"/>
              <a:t>vs serverless</a:t>
            </a:r>
            <a:endParaRPr lang="en-US"/>
          </a:p>
        </p:txBody>
      </p:sp>
      <p:pic>
        <p:nvPicPr>
          <p:cNvPr id="4" name="Resim 4" descr="ekran görüntüsü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4376" y="1535179"/>
            <a:ext cx="6257544" cy="3472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8" descr="cihaz içeren bir resim&#10;&#10;Çok yüksek güvenilirlikle oluşturulmuş açıkla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1609" y="-666"/>
            <a:ext cx="7731642" cy="4307516"/>
          </a:xfrm>
          <a:prstGeom prst="rect">
            <a:avLst/>
          </a:prstGeom>
        </p:spPr>
      </p:pic>
      <p:pic>
        <p:nvPicPr>
          <p:cNvPr id="4" name="Resim 4" descr="cihaz içeren bir resim&#10;&#10;Çok yüksek güvenilirlikle oluşturulmuş açıklama"/>
          <p:cNvPicPr>
            <a:picLocks noChangeAspect="1"/>
          </p:cNvPicPr>
          <p:nvPr/>
        </p:nvPicPr>
        <p:blipFill rotWithShape="1">
          <a:blip r:embed="rId2"/>
          <a:srcRect l="2145" r="5565"/>
          <a:stretch>
            <a:fillRect/>
          </a:stretch>
        </p:blipFill>
        <p:spPr>
          <a:xfrm>
            <a:off x="-636495" y="10"/>
            <a:ext cx="7040645" cy="4306177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132132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Advantages and disadvantages of serverless</a:t>
            </a:r>
            <a:endParaRPr lang="en-US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FAAS</a:t>
            </a:r>
            <a:endParaRPr lang="en-US" dirty="0"/>
          </a:p>
        </p:txBody>
      </p:sp>
      <p:pic>
        <p:nvPicPr>
          <p:cNvPr id="4" name="Resim 4" descr="dizüstü, yeşil, cadde, işaret içeren bir resim&#10;&#10;Çok yüksek güvenilirlikle oluşturulmuş açıklam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94376" y="1762014"/>
            <a:ext cx="6257544" cy="3019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514</Words>
  <Application>WPS Presentation</Application>
  <PresentationFormat>Geniş ekran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Gill Sans MT</vt:lpstr>
      <vt:lpstr>微软雅黑</vt:lpstr>
      <vt:lpstr>Arial Unicode MS</vt:lpstr>
      <vt:lpstr>Calibri</vt:lpstr>
      <vt:lpstr>Droid Sans [1ASC]</vt:lpstr>
      <vt:lpstr>MT Extra</vt:lpstr>
      <vt:lpstr>DejaVu Sans</vt:lpstr>
      <vt:lpstr>Parcel</vt:lpstr>
      <vt:lpstr>Serverless Computing on Kubernetes</vt:lpstr>
      <vt:lpstr>What is Serverless</vt:lpstr>
      <vt:lpstr>PowerPoint 演示文稿</vt:lpstr>
      <vt:lpstr>PowerPoint 演示文稿</vt:lpstr>
      <vt:lpstr>SERVERLESS use cases</vt:lpstr>
      <vt:lpstr>Serverless archıtecture</vt:lpstr>
      <vt:lpstr>Paas  vs serverless</vt:lpstr>
      <vt:lpstr>Advantages and disadvantages of serverless</vt:lpstr>
      <vt:lpstr>FAAS</vt:lpstr>
      <vt:lpstr>FaaS ON Kubernetes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>alias</cp:lastModifiedBy>
  <cp:revision>113</cp:revision>
  <dcterms:created xsi:type="dcterms:W3CDTF">2019-10-21T14:32:35Z</dcterms:created>
  <dcterms:modified xsi:type="dcterms:W3CDTF">2019-10-21T14:32:35Z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