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667500"/>
  <p:notesSz cx="9144000" cy="6667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2" d="100"/>
          <a:sy n="172" d="100"/>
        </p:scale>
        <p:origin x="-1344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4164F-37DF-0D43-937F-95D5DD2033DA}" type="datetimeFigureOut">
              <a:rPr lang="en-US" smtClean="0"/>
              <a:t>4/14/15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00063"/>
            <a:ext cx="3429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167063"/>
            <a:ext cx="7315200" cy="3000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32538"/>
            <a:ext cx="39624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332538"/>
            <a:ext cx="39624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1E350-1AE2-874C-A4FC-187A95FD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066925"/>
            <a:ext cx="7772400" cy="592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Josefin Sans Light"/>
                <a:cs typeface="Josefin Sans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733800"/>
            <a:ext cx="6400800" cy="407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Josefin Sans Light"/>
                <a:cs typeface="Josefin Sans Light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rgbClr val="FFFF00"/>
                </a:solidFill>
                <a:latin typeface="Josefin Sans Light"/>
                <a:cs typeface="Josefin Sans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bg1"/>
                </a:solidFill>
                <a:latin typeface="Josefin Sans Light"/>
                <a:cs typeface="Josefin Sans Light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rgbClr val="FFFF00"/>
                </a:solidFill>
                <a:latin typeface="Josefin Sans Light"/>
                <a:cs typeface="Josefin Sans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33525"/>
            <a:ext cx="3977640" cy="407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Josefin Sans Light"/>
                <a:cs typeface="Josefin Sans Light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33525"/>
            <a:ext cx="3977640" cy="407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Josefin Sans Light"/>
                <a:cs typeface="Josefin Sans Light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rgbClr val="FFFF00"/>
                </a:solidFill>
                <a:latin typeface="Josefin Sans Light"/>
                <a:cs typeface="Josefin Sans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7454" y="1002583"/>
            <a:ext cx="6829090" cy="592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3498" y="2833982"/>
            <a:ext cx="7017003" cy="407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200775"/>
            <a:ext cx="2926080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200775"/>
            <a:ext cx="2103120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200775"/>
            <a:ext cx="2103120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Josefin Sans"/>
          <a:ea typeface="+mj-ea"/>
          <a:cs typeface="Josefin Sans"/>
        </a:defRPr>
      </a:lvl1pPr>
    </p:titleStyle>
    <p:bodyStyle>
      <a:lvl1pPr marL="0">
        <a:defRPr>
          <a:latin typeface="Josefin Sans"/>
          <a:ea typeface="+mn-ea"/>
          <a:cs typeface="Josefin San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9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0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backend-services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1394" y="2560926"/>
            <a:ext cx="6321425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-320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5100" spc="20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5100" spc="-475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5100" spc="20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5100" spc="-20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5100" spc="-475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5100" spc="-285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5100" spc="254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5100" spc="-830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lang="en-US" sz="5100" spc="-830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5100" spc="285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5100" spc="-295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5100" spc="-290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5100" spc="20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5100" spc="-35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5100" spc="125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5100" spc="254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5100" spc="-30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5100" spc="20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5100" spc="50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5100" spc="-310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v</a:t>
            </a:r>
            <a:r>
              <a:rPr sz="5100" spc="-180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5100" spc="-295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5100" spc="-240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5100" spc="-200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endParaRPr sz="510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0109" y="3630324"/>
            <a:ext cx="5283835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310" dirty="0">
                <a:solidFill>
                  <a:srgbClr val="FFFF00"/>
                </a:solidFill>
                <a:latin typeface="Josefin Sans Light"/>
                <a:cs typeface="Josefin Sans Light"/>
              </a:rPr>
              <a:t>Y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u</a:t>
            </a:r>
            <a:r>
              <a:rPr sz="3850" spc="-110" dirty="0">
                <a:solidFill>
                  <a:srgbClr val="FFFF00"/>
                </a:solidFill>
                <a:latin typeface="Josefin Sans Light"/>
                <a:cs typeface="Josefin Sans Light"/>
              </a:rPr>
              <a:t>'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ll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50" dirty="0">
                <a:solidFill>
                  <a:srgbClr val="FFFF00"/>
                </a:solidFill>
                <a:latin typeface="Josefin Sans Light"/>
                <a:cs typeface="Josefin Sans Light"/>
              </a:rPr>
              <a:t>f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85" dirty="0">
                <a:solidFill>
                  <a:srgbClr val="FFFF00"/>
                </a:solidFill>
                <a:latin typeface="Josefin Sans Light"/>
                <a:cs typeface="Josefin Sans Light"/>
              </a:rPr>
              <a:t>m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p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110" dirty="0">
                <a:solidFill>
                  <a:srgbClr val="FFFF00"/>
                </a:solidFill>
                <a:latin typeface="Josefin Sans Light"/>
                <a:cs typeface="Josefin Sans Light"/>
              </a:rPr>
              <a:t>we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75" dirty="0">
                <a:solidFill>
                  <a:srgbClr val="FFFF00"/>
                </a:solidFill>
                <a:latin typeface="Josefin Sans Light"/>
                <a:cs typeface="Josefin Sans Light"/>
              </a:rPr>
              <a:t>g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340" dirty="0">
                <a:solidFill>
                  <a:srgbClr val="FFFF00"/>
                </a:solidFill>
                <a:latin typeface="Josefin Sans Light"/>
                <a:cs typeface="Josefin Sans Light"/>
              </a:rPr>
              <a:t>..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31817" y="5247409"/>
            <a:ext cx="5689022" cy="718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8717" y="792597"/>
            <a:ext cx="6992620" cy="1129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3030" algn="ctr">
              <a:lnSpc>
                <a:spcPct val="100000"/>
              </a:lnSpc>
            </a:pPr>
            <a:r>
              <a:rPr sz="3250" spc="15" dirty="0">
                <a:solidFill>
                  <a:srgbClr val="FFFFFF"/>
                </a:solidFill>
                <a:latin typeface="Josefin Sans Light"/>
                <a:cs typeface="Josefin Sans Light"/>
              </a:rPr>
              <a:t>See</a:t>
            </a:r>
            <a:r>
              <a:rPr sz="3250" spc="16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2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3250" spc="-12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32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3250" spc="9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3250" spc="16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250" spc="-175" dirty="0">
                <a:solidFill>
                  <a:srgbClr val="FFFF00"/>
                </a:solidFill>
                <a:latin typeface="Josefin Sans Light"/>
                <a:cs typeface="Josefin Sans Light"/>
              </a:rPr>
              <a:t>API</a:t>
            </a:r>
            <a:r>
              <a:rPr sz="3250" spc="165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250" spc="-90" dirty="0">
                <a:solidFill>
                  <a:srgbClr val="FFFF00"/>
                </a:solidFill>
                <a:latin typeface="Josefin Sans Light"/>
                <a:cs typeface="Josefin Sans Light"/>
              </a:rPr>
              <a:t>Key?</a:t>
            </a:r>
            <a:endParaRPr sz="3250" dirty="0">
              <a:latin typeface="Josefin Sans Light"/>
              <a:cs typeface="Josefin Sans Light"/>
            </a:endParaRPr>
          </a:p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sz="32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It's</a:t>
            </a:r>
            <a:r>
              <a:rPr sz="3250" spc="16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250" spc="-50" dirty="0">
                <a:solidFill>
                  <a:srgbClr val="FFFFFF"/>
                </a:solidFill>
                <a:latin typeface="Josefin Sans Light"/>
                <a:cs typeface="Josefin Sans Light"/>
              </a:rPr>
              <a:t>impor</a:t>
            </a:r>
            <a:r>
              <a:rPr sz="32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3250" spc="70" dirty="0">
                <a:solidFill>
                  <a:srgbClr val="FFFFFF"/>
                </a:solidFill>
                <a:latin typeface="Josefin Sans Light"/>
                <a:cs typeface="Josefin Sans Light"/>
              </a:rPr>
              <a:t>an</a:t>
            </a:r>
            <a:r>
              <a:rPr sz="3250" spc="4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3250" spc="16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250" spc="85" dirty="0">
                <a:solidFill>
                  <a:srgbClr val="FFFFFF"/>
                </a:solidFill>
                <a:latin typeface="Josefin Sans Light"/>
                <a:cs typeface="Josefin Sans Light"/>
              </a:rPr>
              <a:t>an</a:t>
            </a:r>
            <a:r>
              <a:rPr sz="3250" spc="9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3250" spc="16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2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unique</a:t>
            </a:r>
            <a:r>
              <a:rPr sz="3250" spc="16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2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to</a:t>
            </a:r>
            <a:r>
              <a:rPr sz="3250" spc="16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250" spc="-11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3250" dirty="0">
                <a:solidFill>
                  <a:srgbClr val="FFFFFF"/>
                </a:solidFill>
                <a:latin typeface="Josefin Sans Light"/>
                <a:cs typeface="Josefin Sans Light"/>
              </a:rPr>
              <a:t>our</a:t>
            </a:r>
            <a:r>
              <a:rPr sz="3250" spc="16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250" spc="-530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3250" spc="-25" dirty="0">
                <a:solidFill>
                  <a:srgbClr val="FFFFFF"/>
                </a:solidFill>
                <a:latin typeface="Josefin Sans Light"/>
                <a:cs typeface="Josefin Sans Light"/>
              </a:rPr>
              <a:t>ackend</a:t>
            </a:r>
            <a:endParaRPr sz="32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8818" y="2415885"/>
            <a:ext cx="7966363" cy="32211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1572" y="1288330"/>
            <a:ext cx="3613150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325" dirty="0">
                <a:solidFill>
                  <a:srgbClr val="FFFF00"/>
                </a:solidFill>
                <a:latin typeface="Josefin Sans Light"/>
                <a:cs typeface="Josefin Sans Light"/>
              </a:rPr>
              <a:t>#1.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45" dirty="0">
                <a:solidFill>
                  <a:srgbClr val="FFFF00"/>
                </a:solidFill>
                <a:latin typeface="Josefin Sans Light"/>
                <a:cs typeface="Josefin Sans Light"/>
              </a:rPr>
              <a:t>Let's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14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90" dirty="0">
                <a:solidFill>
                  <a:srgbClr val="FFFF00"/>
                </a:solidFill>
                <a:latin typeface="Josefin Sans Light"/>
                <a:cs typeface="Josefin Sans Light"/>
              </a:rPr>
              <a:t>al</a:t>
            </a:r>
            <a:r>
              <a:rPr sz="3850" spc="-120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SDKs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5663" y="2331750"/>
            <a:ext cx="6440805" cy="3391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229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w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pp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35" dirty="0">
                <a:solidFill>
                  <a:srgbClr val="FFFFFF"/>
                </a:solidFill>
                <a:latin typeface="Josefin Sans Light"/>
                <a:cs typeface="Josefin Sans Light"/>
              </a:rPr>
              <a:t>..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4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16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54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229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endParaRPr sz="265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 dirty="0">
              <a:latin typeface="Josefin Sans Light"/>
              <a:cs typeface="Josefin Sans Light"/>
            </a:endParaRPr>
          </a:p>
          <a:p>
            <a:pPr marL="454025" indent="-337820">
              <a:lnSpc>
                <a:spcPct val="100000"/>
              </a:lnSpc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454659" algn="l"/>
              </a:tabLst>
            </a:pPr>
            <a:r>
              <a:rPr sz="2650" spc="-210" dirty="0">
                <a:solidFill>
                  <a:srgbClr val="FFFFFF"/>
                </a:solidFill>
                <a:latin typeface="Josefin Sans Light"/>
                <a:cs typeface="Josefin Sans Light"/>
              </a:rPr>
              <a:t>J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v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aScrip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80" dirty="0">
                <a:solidFill>
                  <a:srgbClr val="FFFFFF"/>
                </a:solidFill>
                <a:latin typeface="Josefin Sans Light"/>
                <a:cs typeface="Josefin Sans Light"/>
              </a:rPr>
              <a:t>SDK</a:t>
            </a:r>
            <a:endParaRPr sz="2650" dirty="0">
              <a:latin typeface="Josefin Sans Light"/>
              <a:cs typeface="Josefin Sans Light"/>
            </a:endParaRPr>
          </a:p>
          <a:p>
            <a:pPr marL="454025" indent="-337820">
              <a:lnSpc>
                <a:spcPct val="100000"/>
              </a:lnSpc>
              <a:spcBef>
                <a:spcPts val="91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454659" algn="l"/>
              </a:tabLst>
            </a:pPr>
            <a:r>
              <a:rPr sz="2650" spc="-235" dirty="0">
                <a:solidFill>
                  <a:srgbClr val="FFFFFF"/>
                </a:solidFill>
                <a:latin typeface="Josefin Sans Light"/>
                <a:cs typeface="Josefin Sans Light"/>
              </a:rPr>
              <a:t>.</a:t>
            </a:r>
            <a:r>
              <a:rPr sz="2650" spc="105" dirty="0">
                <a:solidFill>
                  <a:srgbClr val="FFFFFF"/>
                </a:solidFill>
                <a:latin typeface="Josefin Sans Light"/>
                <a:cs typeface="Josefin Sans Light"/>
              </a:rPr>
              <a:t>NE</a:t>
            </a:r>
            <a:r>
              <a:rPr sz="2650" spc="-16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330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endParaRPr sz="2650" dirty="0">
              <a:latin typeface="Josefin Sans Light"/>
              <a:cs typeface="Josefin Sans Light"/>
            </a:endParaRPr>
          </a:p>
          <a:p>
            <a:pPr marL="454025" indent="-337820">
              <a:lnSpc>
                <a:spcPct val="100000"/>
              </a:lnSpc>
              <a:spcBef>
                <a:spcPts val="91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454659" algn="l"/>
              </a:tabLst>
            </a:pP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iOS</a:t>
            </a:r>
            <a:r>
              <a:rPr sz="2650" spc="12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85" dirty="0">
                <a:solidFill>
                  <a:srgbClr val="FFFFFF"/>
                </a:solidFill>
                <a:latin typeface="Josefin Sans Light"/>
                <a:cs typeface="Josefin Sans Light"/>
              </a:rPr>
              <a:t>SDK</a:t>
            </a:r>
            <a:endParaRPr sz="2650" dirty="0">
              <a:latin typeface="Josefin Sans Light"/>
              <a:cs typeface="Josefin Sans Light"/>
            </a:endParaRPr>
          </a:p>
          <a:p>
            <a:pPr marL="454025" indent="-337820">
              <a:lnSpc>
                <a:spcPct val="100000"/>
              </a:lnSpc>
              <a:spcBef>
                <a:spcPts val="84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454659" algn="l"/>
              </a:tabLst>
            </a:pP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Android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85" dirty="0">
                <a:solidFill>
                  <a:srgbClr val="FFFFFF"/>
                </a:solidFill>
                <a:latin typeface="Josefin Sans Light"/>
                <a:cs typeface="Josefin Sans Light"/>
              </a:rPr>
              <a:t>SDK</a:t>
            </a:r>
            <a:endParaRPr sz="2650" dirty="0">
              <a:latin typeface="Josefin Sans Light"/>
              <a:cs typeface="Josefin Sans Light"/>
            </a:endParaRPr>
          </a:p>
          <a:p>
            <a:pPr marL="454025" indent="-337820">
              <a:lnSpc>
                <a:spcPct val="100000"/>
              </a:lnSpc>
              <a:spcBef>
                <a:spcPts val="91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454659" algn="l"/>
              </a:tabLst>
            </a:pPr>
            <a:r>
              <a:rPr sz="26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Cloud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Code</a:t>
            </a:r>
            <a:endParaRPr sz="2650" dirty="0">
              <a:latin typeface="Josefin Sans Light"/>
              <a:cs typeface="Josefin Sans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7750" y="1229590"/>
            <a:ext cx="640772" cy="64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872" y="1348944"/>
            <a:ext cx="6250940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22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140" dirty="0">
                <a:solidFill>
                  <a:srgbClr val="FFFF00"/>
                </a:solidFill>
                <a:latin typeface="Josefin Sans Light"/>
                <a:cs typeface="Josefin Sans Light"/>
              </a:rPr>
              <a:t>h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110" dirty="0">
                <a:solidFill>
                  <a:srgbClr val="FFFF00"/>
                </a:solidFill>
                <a:latin typeface="Josefin Sans Light"/>
                <a:cs typeface="Josefin Sans Light"/>
              </a:rPr>
              <a:t>'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p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tt</a:t>
            </a:r>
            <a:r>
              <a:rPr sz="38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y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85" dirty="0">
                <a:solidFill>
                  <a:srgbClr val="FFFF00"/>
                </a:solidFill>
                <a:latin typeface="Josefin Sans Light"/>
                <a:cs typeface="Josefin Sans Light"/>
              </a:rPr>
              <a:t>m</a:t>
            </a:r>
            <a:r>
              <a:rPr sz="38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u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h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15" dirty="0">
                <a:solidFill>
                  <a:srgbClr val="FFFF00"/>
                </a:solidFill>
                <a:latin typeface="Josefin Sans Light"/>
                <a:cs typeface="Josefin Sans Light"/>
              </a:rPr>
              <a:t>ve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y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165" dirty="0">
                <a:solidFill>
                  <a:srgbClr val="FFFF00"/>
                </a:solidFill>
                <a:latin typeface="Josefin Sans Light"/>
                <a:cs typeface="Josefin Sans Light"/>
              </a:rPr>
              <a:t>hi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75" dirty="0">
                <a:solidFill>
                  <a:srgbClr val="FFFF00"/>
                </a:solidFill>
                <a:latin typeface="Josefin Sans Light"/>
                <a:cs typeface="Josefin Sans Light"/>
              </a:rPr>
              <a:t>g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340" dirty="0">
                <a:solidFill>
                  <a:srgbClr val="FFFF00"/>
                </a:solidFill>
                <a:latin typeface="Josefin Sans Light"/>
                <a:cs typeface="Josefin Sans Light"/>
              </a:rPr>
              <a:t>..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9059" y="2574205"/>
            <a:ext cx="5394960" cy="3490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650" spc="-56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,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95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75" dirty="0">
                <a:solidFill>
                  <a:srgbClr val="FFFFFF"/>
                </a:solidFill>
                <a:latin typeface="Josefin Sans Light"/>
                <a:cs typeface="Josefin Sans Light"/>
              </a:rPr>
              <a:t>'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he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-14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endParaRPr sz="2650" dirty="0">
              <a:latin typeface="Josefin Sans Light"/>
              <a:cs typeface="Josefin Sans Light"/>
            </a:endParaRPr>
          </a:p>
          <a:p>
            <a:pPr marL="12065" marR="5080" algn="ctr">
              <a:lnSpc>
                <a:spcPct val="107200"/>
              </a:lnSpc>
              <a:spcBef>
                <a:spcPts val="680"/>
              </a:spcBef>
            </a:pPr>
            <a:r>
              <a:rPr sz="2650" spc="15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330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7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wo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wi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h </a:t>
            </a:r>
            <a:r>
              <a:rPr sz="2650" spc="-430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vi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4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16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54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229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endParaRPr sz="265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</a:pPr>
            <a:endParaRPr sz="2600" dirty="0">
              <a:latin typeface="Josefin Sans Light"/>
              <a:cs typeface="Josefin Sans Light"/>
            </a:endParaRPr>
          </a:p>
          <a:p>
            <a:pPr algn="ctr">
              <a:lnSpc>
                <a:spcPct val="100000"/>
              </a:lnSpc>
              <a:spcBef>
                <a:spcPts val="1939"/>
              </a:spcBef>
            </a:pPr>
            <a:r>
              <a:rPr sz="26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oo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29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endParaRPr sz="265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050" dirty="0">
              <a:latin typeface="Josefin Sans Light"/>
              <a:cs typeface="Josefin Sans Light"/>
            </a:endParaRPr>
          </a:p>
          <a:p>
            <a:pPr algn="ctr">
              <a:lnSpc>
                <a:spcPct val="100000"/>
              </a:lnSpc>
            </a:pPr>
            <a:r>
              <a:rPr sz="3850" spc="20" dirty="0">
                <a:solidFill>
                  <a:srgbClr val="FFFF00"/>
                </a:solidFill>
                <a:latin typeface="Josefin Sans Light"/>
                <a:cs typeface="Josefin Sans Light"/>
              </a:rPr>
              <a:t>Any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15" dirty="0">
                <a:solidFill>
                  <a:srgbClr val="FFFF00"/>
                </a:solidFill>
                <a:latin typeface="Josefin Sans Light"/>
                <a:cs typeface="Josefin Sans Light"/>
              </a:rPr>
              <a:t>App,</a:t>
            </a:r>
            <a:r>
              <a:rPr sz="3850" spc="195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20" dirty="0">
                <a:solidFill>
                  <a:srgbClr val="FFFF00"/>
                </a:solidFill>
                <a:latin typeface="Josefin Sans Light"/>
                <a:cs typeface="Josefin Sans Light"/>
              </a:rPr>
              <a:t>Any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20" dirty="0">
                <a:solidFill>
                  <a:srgbClr val="FFFF00"/>
                </a:solidFill>
                <a:latin typeface="Josefin Sans Light"/>
                <a:cs typeface="Josefin Sans Light"/>
              </a:rPr>
              <a:t>Pla</a:t>
            </a:r>
            <a:r>
              <a:rPr sz="3850" spc="-175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45" dirty="0">
                <a:solidFill>
                  <a:srgbClr val="FFFF00"/>
                </a:solidFill>
                <a:latin typeface="Josefin Sans Light"/>
                <a:cs typeface="Josefin Sans Light"/>
              </a:rPr>
              <a:t>form</a:t>
            </a:r>
            <a:endParaRPr sz="3850" dirty="0">
              <a:latin typeface="Josefin Sans Light"/>
              <a:cs typeface="Josefin Sa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3527" y="1630076"/>
            <a:ext cx="4866005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#2.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45" dirty="0">
                <a:solidFill>
                  <a:srgbClr val="FFFF00"/>
                </a:solidFill>
                <a:latin typeface="Josefin Sans Light"/>
                <a:cs typeface="Josefin Sans Light"/>
              </a:rPr>
              <a:t>Let's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14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90" dirty="0">
                <a:solidFill>
                  <a:srgbClr val="FFFF00"/>
                </a:solidFill>
                <a:latin typeface="Josefin Sans Light"/>
                <a:cs typeface="Josefin Sans Light"/>
              </a:rPr>
              <a:t>al</a:t>
            </a:r>
            <a:r>
              <a:rPr sz="3850" spc="-120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90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50" dirty="0">
                <a:solidFill>
                  <a:srgbClr val="FFFF00"/>
                </a:solidFill>
                <a:latin typeface="Josefin Sans Light"/>
                <a:cs typeface="Josefin Sans Light"/>
              </a:rPr>
              <a:t>bout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405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114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235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3095" y="2586905"/>
            <a:ext cx="7219315" cy="2496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885" indent="-337185">
              <a:lnSpc>
                <a:spcPct val="100000"/>
              </a:lnSpc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0520" algn="l"/>
              </a:tabLst>
            </a:pPr>
            <a:r>
              <a:rPr sz="2650" spc="-7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75" dirty="0">
                <a:solidFill>
                  <a:srgbClr val="FFFFFF"/>
                </a:solidFill>
                <a:latin typeface="Josefin Sans Light"/>
                <a:cs typeface="Josefin Sans Light"/>
              </a:rPr>
              <a:t>'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7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vi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endParaRPr sz="2650" dirty="0">
              <a:latin typeface="Josefin Sans Light"/>
              <a:cs typeface="Josefin Sans Light"/>
            </a:endParaRPr>
          </a:p>
          <a:p>
            <a:pPr marL="349885" indent="-337185">
              <a:lnSpc>
                <a:spcPct val="100000"/>
              </a:lnSpc>
              <a:spcBef>
                <a:spcPts val="91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0520" algn="l"/>
              </a:tabLst>
            </a:pPr>
            <a:r>
              <a:rPr sz="2650" spc="-300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wi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ll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w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4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we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5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75" dirty="0">
                <a:solidFill>
                  <a:srgbClr val="FFFFFF"/>
                </a:solidFill>
                <a:latin typeface="Josefin Sans Light"/>
                <a:cs typeface="Josefin Sans Light"/>
              </a:rPr>
              <a:t>/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vi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endParaRPr sz="2650" dirty="0">
              <a:latin typeface="Josefin Sans Light"/>
              <a:cs typeface="Josefin Sans Light"/>
            </a:endParaRPr>
          </a:p>
          <a:p>
            <a:pPr marL="349885" indent="-337185">
              <a:lnSpc>
                <a:spcPct val="100000"/>
              </a:lnSpc>
              <a:spcBef>
                <a:spcPts val="91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0520" algn="l"/>
              </a:tabLst>
            </a:pPr>
            <a:r>
              <a:rPr sz="2650" spc="-30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90" dirty="0">
                <a:solidFill>
                  <a:srgbClr val="FFFFFF"/>
                </a:solidFill>
                <a:latin typeface="Josefin Sans Light"/>
                <a:cs typeface="Josefin Sans Light"/>
              </a:rPr>
              <a:t>-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4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10" dirty="0">
                <a:solidFill>
                  <a:srgbClr val="FFFFFF"/>
                </a:solidFill>
                <a:latin typeface="Josefin Sans Light"/>
                <a:cs typeface="Josefin Sans Light"/>
              </a:rPr>
              <a:t>&amp;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80" dirty="0">
                <a:solidFill>
                  <a:srgbClr val="FFFFFF"/>
                </a:solidFill>
                <a:latin typeface="Josefin Sans Light"/>
                <a:cs typeface="Josefin Sans Light"/>
              </a:rPr>
              <a:t>No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90" dirty="0">
                <a:solidFill>
                  <a:srgbClr val="FFFFFF"/>
                </a:solidFill>
                <a:latin typeface="Josefin Sans Light"/>
                <a:cs typeface="Josefin Sans Light"/>
              </a:rPr>
              <a:t>-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endParaRPr sz="2650" dirty="0">
              <a:latin typeface="Josefin Sans Light"/>
              <a:cs typeface="Josefin Sans Light"/>
            </a:endParaRPr>
          </a:p>
          <a:p>
            <a:pPr marL="349885" indent="-337185">
              <a:lnSpc>
                <a:spcPct val="100000"/>
              </a:lnSpc>
              <a:spcBef>
                <a:spcPts val="84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0520" algn="l"/>
              </a:tabLst>
            </a:pPr>
            <a:r>
              <a:rPr sz="2650" spc="-30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ee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6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215" dirty="0">
                <a:solidFill>
                  <a:srgbClr val="FFFFFF"/>
                </a:solidFill>
                <a:latin typeface="Josefin Sans Light"/>
                <a:cs typeface="Josefin Sans Light"/>
              </a:rPr>
              <a:t>x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hr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-7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54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229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endParaRPr sz="2650" dirty="0">
              <a:latin typeface="Josefin Sans Light"/>
              <a:cs typeface="Josefin Sans Light"/>
            </a:endParaRPr>
          </a:p>
          <a:p>
            <a:pPr marL="349885" indent="-337185">
              <a:lnSpc>
                <a:spcPct val="100000"/>
              </a:lnSpc>
              <a:spcBef>
                <a:spcPts val="91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0520" algn="l"/>
              </a:tabLst>
            </a:pPr>
            <a:r>
              <a:rPr sz="26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Se</a:t>
            </a:r>
            <a:r>
              <a:rPr sz="2650" spc="-12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urity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10" dirty="0">
                <a:solidFill>
                  <a:srgbClr val="FFFFFF"/>
                </a:solidFill>
                <a:latin typeface="Josefin Sans Light"/>
                <a:cs typeface="Josefin Sans Light"/>
              </a:rPr>
              <a:t>&amp;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90" dirty="0">
                <a:solidFill>
                  <a:srgbClr val="FFFFFF"/>
                </a:solidFill>
                <a:latin typeface="Josefin Sans Light"/>
                <a:cs typeface="Josefin Sans Light"/>
              </a:rPr>
              <a:t>Sc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al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bility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60" dirty="0">
                <a:solidFill>
                  <a:srgbClr val="FFFFFF"/>
                </a:solidFill>
                <a:latin typeface="Josefin Sans Light"/>
                <a:cs typeface="Josefin Sans Light"/>
              </a:rPr>
              <a:t>concerns</a:t>
            </a:r>
            <a:endParaRPr sz="2650" dirty="0">
              <a:latin typeface="Josefin Sans Light"/>
              <a:cs typeface="Josefin Sans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9204" y="1558636"/>
            <a:ext cx="640772" cy="64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1221" y="1348944"/>
            <a:ext cx="4810125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22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195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625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200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55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165" dirty="0">
                <a:solidFill>
                  <a:srgbClr val="FFFF00"/>
                </a:solidFill>
                <a:latin typeface="Josefin Sans Light"/>
                <a:cs typeface="Josefin Sans Light"/>
              </a:rPr>
              <a:t>vi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17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8332" y="2574205"/>
            <a:ext cx="5208270" cy="362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510" marR="776605" indent="635" algn="ctr">
              <a:lnSpc>
                <a:spcPct val="128600"/>
              </a:lnSpc>
            </a:pPr>
            <a:r>
              <a:rPr sz="26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Complete,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st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10" dirty="0">
                <a:solidFill>
                  <a:srgbClr val="FFFFFF"/>
                </a:solidFill>
                <a:latin typeface="Josefin Sans Light"/>
                <a:cs typeface="Josefin Sans Light"/>
              </a:rPr>
              <a:t>&amp;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65" dirty="0">
                <a:solidFill>
                  <a:srgbClr val="FFFFFF"/>
                </a:solidFill>
                <a:latin typeface="Josefin Sans Light"/>
                <a:cs typeface="Josefin Sans Light"/>
              </a:rPr>
              <a:t>Ro</a:t>
            </a:r>
            <a:r>
              <a:rPr sz="26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ust </a:t>
            </a:r>
            <a:r>
              <a:rPr sz="26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il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30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vi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endParaRPr sz="265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</a:pPr>
            <a:endParaRPr sz="2600" dirty="0">
              <a:latin typeface="Josefin Sans Light"/>
              <a:cs typeface="Josefin Sans Light"/>
            </a:endParaRPr>
          </a:p>
          <a:p>
            <a:pPr marR="633095" algn="ctr">
              <a:lnSpc>
                <a:spcPct val="100000"/>
              </a:lnSpc>
              <a:spcBef>
                <a:spcPts val="1939"/>
              </a:spcBef>
            </a:pPr>
            <a:r>
              <a:rPr sz="2650" spc="-229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ho</a:t>
            </a:r>
            <a:r>
              <a:rPr sz="2650" spc="95" dirty="0">
                <a:solidFill>
                  <a:srgbClr val="FFFFFF"/>
                </a:solidFill>
                <a:latin typeface="Josefin Sans Light"/>
                <a:cs typeface="Josefin Sans Light"/>
              </a:rPr>
              <a:t>w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eve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w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endParaRPr sz="265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</a:pPr>
            <a:endParaRPr sz="260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3400" dirty="0">
              <a:latin typeface="Josefin Sans Light"/>
              <a:cs typeface="Josefin Sans Light"/>
            </a:endParaRPr>
          </a:p>
          <a:p>
            <a:pPr marL="12700">
              <a:lnSpc>
                <a:spcPct val="100000"/>
              </a:lnSpc>
            </a:pP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-229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r>
              <a:rPr sz="3850" spc="90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625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850" spc="90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15" dirty="0">
                <a:solidFill>
                  <a:srgbClr val="FFFF00"/>
                </a:solidFill>
                <a:latin typeface="Josefin Sans Light"/>
                <a:cs typeface="Josefin Sans Light"/>
              </a:rPr>
              <a:t>he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u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endParaRPr sz="3850" dirty="0">
              <a:latin typeface="Josefin Sans Light"/>
              <a:cs typeface="Josefin Sans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6413" y="1348944"/>
            <a:ext cx="4660900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265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850" spc="-110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195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2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215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y</a:t>
            </a:r>
            <a:r>
              <a:rPr sz="3850" spc="90" dirty="0">
                <a:solidFill>
                  <a:srgbClr val="FFFF00"/>
                </a:solidFill>
                <a:latin typeface="Josefin Sans Light"/>
                <a:cs typeface="Josefin Sans Light"/>
              </a:rPr>
              <a:t>p</a:t>
            </a:r>
            <a:r>
              <a:rPr sz="3850" spc="-17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6093" y="2565546"/>
            <a:ext cx="5541010" cy="249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100" marR="283845" algn="ctr">
              <a:lnSpc>
                <a:spcPct val="128600"/>
              </a:lnSpc>
            </a:pPr>
            <a:r>
              <a:rPr sz="2650" spc="-110" dirty="0">
                <a:solidFill>
                  <a:srgbClr val="FFFFFF"/>
                </a:solidFill>
                <a:latin typeface="Josefin Sans Light"/>
                <a:cs typeface="Josefin Sans Light"/>
              </a:rPr>
              <a:t>Like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7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ble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in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90" dirty="0">
                <a:solidFill>
                  <a:srgbClr val="FFFFFF"/>
                </a:solidFill>
                <a:latin typeface="Josefin Sans Light"/>
                <a:cs typeface="Josefin Sans Light"/>
              </a:rPr>
              <a:t>Relational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0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4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45" dirty="0">
                <a:solidFill>
                  <a:srgbClr val="FFFFFF"/>
                </a:solidFill>
                <a:latin typeface="Josefin Sans Light"/>
                <a:cs typeface="Josefin Sans Light"/>
              </a:rPr>
              <a:t>se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0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he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10" dirty="0">
                <a:solidFill>
                  <a:srgbClr val="FFFFFF"/>
                </a:solidFill>
                <a:latin typeface="Josefin Sans Light"/>
                <a:cs typeface="Josefin Sans Light"/>
              </a:rPr>
              <a:t>&amp;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cc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3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endParaRPr sz="265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700" dirty="0">
              <a:latin typeface="Josefin Sans Light"/>
              <a:cs typeface="Josefin Sans Light"/>
            </a:endParaRPr>
          </a:p>
          <a:p>
            <a:pPr marL="12065" marR="5080" algn="ctr">
              <a:lnSpc>
                <a:spcPct val="128600"/>
              </a:lnSpc>
            </a:pP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Content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95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2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0" dirty="0">
                <a:solidFill>
                  <a:srgbClr val="FFFF00"/>
                </a:solidFill>
                <a:latin typeface="Josefin Sans Light"/>
                <a:cs typeface="Josefin Sans Light"/>
              </a:rPr>
              <a:t>Fields</a:t>
            </a:r>
            <a:r>
              <a:rPr sz="2650" spc="13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95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he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0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8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50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he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7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endParaRPr sz="2650" dirty="0">
              <a:latin typeface="Josefin Sans Light"/>
              <a:cs typeface="Josefin Sans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4969" y="647558"/>
            <a:ext cx="4643755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265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850" spc="-110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195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2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120" dirty="0">
                <a:solidFill>
                  <a:srgbClr val="FFFF00"/>
                </a:solidFill>
                <a:latin typeface="Josefin Sans Light"/>
                <a:cs typeface="Josefin Sans Light"/>
              </a:rPr>
              <a:t>F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r>
              <a:rPr sz="3850" spc="90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2113" y="1342158"/>
            <a:ext cx="7888432" cy="39831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2735" y="5648183"/>
            <a:ext cx="7707630" cy="40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30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70" dirty="0">
                <a:solidFill>
                  <a:srgbClr val="FFFFFF"/>
                </a:solidFill>
                <a:latin typeface="Josefin Sans Light"/>
                <a:cs typeface="Josefin Sans Light"/>
              </a:rPr>
              <a:t>h,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7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60" dirty="0">
                <a:solidFill>
                  <a:srgbClr val="FFFF00"/>
                </a:solidFill>
                <a:latin typeface="Josefin Sans Light"/>
                <a:cs typeface="Josefin Sans Light"/>
              </a:rPr>
              <a:t>Related</a:t>
            </a:r>
            <a:r>
              <a:rPr sz="2650" spc="13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2650" spc="-235" dirty="0">
                <a:solidFill>
                  <a:srgbClr val="FFFFFF"/>
                </a:solidFill>
                <a:latin typeface="Josefin Sans Light"/>
                <a:cs typeface="Josefin Sans Light"/>
              </a:rPr>
              <a:t>..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li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7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hi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endParaRPr sz="2650" dirty="0">
              <a:latin typeface="Josefin Sans Light"/>
              <a:cs typeface="Josefin Sans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9640" y="517672"/>
            <a:ext cx="3414395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Cr</a:t>
            </a:r>
            <a:r>
              <a:rPr sz="3850" spc="-85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ating</a:t>
            </a:r>
            <a:r>
              <a:rPr sz="3850" spc="204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Content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2426" y="5907956"/>
            <a:ext cx="6828155" cy="40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6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he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215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4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7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35" dirty="0">
                <a:solidFill>
                  <a:srgbClr val="FFFFFF"/>
                </a:solidFill>
                <a:latin typeface="Josefin Sans Light"/>
                <a:cs typeface="Josefin Sans Light"/>
              </a:rPr>
              <a:t>..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he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endParaRPr sz="2650" dirty="0">
              <a:latin typeface="Josefin Sans Light"/>
              <a:cs typeface="Josefin Sans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74817" y="1290204"/>
            <a:ext cx="3403022" cy="4433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4745">
              <a:lnSpc>
                <a:spcPct val="100000"/>
              </a:lnSpc>
            </a:pPr>
            <a:r>
              <a:rPr spc="120" dirty="0"/>
              <a:t>Manage</a:t>
            </a:r>
            <a:r>
              <a:rPr spc="185" dirty="0"/>
              <a:t> </a:t>
            </a:r>
            <a:r>
              <a:rPr spc="-125" dirty="0"/>
              <a:t>y</a:t>
            </a:r>
            <a:r>
              <a:rPr dirty="0"/>
              <a:t>our</a:t>
            </a:r>
            <a:r>
              <a:rPr spc="195" dirty="0"/>
              <a:t> </a:t>
            </a:r>
            <a:r>
              <a:rPr spc="-5" dirty="0"/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3479" y="5310479"/>
            <a:ext cx="7085965" cy="40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ll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6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10" dirty="0">
                <a:solidFill>
                  <a:srgbClr val="FFFFFF"/>
                </a:solidFill>
                <a:latin typeface="Josefin Sans Light"/>
                <a:cs typeface="Josefin Sans Light"/>
              </a:rPr>
              <a:t>&amp;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0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90" dirty="0">
                <a:solidFill>
                  <a:srgbClr val="FFFFFF"/>
                </a:solidFill>
                <a:latin typeface="Josefin Sans Light"/>
                <a:cs typeface="Josefin Sans Light"/>
              </a:rPr>
              <a:t>-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cc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3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hr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endParaRPr sz="2650" dirty="0">
              <a:latin typeface="Josefin Sans Light"/>
              <a:cs typeface="Josefin Sans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113" y="1922318"/>
            <a:ext cx="7801841" cy="3022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4930">
              <a:lnSpc>
                <a:spcPct val="100000"/>
              </a:lnSpc>
            </a:pPr>
            <a:r>
              <a:rPr dirty="0"/>
              <a:t>#3.</a:t>
            </a:r>
            <a:r>
              <a:rPr spc="200" dirty="0"/>
              <a:t> </a:t>
            </a:r>
            <a:r>
              <a:rPr spc="-80" dirty="0"/>
              <a:t>Your</a:t>
            </a:r>
            <a:r>
              <a:rPr spc="195" dirty="0"/>
              <a:t> </a:t>
            </a:r>
            <a:r>
              <a:rPr spc="-405" dirty="0"/>
              <a:t>D</a:t>
            </a:r>
            <a:r>
              <a:rPr spc="229" dirty="0"/>
              <a:t>a</a:t>
            </a:r>
            <a:r>
              <a:rPr spc="-114" dirty="0"/>
              <a:t>t</a:t>
            </a:r>
            <a:r>
              <a:rPr spc="25" dirty="0"/>
              <a:t>a</a:t>
            </a:r>
            <a:r>
              <a:rPr spc="15" dirty="0"/>
              <a:t>,</a:t>
            </a:r>
            <a:r>
              <a:rPr spc="200" dirty="0"/>
              <a:t> </a:t>
            </a:r>
            <a:r>
              <a:rPr spc="320" dirty="0"/>
              <a:t>O</a:t>
            </a:r>
            <a:r>
              <a:rPr spc="60" dirty="0"/>
              <a:t>ur</a:t>
            </a:r>
            <a:r>
              <a:rPr spc="200" dirty="0"/>
              <a:t> </a:t>
            </a:r>
            <a:r>
              <a:rPr spc="-195" dirty="0"/>
              <a:t>APIs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664" y="2366388"/>
            <a:ext cx="7259320" cy="3535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650" spc="-35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-13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st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par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bout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30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-20" dirty="0">
                <a:solidFill>
                  <a:srgbClr val="FFFFFF"/>
                </a:solidFill>
                <a:latin typeface="Josefin Sans Light"/>
                <a:cs typeface="Josefin Sans Light"/>
              </a:rPr>
              <a:t>acken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0" dirty="0">
                <a:solidFill>
                  <a:srgbClr val="FFFFFF"/>
                </a:solidFill>
                <a:latin typeface="Josefin Sans Light"/>
                <a:cs typeface="Josefin Sans Light"/>
              </a:rPr>
              <a:t>Conten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70" dirty="0">
                <a:solidFill>
                  <a:srgbClr val="FFFFFF"/>
                </a:solidFill>
                <a:latin typeface="Josefin Sans Light"/>
                <a:cs typeface="Josefin Sans Light"/>
              </a:rPr>
              <a:t>=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60" dirty="0">
                <a:solidFill>
                  <a:srgbClr val="FFFFFF"/>
                </a:solidFill>
                <a:latin typeface="Josefin Sans Light"/>
                <a:cs typeface="Josefin Sans Light"/>
              </a:rPr>
              <a:t>sy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40" dirty="0">
                <a:solidFill>
                  <a:srgbClr val="FFFFFF"/>
                </a:solidFill>
                <a:latin typeface="Josefin Sans Light"/>
                <a:cs typeface="Josefin Sans Light"/>
              </a:rPr>
              <a:t>APIs</a:t>
            </a:r>
            <a:endParaRPr sz="265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3600" dirty="0">
              <a:latin typeface="Josefin Sans Light"/>
              <a:cs typeface="Josefin Sans Light"/>
            </a:endParaRPr>
          </a:p>
          <a:p>
            <a:pPr marL="144145" marR="136525" algn="ctr">
              <a:lnSpc>
                <a:spcPct val="126499"/>
              </a:lnSpc>
            </a:pPr>
            <a:r>
              <a:rPr sz="2650" spc="-165" dirty="0">
                <a:solidFill>
                  <a:srgbClr val="FFFFFF"/>
                </a:solidFill>
                <a:latin typeface="Josefin Sans Light"/>
                <a:cs typeface="Josefin Sans Light"/>
              </a:rPr>
              <a:t>REST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45" dirty="0">
                <a:solidFill>
                  <a:srgbClr val="FFFFFF"/>
                </a:solidFill>
                <a:latin typeface="Josefin Sans Light"/>
                <a:cs typeface="Josefin Sans Light"/>
              </a:rPr>
              <a:t>API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5" dirty="0">
                <a:solidFill>
                  <a:srgbClr val="FFFFFF"/>
                </a:solidFill>
                <a:latin typeface="Josefin Sans Light"/>
                <a:cs typeface="Josefin Sans Light"/>
              </a:rPr>
              <a:t>cr</a:t>
            </a:r>
            <a:r>
              <a:rPr sz="2650" spc="-13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ated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4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5" dirty="0">
                <a:solidFill>
                  <a:srgbClr val="FFFFFF"/>
                </a:solidFill>
                <a:latin typeface="Josefin Sans Light"/>
                <a:cs typeface="Josefin Sans Light"/>
              </a:rPr>
              <a:t>uto-magi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90" dirty="0">
                <a:solidFill>
                  <a:srgbClr val="FFFFFF"/>
                </a:solidFill>
                <a:latin typeface="Josefin Sans Light"/>
                <a:cs typeface="Josefin Sans Light"/>
              </a:rPr>
              <a:t>ally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top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90" dirty="0">
                <a:solidFill>
                  <a:srgbClr val="FFFFFF"/>
                </a:solidFill>
                <a:latin typeface="Josefin Sans Light"/>
                <a:cs typeface="Josefin Sans Light"/>
              </a:rPr>
              <a:t>of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Content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80" dirty="0">
                <a:solidFill>
                  <a:srgbClr val="FFFFFF"/>
                </a:solidFill>
                <a:latin typeface="Josefin Sans Light"/>
                <a:cs typeface="Josefin Sans Light"/>
              </a:rPr>
              <a:t>No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ee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55" dirty="0">
                <a:solidFill>
                  <a:srgbClr val="FFFFFF"/>
                </a:solidFill>
                <a:latin typeface="Josefin Sans Light"/>
                <a:cs typeface="Josefin Sans Light"/>
              </a:rPr>
              <a:t>wr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wn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vi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75" dirty="0">
                <a:solidFill>
                  <a:srgbClr val="FFFFFF"/>
                </a:solidFill>
                <a:latin typeface="Josefin Sans Light"/>
                <a:cs typeface="Josefin Sans Light"/>
              </a:rPr>
              <a:t>/</a:t>
            </a:r>
            <a:r>
              <a:rPr sz="26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54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229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endParaRPr sz="265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</a:pPr>
            <a:endParaRPr sz="260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550" dirty="0">
              <a:latin typeface="Josefin Sans Light"/>
              <a:cs typeface="Josefin Sans Light"/>
            </a:endParaRPr>
          </a:p>
          <a:p>
            <a:pPr algn="ctr">
              <a:lnSpc>
                <a:spcPct val="100000"/>
              </a:lnSpc>
            </a:pPr>
            <a:r>
              <a:rPr sz="3850" spc="-215" dirty="0">
                <a:solidFill>
                  <a:srgbClr val="FFFF00"/>
                </a:solidFill>
                <a:latin typeface="Josefin Sans Light"/>
                <a:cs typeface="Josefin Sans Light"/>
              </a:rPr>
              <a:t>REST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API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90" dirty="0">
                <a:solidFill>
                  <a:srgbClr val="FFFF00"/>
                </a:solidFill>
                <a:latin typeface="Josefin Sans Light"/>
                <a:cs typeface="Josefin Sans Light"/>
              </a:rPr>
              <a:t>for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70" dirty="0">
                <a:solidFill>
                  <a:srgbClr val="FFFF00"/>
                </a:solidFill>
                <a:latin typeface="Josefin Sans Light"/>
                <a:cs typeface="Josefin Sans Light"/>
              </a:rPr>
              <a:t>any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65" dirty="0">
                <a:solidFill>
                  <a:srgbClr val="FFFF00"/>
                </a:solidFill>
                <a:latin typeface="Josefin Sans Light"/>
                <a:cs typeface="Josefin Sans Light"/>
              </a:rPr>
              <a:t>app,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70" dirty="0">
                <a:solidFill>
                  <a:srgbClr val="FFFF00"/>
                </a:solidFill>
                <a:latin typeface="Josefin Sans Light"/>
                <a:cs typeface="Josefin Sans Light"/>
              </a:rPr>
              <a:t>any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15" dirty="0">
                <a:solidFill>
                  <a:srgbClr val="FFFF00"/>
                </a:solidFill>
                <a:latin typeface="Josefin Sans Light"/>
                <a:cs typeface="Josefin Sans Light"/>
              </a:rPr>
              <a:t>pla</a:t>
            </a:r>
            <a:r>
              <a:rPr sz="3850" spc="-9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45" dirty="0">
                <a:solidFill>
                  <a:srgbClr val="FFFF00"/>
                </a:solidFill>
                <a:latin typeface="Josefin Sans Light"/>
                <a:cs typeface="Josefin Sans Light"/>
              </a:rPr>
              <a:t>form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0091" y="978477"/>
            <a:ext cx="640772" cy="64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7495" y="2526578"/>
            <a:ext cx="6612890" cy="179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8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So,</a:t>
            </a:r>
            <a:r>
              <a:rPr sz="3850" spc="20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8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38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ou're</a:t>
            </a:r>
            <a:r>
              <a:rPr sz="3850" spc="19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850" spc="-90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3850" spc="-110" dirty="0">
                <a:solidFill>
                  <a:srgbClr val="FFFFFF"/>
                </a:solidFill>
                <a:latin typeface="Josefin Sans Light"/>
                <a:cs typeface="Josefin Sans Light"/>
              </a:rPr>
              <a:t>uilding</a:t>
            </a:r>
            <a:r>
              <a:rPr sz="3850" spc="20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850" spc="23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3850" spc="20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850" spc="15" dirty="0">
                <a:solidFill>
                  <a:srgbClr val="FFFFFF"/>
                </a:solidFill>
                <a:latin typeface="Josefin Sans Light"/>
                <a:cs typeface="Josefin Sans Light"/>
              </a:rPr>
              <a:t>modern</a:t>
            </a:r>
            <a:r>
              <a:rPr sz="3850" spc="20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850" spc="140" dirty="0">
                <a:solidFill>
                  <a:srgbClr val="FFFFFF"/>
                </a:solidFill>
                <a:latin typeface="Josefin Sans Light"/>
                <a:cs typeface="Josefin Sans Light"/>
              </a:rPr>
              <a:t>app</a:t>
            </a:r>
            <a:endParaRPr sz="385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3950" dirty="0">
              <a:latin typeface="Josefin Sans Light"/>
              <a:cs typeface="Josefin Sans Light"/>
            </a:endParaRPr>
          </a:p>
          <a:p>
            <a:pPr marL="5715" algn="ctr">
              <a:lnSpc>
                <a:spcPct val="100000"/>
              </a:lnSpc>
            </a:pPr>
            <a:r>
              <a:rPr sz="3850" spc="-75" dirty="0">
                <a:solidFill>
                  <a:srgbClr val="FFFF00"/>
                </a:solidFill>
                <a:latin typeface="Josefin Sans Light"/>
                <a:cs typeface="Josefin Sans Light"/>
              </a:rPr>
              <a:t>Mobile</a:t>
            </a:r>
            <a:r>
              <a:rPr sz="3850" spc="185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265" dirty="0">
                <a:solidFill>
                  <a:srgbClr val="FFFF00"/>
                </a:solidFill>
                <a:latin typeface="Josefin Sans Light"/>
                <a:cs typeface="Josefin Sans Light"/>
              </a:rPr>
              <a:t>/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645" dirty="0">
                <a:solidFill>
                  <a:srgbClr val="FFFF00"/>
                </a:solidFill>
                <a:latin typeface="Josefin Sans Light"/>
                <a:cs typeface="Josefin Sans Light"/>
              </a:rPr>
              <a:t>W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265" dirty="0">
                <a:solidFill>
                  <a:srgbClr val="FFFF00"/>
                </a:solidFill>
                <a:latin typeface="Josefin Sans Light"/>
                <a:cs typeface="Josefin Sans Light"/>
              </a:rPr>
              <a:t>/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260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-17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55" dirty="0">
                <a:solidFill>
                  <a:srgbClr val="FFFF00"/>
                </a:solidFill>
                <a:latin typeface="Josefin Sans Light"/>
                <a:cs typeface="Josefin Sans Light"/>
              </a:rPr>
              <a:t>sktop</a:t>
            </a:r>
            <a:endParaRPr sz="3850" dirty="0">
              <a:latin typeface="Josefin Sans Light"/>
              <a:cs typeface="Josefin Sans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6481" y="1617377"/>
            <a:ext cx="3760470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45" dirty="0">
                <a:solidFill>
                  <a:srgbClr val="FFFF00"/>
                </a:solidFill>
                <a:latin typeface="Josefin Sans Light"/>
                <a:cs typeface="Josefin Sans Light"/>
              </a:rPr>
              <a:t>Let's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manage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405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114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235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9487" y="2903252"/>
            <a:ext cx="6374130" cy="1357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23850">
              <a:lnSpc>
                <a:spcPct val="100000"/>
              </a:lnSpc>
            </a:pPr>
            <a:r>
              <a:rPr sz="2650" spc="-229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,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7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4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16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vi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7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ll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endParaRPr sz="265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500" dirty="0">
              <a:latin typeface="Josefin Sans Light"/>
              <a:cs typeface="Josefin Sans Light"/>
            </a:endParaRPr>
          </a:p>
          <a:p>
            <a:pPr marL="12700">
              <a:lnSpc>
                <a:spcPct val="100000"/>
              </a:lnSpc>
            </a:pPr>
            <a:r>
              <a:rPr sz="2650" spc="-35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330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he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7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endParaRPr sz="2650" dirty="0">
              <a:latin typeface="Josefin Sans Light"/>
              <a:cs typeface="Josefin Sans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1662" y="5254195"/>
            <a:ext cx="5349240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-85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30" dirty="0">
                <a:solidFill>
                  <a:srgbClr val="FFFF00"/>
                </a:solidFill>
                <a:latin typeface="Josefin Sans Light"/>
                <a:cs typeface="Josefin Sans Light"/>
              </a:rPr>
              <a:t>am</a:t>
            </a:r>
            <a:r>
              <a:rPr sz="3850" spc="-15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r>
              <a:rPr sz="3850" spc="-17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434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270" dirty="0">
                <a:solidFill>
                  <a:srgbClr val="FFFF00"/>
                </a:solidFill>
                <a:latin typeface="Josefin Sans Light"/>
                <a:cs typeface="Josefin Sans Light"/>
              </a:rPr>
              <a:t>CRU</a:t>
            </a:r>
            <a:r>
              <a:rPr sz="3850" spc="-280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15" dirty="0">
                <a:solidFill>
                  <a:srgbClr val="FFFF00"/>
                </a:solidFill>
                <a:latin typeface="Josefin Sans Light"/>
                <a:cs typeface="Josefin Sans Light"/>
              </a:rPr>
              <a:t>ope</a:t>
            </a:r>
            <a:r>
              <a:rPr sz="3850" spc="-19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125" dirty="0">
                <a:solidFill>
                  <a:srgbClr val="FFFF00"/>
                </a:solidFill>
                <a:latin typeface="Josefin Sans Light"/>
                <a:cs typeface="Josefin Sans Light"/>
              </a:rPr>
              <a:t>ations!</a:t>
            </a:r>
            <a:endParaRPr sz="3850" dirty="0">
              <a:latin typeface="Josefin Sans Light"/>
              <a:cs typeface="Josefin Sans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20570">
              <a:lnSpc>
                <a:spcPct val="100000"/>
              </a:lnSpc>
            </a:pPr>
            <a:r>
              <a:rPr spc="-325" dirty="0"/>
              <a:t>I</a:t>
            </a:r>
            <a:r>
              <a:rPr spc="200" dirty="0"/>
              <a:t> </a:t>
            </a:r>
            <a:r>
              <a:rPr spc="-135" dirty="0"/>
              <a:t>s</a:t>
            </a:r>
            <a:r>
              <a:rPr spc="30" dirty="0"/>
              <a:t>ee</a:t>
            </a:r>
            <a:r>
              <a:rPr spc="200" dirty="0"/>
              <a:t> </a:t>
            </a:r>
            <a:r>
              <a:rPr spc="-210" dirty="0"/>
              <a:t>E</a:t>
            </a:r>
            <a:r>
              <a:rPr spc="15" dirty="0"/>
              <a:t>ve</a:t>
            </a:r>
            <a:r>
              <a:rPr dirty="0"/>
              <a:t>r</a:t>
            </a:r>
            <a:r>
              <a:rPr spc="-75" dirty="0"/>
              <a:t>L</a:t>
            </a:r>
            <a:r>
              <a:rPr spc="-355" dirty="0"/>
              <a:t>i</a:t>
            </a:r>
            <a:r>
              <a:rPr spc="15" dirty="0"/>
              <a:t>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415" y="2054661"/>
            <a:ext cx="7012305" cy="3971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7920" marR="1130300" algn="ctr">
              <a:lnSpc>
                <a:spcPct val="128600"/>
              </a:lnSpc>
            </a:pPr>
            <a:r>
              <a:rPr sz="2650" spc="-229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rn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30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vi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7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00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4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-13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14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3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10" dirty="0">
                <a:solidFill>
                  <a:srgbClr val="FFFFFF"/>
                </a:solidFill>
                <a:latin typeface="Josefin Sans Light"/>
                <a:cs typeface="Josefin Sans Light"/>
              </a:rPr>
              <a:t>&amp;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20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330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endParaRPr sz="265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500" dirty="0">
              <a:latin typeface="Josefin Sans Light"/>
              <a:cs typeface="Josefin Sans Light"/>
            </a:endParaRPr>
          </a:p>
          <a:p>
            <a:pPr algn="ctr">
              <a:lnSpc>
                <a:spcPct val="100000"/>
              </a:lnSpc>
            </a:pP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30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vi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330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hr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35" dirty="0">
                <a:solidFill>
                  <a:srgbClr val="FFFFFF"/>
                </a:solidFill>
                <a:latin typeface="Josefin Sans Light"/>
                <a:cs typeface="Josefin Sans Light"/>
              </a:rPr>
              <a:t>..</a:t>
            </a:r>
            <a:endParaRPr sz="2650" dirty="0">
              <a:latin typeface="Josefin Sans Light"/>
              <a:cs typeface="Josefin Sans Light"/>
            </a:endParaRPr>
          </a:p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2650" spc="-16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he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6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li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3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endParaRPr sz="265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700" dirty="0">
              <a:latin typeface="Josefin Sans Light"/>
              <a:cs typeface="Josefin Sans Light"/>
            </a:endParaRPr>
          </a:p>
          <a:p>
            <a:pPr marL="12700" marR="5080" algn="ctr">
              <a:lnSpc>
                <a:spcPct val="128600"/>
              </a:lnSpc>
            </a:pP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You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50" dirty="0">
                <a:solidFill>
                  <a:srgbClr val="FFFFFF"/>
                </a:solidFill>
                <a:latin typeface="Josefin Sans Light"/>
                <a:cs typeface="Josefin Sans Light"/>
              </a:rPr>
              <a:t>normally</a:t>
            </a:r>
            <a:r>
              <a:rPr sz="2650" spc="12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5" dirty="0">
                <a:solidFill>
                  <a:srgbClr val="FFFFFF"/>
                </a:solidFill>
                <a:latin typeface="Josefin Sans Light"/>
                <a:cs typeface="Josefin Sans Light"/>
              </a:rPr>
              <a:t>cr</a:t>
            </a:r>
            <a:r>
              <a:rPr sz="2650" spc="-13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at</a:t>
            </a:r>
            <a:r>
              <a:rPr sz="2650" spc="7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one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95" dirty="0">
                <a:solidFill>
                  <a:srgbClr val="FFFFFF"/>
                </a:solidFill>
                <a:latin typeface="Josefin Sans Light"/>
                <a:cs typeface="Josefin Sans Light"/>
              </a:rPr>
              <a:t>glo</a:t>
            </a:r>
            <a:r>
              <a:rPr sz="2650" spc="-4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ins</a:t>
            </a:r>
            <a:r>
              <a:rPr sz="2650" spc="-9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5" dirty="0">
                <a:solidFill>
                  <a:srgbClr val="FFFFFF"/>
                </a:solidFill>
                <a:latin typeface="Josefin Sans Light"/>
                <a:cs typeface="Josefin Sans Light"/>
              </a:rPr>
              <a:t>anc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90" dirty="0">
                <a:solidFill>
                  <a:srgbClr val="FFFFFF"/>
                </a:solidFill>
                <a:latin typeface="Josefin Sans Light"/>
                <a:cs typeface="Josefin Sans Light"/>
              </a:rPr>
              <a:t>of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75" dirty="0">
                <a:solidFill>
                  <a:srgbClr val="FFFFFF"/>
                </a:solidFill>
                <a:latin typeface="Josefin Sans Light"/>
                <a:cs typeface="Josefin Sans Light"/>
              </a:rPr>
              <a:t>'</a:t>
            </a:r>
            <a:r>
              <a:rPr sz="2650" spc="-16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2650" spc="10" dirty="0">
                <a:solidFill>
                  <a:srgbClr val="FFFF00"/>
                </a:solidFill>
                <a:latin typeface="Josefin Sans Light"/>
                <a:cs typeface="Josefin Sans Light"/>
              </a:rPr>
              <a:t>ve</a:t>
            </a:r>
            <a:r>
              <a:rPr sz="2650" spc="-1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2650" spc="-245" dirty="0">
                <a:solidFill>
                  <a:srgbClr val="FFFF00"/>
                </a:solidFill>
                <a:latin typeface="Josefin Sans Light"/>
                <a:cs typeface="Josefin Sans Light"/>
              </a:rPr>
              <a:t>li</a:t>
            </a:r>
            <a:r>
              <a:rPr sz="2650" spc="10" dirty="0">
                <a:solidFill>
                  <a:srgbClr val="FFFF00"/>
                </a:solidFill>
                <a:latin typeface="Josefin Sans Light"/>
                <a:cs typeface="Josefin Sans Light"/>
              </a:rPr>
              <a:t>ve</a:t>
            </a:r>
            <a:r>
              <a:rPr sz="2650" spc="-75" dirty="0">
                <a:solidFill>
                  <a:srgbClr val="FFFFFF"/>
                </a:solidFill>
                <a:latin typeface="Josefin Sans Light"/>
                <a:cs typeface="Josefin Sans Light"/>
              </a:rPr>
              <a:t>'</a:t>
            </a:r>
            <a:r>
              <a:rPr sz="26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20" dirty="0">
                <a:solidFill>
                  <a:srgbClr val="FFFFFF"/>
                </a:solidFill>
                <a:latin typeface="Josefin Sans Light"/>
                <a:cs typeface="Josefin Sans Light"/>
              </a:rPr>
              <a:t>Ne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30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45" dirty="0">
                <a:solidFill>
                  <a:srgbClr val="FFFF00"/>
                </a:solidFill>
                <a:latin typeface="Josefin Sans Light"/>
                <a:cs typeface="Josefin Sans Light"/>
              </a:rPr>
              <a:t>API</a:t>
            </a:r>
            <a:r>
              <a:rPr sz="2650" spc="13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2650" spc="-120" dirty="0">
                <a:solidFill>
                  <a:srgbClr val="FFFF00"/>
                </a:solidFill>
                <a:latin typeface="Josefin Sans Light"/>
                <a:cs typeface="Josefin Sans Light"/>
              </a:rPr>
              <a:t>Key</a:t>
            </a:r>
            <a:endParaRPr sz="2650" dirty="0">
              <a:latin typeface="Josefin Sans Light"/>
              <a:cs typeface="Josefin Sans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413" y="937350"/>
            <a:ext cx="4104004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85" dirty="0">
                <a:solidFill>
                  <a:srgbClr val="FFFF00"/>
                </a:solidFill>
                <a:latin typeface="Josefin Sans Light"/>
                <a:cs typeface="Josefin Sans Light"/>
              </a:rPr>
              <a:t>H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ere</a:t>
            </a:r>
            <a:r>
              <a:rPr sz="3850" spc="-110" dirty="0">
                <a:solidFill>
                  <a:srgbClr val="FFFF00"/>
                </a:solidFill>
                <a:latin typeface="Josefin Sans Light"/>
                <a:cs typeface="Josefin Sans Light"/>
              </a:rPr>
              <a:t>'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60" dirty="0">
                <a:solidFill>
                  <a:srgbClr val="FFFF00"/>
                </a:solidFill>
                <a:latin typeface="Josefin Sans Light"/>
                <a:cs typeface="Josefin Sans Light"/>
              </a:rPr>
              <a:t>ho</a:t>
            </a:r>
            <a:r>
              <a:rPr sz="3850" spc="190" dirty="0">
                <a:solidFill>
                  <a:srgbClr val="FFFF00"/>
                </a:solidFill>
                <a:latin typeface="Josefin Sans Light"/>
                <a:cs typeface="Josefin Sans Light"/>
              </a:rPr>
              <a:t>w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25" dirty="0">
                <a:solidFill>
                  <a:srgbClr val="FFFF00"/>
                </a:solidFill>
                <a:latin typeface="Josefin Sans Light"/>
                <a:cs typeface="Josefin Sans Light"/>
              </a:rPr>
              <a:t>y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u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-114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113" y="4511386"/>
            <a:ext cx="6451600" cy="72771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46685">
              <a:lnSpc>
                <a:spcPct val="100000"/>
              </a:lnSpc>
            </a:pP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var </a:t>
            </a: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e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l = </a:t>
            </a: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new 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Everlive(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'your-api-key-here'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);</a:t>
            </a:r>
            <a:endParaRPr sz="1350">
              <a:latin typeface="Courier"/>
              <a:cs typeface="Courie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413" y="1894179"/>
            <a:ext cx="1454785" cy="40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235" dirty="0">
                <a:solidFill>
                  <a:srgbClr val="FFFFFF"/>
                </a:solidFill>
                <a:latin typeface="Josefin Sans Light"/>
                <a:cs typeface="Josefin Sans Light"/>
              </a:rPr>
              <a:t>.</a:t>
            </a:r>
            <a:r>
              <a:rPr sz="2650" spc="22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6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330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endParaRPr sz="2650" dirty="0">
              <a:latin typeface="Josefin Sans Light"/>
              <a:cs typeface="Josefin Sans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413" y="3864411"/>
            <a:ext cx="2091689" cy="40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210" dirty="0">
                <a:solidFill>
                  <a:srgbClr val="FFFFFF"/>
                </a:solidFill>
                <a:latin typeface="Josefin Sans Light"/>
                <a:cs typeface="Josefin Sans Light"/>
              </a:rPr>
              <a:t>J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v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aScrip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85" dirty="0">
                <a:solidFill>
                  <a:srgbClr val="FFFFFF"/>
                </a:solidFill>
                <a:latin typeface="Josefin Sans Light"/>
                <a:cs typeface="Josefin Sans Light"/>
              </a:rPr>
              <a:t>SDK</a:t>
            </a:r>
            <a:endParaRPr sz="2650" dirty="0">
              <a:latin typeface="Josefin Sans Light"/>
              <a:cs typeface="Josefin Sans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113" y="2606386"/>
            <a:ext cx="6451600" cy="72771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46685">
              <a:lnSpc>
                <a:spcPct val="100000"/>
              </a:lnSpc>
            </a:pP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EverliveAp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p </a:t>
            </a: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myAp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p = </a:t>
            </a: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new 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EverliveApp(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"your-api-key-here"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);</a:t>
            </a:r>
            <a:endParaRPr sz="135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413" y="686236"/>
            <a:ext cx="4881245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62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85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160" dirty="0">
                <a:solidFill>
                  <a:srgbClr val="FFFF00"/>
                </a:solidFill>
                <a:latin typeface="Josefin Sans Light"/>
                <a:cs typeface="Josefin Sans Light"/>
              </a:rPr>
              <a:t>ad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165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150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114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235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40" dirty="0">
                <a:solidFill>
                  <a:srgbClr val="FFFF00"/>
                </a:solidFill>
                <a:latin typeface="Josefin Sans Light"/>
                <a:cs typeface="Josefin Sans Light"/>
              </a:rPr>
              <a:t>from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625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850" spc="-5" dirty="0">
                <a:solidFill>
                  <a:srgbClr val="FFFF00"/>
                </a:solidFill>
                <a:latin typeface="Josefin Sans Light"/>
                <a:cs typeface="Josefin Sans Light"/>
              </a:rPr>
              <a:t>ackend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9413" y="1391952"/>
            <a:ext cx="7435850" cy="130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235" dirty="0">
                <a:solidFill>
                  <a:srgbClr val="FFFFFF"/>
                </a:solidFill>
                <a:latin typeface="Josefin Sans Light"/>
                <a:cs typeface="Josefin Sans Light"/>
              </a:rPr>
              <a:t>.</a:t>
            </a:r>
            <a:r>
              <a:rPr sz="2650" spc="22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6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,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95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7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ll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75" dirty="0">
                <a:solidFill>
                  <a:srgbClr val="FFFFFF"/>
                </a:solidFill>
                <a:latin typeface="Josefin Sans Light"/>
                <a:cs typeface="Josefin Sans Light"/>
              </a:rPr>
              <a:t>'</a:t>
            </a:r>
            <a:r>
              <a:rPr sz="26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vi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-75" dirty="0">
                <a:solidFill>
                  <a:srgbClr val="FFFFFF"/>
                </a:solidFill>
                <a:latin typeface="Josefin Sans Light"/>
                <a:cs typeface="Josefin Sans Light"/>
              </a:rPr>
              <a:t>'</a:t>
            </a:r>
            <a:endParaRPr sz="265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 dirty="0">
              <a:latin typeface="Josefin Sans Light"/>
              <a:cs typeface="Josefin Sans Light"/>
            </a:endParaRPr>
          </a:p>
          <a:p>
            <a:pPr marL="12700">
              <a:lnSpc>
                <a:spcPct val="100000"/>
              </a:lnSpc>
            </a:pP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Single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item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by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90" dirty="0">
                <a:solidFill>
                  <a:srgbClr val="FFFFFF"/>
                </a:solidFill>
                <a:latin typeface="Josefin Sans Light"/>
                <a:cs typeface="Josefin Sans Light"/>
              </a:rPr>
              <a:t>Id</a:t>
            </a:r>
            <a:endParaRPr sz="2650" dirty="0">
              <a:latin typeface="Josefin Sans Light"/>
              <a:cs typeface="Josefin Sans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113" y="2718954"/>
            <a:ext cx="7888605" cy="129921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370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public</a:t>
            </a:r>
            <a:r>
              <a:rPr sz="1150" spc="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async</a:t>
            </a:r>
            <a:r>
              <a:rPr sz="1150" spc="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Tas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k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GetSingleItem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(EverliveAp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p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app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,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Gui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d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activityId)</a:t>
            </a:r>
            <a:endParaRPr sz="1150">
              <a:latin typeface="Courier"/>
              <a:cs typeface="Courier"/>
            </a:endParaRPr>
          </a:p>
          <a:p>
            <a:pPr marL="43180">
              <a:lnSpc>
                <a:spcPts val="1365"/>
              </a:lnSpc>
            </a:pP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{</a:t>
            </a:r>
            <a:endParaRPr sz="1150">
              <a:latin typeface="Courier"/>
              <a:cs typeface="Courier"/>
            </a:endParaRPr>
          </a:p>
          <a:p>
            <a:pPr marL="396240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var</a:t>
            </a:r>
            <a:r>
              <a:rPr sz="1150" spc="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activit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y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await</a:t>
            </a:r>
            <a:r>
              <a:rPr sz="1150" spc="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app.WorkWith().Data&lt;Activity&gt;().GetById(activityId)</a:t>
            </a:r>
            <a:endParaRPr sz="1150">
              <a:latin typeface="Courier"/>
              <a:cs typeface="Courier"/>
            </a:endParaRPr>
          </a:p>
          <a:p>
            <a:pPr marL="396240" marR="3420110" indent="1854835">
              <a:lnSpc>
                <a:spcPts val="1360"/>
              </a:lnSpc>
              <a:spcBef>
                <a:spcPts val="50"/>
              </a:spcBef>
            </a:pP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.ExecuteAsync(); Debug.WriteLine(</a:t>
            </a:r>
            <a:r>
              <a:rPr sz="1150" spc="-5" dirty="0">
                <a:solidFill>
                  <a:srgbClr val="CC9393"/>
                </a:solidFill>
                <a:latin typeface="Courier"/>
                <a:cs typeface="Courier"/>
              </a:rPr>
              <a:t>"Activity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: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+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activity.Text);</a:t>
            </a:r>
            <a:endParaRPr sz="1150">
              <a:latin typeface="Courier"/>
              <a:cs typeface="Courier"/>
            </a:endParaRPr>
          </a:p>
          <a:p>
            <a:pPr marL="43180">
              <a:lnSpc>
                <a:spcPts val="1320"/>
              </a:lnSpc>
            </a:pP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}</a:t>
            </a:r>
            <a:endParaRPr sz="115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113" y="4563341"/>
            <a:ext cx="7888605" cy="1723389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370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public</a:t>
            </a:r>
            <a:r>
              <a:rPr sz="1150" spc="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async</a:t>
            </a:r>
            <a:r>
              <a:rPr sz="1150" spc="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Tas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k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GetMultipleItems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(EverliveAp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p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app)</a:t>
            </a:r>
            <a:endParaRPr sz="1150">
              <a:latin typeface="Courier"/>
              <a:cs typeface="Courier"/>
            </a:endParaRPr>
          </a:p>
          <a:p>
            <a:pPr marL="43180">
              <a:lnSpc>
                <a:spcPts val="1365"/>
              </a:lnSpc>
            </a:pP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{</a:t>
            </a:r>
            <a:endParaRPr sz="1150">
              <a:latin typeface="Courier"/>
              <a:cs typeface="Courier"/>
            </a:endParaRPr>
          </a:p>
          <a:p>
            <a:pPr marL="396240" marR="505459">
              <a:lnSpc>
                <a:spcPts val="1360"/>
              </a:lnSpc>
              <a:spcBef>
                <a:spcPts val="50"/>
              </a:spcBef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var</a:t>
            </a:r>
            <a:r>
              <a:rPr sz="1150" spc="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activitie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s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await</a:t>
            </a:r>
            <a:r>
              <a:rPr sz="1150" spc="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app.WorkWith().Data&lt;Activity&gt;().GetAll().ExecuteAsync();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foreach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(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var</a:t>
            </a:r>
            <a:r>
              <a:rPr sz="1150" spc="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activit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y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in</a:t>
            </a:r>
            <a:r>
              <a:rPr sz="1150" spc="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activities)</a:t>
            </a:r>
            <a:endParaRPr sz="1150">
              <a:latin typeface="Courier"/>
              <a:cs typeface="Courier"/>
            </a:endParaRPr>
          </a:p>
          <a:p>
            <a:pPr marL="396240">
              <a:lnSpc>
                <a:spcPts val="1315"/>
              </a:lnSpc>
            </a:pP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{</a:t>
            </a:r>
            <a:endParaRPr sz="1150">
              <a:latin typeface="Courier"/>
              <a:cs typeface="Courier"/>
            </a:endParaRPr>
          </a:p>
          <a:p>
            <a:pPr marL="749935">
              <a:lnSpc>
                <a:spcPts val="1365"/>
              </a:lnSpc>
            </a:pP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Debug.WriteLine(</a:t>
            </a:r>
            <a:r>
              <a:rPr sz="1150" spc="-5" dirty="0">
                <a:solidFill>
                  <a:srgbClr val="CC9393"/>
                </a:solidFill>
                <a:latin typeface="Courier"/>
                <a:cs typeface="Courier"/>
              </a:rPr>
              <a:t>"Activity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: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+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activity.Text);</a:t>
            </a:r>
            <a:endParaRPr sz="1150">
              <a:latin typeface="Courier"/>
              <a:cs typeface="Courier"/>
            </a:endParaRPr>
          </a:p>
          <a:p>
            <a:pPr marL="396240">
              <a:lnSpc>
                <a:spcPts val="1365"/>
              </a:lnSpc>
            </a:pP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}</a:t>
            </a:r>
            <a:endParaRPr sz="1150">
              <a:latin typeface="Courier"/>
              <a:cs typeface="Courier"/>
            </a:endParaRPr>
          </a:p>
          <a:p>
            <a:pPr marL="43180">
              <a:lnSpc>
                <a:spcPts val="1370"/>
              </a:lnSpc>
            </a:pP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}</a:t>
            </a:r>
            <a:endParaRPr sz="1150"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413" y="4106866"/>
            <a:ext cx="1936114" cy="40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60" dirty="0">
                <a:solidFill>
                  <a:srgbClr val="FFFFFF"/>
                </a:solidFill>
                <a:latin typeface="Josefin Sans Light"/>
                <a:cs typeface="Josefin Sans Light"/>
              </a:rPr>
              <a:t>Multiple</a:t>
            </a:r>
            <a:r>
              <a:rPr sz="2650" spc="12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60" dirty="0">
                <a:solidFill>
                  <a:srgbClr val="FFFFFF"/>
                </a:solidFill>
                <a:latin typeface="Josefin Sans Light"/>
                <a:cs typeface="Josefin Sans Light"/>
              </a:rPr>
              <a:t>items</a:t>
            </a:r>
            <a:endParaRPr sz="2650" dirty="0">
              <a:latin typeface="Josefin Sans Light"/>
              <a:cs typeface="Josefin Sans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413" y="686237"/>
            <a:ext cx="6183630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15" dirty="0">
                <a:solidFill>
                  <a:srgbClr val="FFFF00"/>
                </a:solidFill>
                <a:latin typeface="Josefin Sans Light"/>
                <a:cs typeface="Josefin Sans Light"/>
              </a:rPr>
              <a:t>Manipulate</a:t>
            </a:r>
            <a:r>
              <a:rPr sz="3850" spc="175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155" dirty="0">
                <a:solidFill>
                  <a:srgbClr val="FFFF00"/>
                </a:solidFill>
                <a:latin typeface="Josefin Sans Light"/>
                <a:cs typeface="Josefin Sans Light"/>
              </a:rPr>
              <a:t>da</a:t>
            </a:r>
            <a:r>
              <a:rPr sz="3850" spc="-114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235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195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35" dirty="0">
                <a:solidFill>
                  <a:srgbClr val="FFFF00"/>
                </a:solidFill>
                <a:latin typeface="Josefin Sans Light"/>
                <a:cs typeface="Josefin Sans Light"/>
              </a:rPr>
              <a:t>fro</a:t>
            </a:r>
            <a:r>
              <a:rPr sz="3850" spc="-60" dirty="0">
                <a:solidFill>
                  <a:srgbClr val="FFFF00"/>
                </a:solidFill>
                <a:latin typeface="Josefin Sans Light"/>
                <a:cs typeface="Josefin Sans Light"/>
              </a:rPr>
              <a:t>m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625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850" spc="-5" dirty="0">
                <a:solidFill>
                  <a:srgbClr val="FFFF00"/>
                </a:solidFill>
                <a:latin typeface="Josefin Sans Light"/>
                <a:cs typeface="Josefin Sans Light"/>
              </a:rPr>
              <a:t>ackend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9413" y="1391953"/>
            <a:ext cx="7435850" cy="130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235" dirty="0">
                <a:solidFill>
                  <a:srgbClr val="FFFFFF"/>
                </a:solidFill>
                <a:latin typeface="Josefin Sans Light"/>
                <a:cs typeface="Josefin Sans Light"/>
              </a:rPr>
              <a:t>.</a:t>
            </a:r>
            <a:r>
              <a:rPr sz="2650" spc="22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6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,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95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7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ll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75" dirty="0">
                <a:solidFill>
                  <a:srgbClr val="FFFFFF"/>
                </a:solidFill>
                <a:latin typeface="Josefin Sans Light"/>
                <a:cs typeface="Josefin Sans Light"/>
              </a:rPr>
              <a:t>'</a:t>
            </a:r>
            <a:r>
              <a:rPr sz="26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vi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-75" dirty="0">
                <a:solidFill>
                  <a:srgbClr val="FFFFFF"/>
                </a:solidFill>
                <a:latin typeface="Josefin Sans Light"/>
                <a:cs typeface="Josefin Sans Light"/>
              </a:rPr>
              <a:t>'</a:t>
            </a:r>
            <a:endParaRPr sz="265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 dirty="0">
              <a:latin typeface="Josefin Sans Light"/>
              <a:cs typeface="Josefin Sans Light"/>
            </a:endParaRPr>
          </a:p>
          <a:p>
            <a:pPr marL="12700">
              <a:lnSpc>
                <a:spcPct val="100000"/>
              </a:lnSpc>
            </a:pPr>
            <a:r>
              <a:rPr sz="26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Update</a:t>
            </a:r>
            <a:endParaRPr sz="2650" dirty="0">
              <a:latin typeface="Josefin Sans Light"/>
              <a:cs typeface="Josefin Sans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113" y="2718954"/>
            <a:ext cx="8018780" cy="141160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370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public</a:t>
            </a:r>
            <a:r>
              <a:rPr sz="1150" spc="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async</a:t>
            </a:r>
            <a:r>
              <a:rPr sz="1150" spc="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Tas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k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UpdateActivityById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(EverliveAp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p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app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,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Gui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d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activityId,</a:t>
            </a:r>
            <a:endParaRPr sz="1150">
              <a:latin typeface="Courier"/>
              <a:cs typeface="Courier"/>
            </a:endParaRPr>
          </a:p>
          <a:p>
            <a:pPr marL="3311525">
              <a:lnSpc>
                <a:spcPts val="1365"/>
              </a:lnSpc>
            </a:pP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Activit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y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updatedActivity)</a:t>
            </a:r>
            <a:endParaRPr sz="1150">
              <a:latin typeface="Courier"/>
              <a:cs typeface="Courier"/>
            </a:endParaRPr>
          </a:p>
          <a:p>
            <a:pPr marL="43180">
              <a:lnSpc>
                <a:spcPts val="1365"/>
              </a:lnSpc>
            </a:pP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{</a:t>
            </a:r>
            <a:endParaRPr sz="1150">
              <a:latin typeface="Courier"/>
              <a:cs typeface="Courier"/>
            </a:endParaRPr>
          </a:p>
          <a:p>
            <a:pPr marL="396240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await</a:t>
            </a:r>
            <a:r>
              <a:rPr sz="1150" spc="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app.WorkWith().Data&lt;Activity&gt;().Update(activityId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,</a:t>
            </a:r>
            <a:r>
              <a:rPr sz="1150" spc="10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updatedActivity)</a:t>
            </a:r>
            <a:endParaRPr sz="1150">
              <a:latin typeface="Courier"/>
              <a:cs typeface="Courier"/>
            </a:endParaRPr>
          </a:p>
          <a:p>
            <a:pPr marL="926465">
              <a:lnSpc>
                <a:spcPts val="1365"/>
              </a:lnSpc>
            </a:pP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.ExecuteAsync();</a:t>
            </a:r>
            <a:endParaRPr sz="1150">
              <a:latin typeface="Courier"/>
              <a:cs typeface="Courier"/>
            </a:endParaRPr>
          </a:p>
          <a:p>
            <a:pPr marL="43180">
              <a:lnSpc>
                <a:spcPts val="1370"/>
              </a:lnSpc>
            </a:pP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}</a:t>
            </a:r>
            <a:endParaRPr sz="115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113" y="4831772"/>
            <a:ext cx="8018780" cy="112585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370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public</a:t>
            </a:r>
            <a:r>
              <a:rPr sz="1150" spc="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async</a:t>
            </a:r>
            <a:r>
              <a:rPr sz="1150" spc="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Tas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k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DeleteById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(EverliveAp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p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app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,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Gui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d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id)</a:t>
            </a:r>
            <a:endParaRPr sz="1150">
              <a:latin typeface="Courier"/>
              <a:cs typeface="Courier"/>
            </a:endParaRPr>
          </a:p>
          <a:p>
            <a:pPr marL="43180">
              <a:lnSpc>
                <a:spcPts val="1365"/>
              </a:lnSpc>
            </a:pP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{</a:t>
            </a:r>
            <a:endParaRPr sz="1150">
              <a:latin typeface="Courier"/>
              <a:cs typeface="Courier"/>
            </a:endParaRPr>
          </a:p>
          <a:p>
            <a:pPr marL="396240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await</a:t>
            </a:r>
            <a:r>
              <a:rPr sz="1150" spc="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app.WorkWith().Data&lt;Activity&gt;().Delete(id).ExecuteAsync();</a:t>
            </a:r>
            <a:endParaRPr sz="1150">
              <a:latin typeface="Courier"/>
              <a:cs typeface="Courier"/>
            </a:endParaRPr>
          </a:p>
          <a:p>
            <a:pPr marL="43180">
              <a:lnSpc>
                <a:spcPts val="1370"/>
              </a:lnSpc>
            </a:pP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}</a:t>
            </a:r>
            <a:endParaRPr sz="1150"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413" y="4332003"/>
            <a:ext cx="862330" cy="40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60" dirty="0">
                <a:solidFill>
                  <a:srgbClr val="FFFFFF"/>
                </a:solidFill>
                <a:latin typeface="Josefin Sans Light"/>
                <a:cs typeface="Josefin Sans Light"/>
              </a:rPr>
              <a:t>Delete</a:t>
            </a:r>
            <a:endParaRPr sz="2650" dirty="0">
              <a:latin typeface="Josefin Sans Light"/>
              <a:cs typeface="Josefin Sans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2644">
              <a:lnSpc>
                <a:spcPct val="100000"/>
              </a:lnSpc>
            </a:pPr>
            <a:r>
              <a:rPr dirty="0"/>
              <a:t>#4.</a:t>
            </a:r>
            <a:r>
              <a:rPr spc="200" dirty="0"/>
              <a:t> </a:t>
            </a:r>
            <a:r>
              <a:rPr spc="-45" dirty="0"/>
              <a:t>Let's</a:t>
            </a:r>
            <a:r>
              <a:rPr spc="200" dirty="0"/>
              <a:t> </a:t>
            </a:r>
            <a:r>
              <a:rPr spc="-114" dirty="0"/>
              <a:t>t</a:t>
            </a:r>
            <a:r>
              <a:rPr spc="-90" dirty="0"/>
              <a:t>al</a:t>
            </a:r>
            <a:r>
              <a:rPr spc="-120" dirty="0"/>
              <a:t>k</a:t>
            </a:r>
            <a:r>
              <a:rPr spc="200" dirty="0"/>
              <a:t> </a:t>
            </a:r>
            <a:r>
              <a:rPr spc="-405" dirty="0"/>
              <a:t>D</a:t>
            </a:r>
            <a:r>
              <a:rPr spc="229" dirty="0"/>
              <a:t>a</a:t>
            </a:r>
            <a:r>
              <a:rPr spc="-114" dirty="0"/>
              <a:t>t</a:t>
            </a:r>
            <a:r>
              <a:rPr spc="235" dirty="0"/>
              <a:t>a</a:t>
            </a:r>
            <a:r>
              <a:rPr spc="200" dirty="0"/>
              <a:t> </a:t>
            </a:r>
            <a:r>
              <a:rPr spc="-45" dirty="0"/>
              <a:t>Connect</a:t>
            </a:r>
            <a:r>
              <a:rPr spc="-35" dirty="0"/>
              <a:t>o</a:t>
            </a:r>
            <a:r>
              <a:rPr spc="-150" dirty="0"/>
              <a:t>r</a:t>
            </a:r>
            <a:r>
              <a:rPr spc="-13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7206" y="2366389"/>
            <a:ext cx="5918835" cy="38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11835">
              <a:lnSpc>
                <a:spcPct val="128600"/>
              </a:lnSpc>
            </a:pPr>
            <a:r>
              <a:rPr sz="2650" spc="425" dirty="0">
                <a:solidFill>
                  <a:srgbClr val="FFFFFF"/>
                </a:solidFill>
                <a:latin typeface="Josefin Sans Light"/>
                <a:cs typeface="Josefin Sans Light"/>
              </a:rPr>
              <a:t>W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w </a:t>
            </a:r>
            <a:r>
              <a:rPr sz="26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95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6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215" dirty="0">
                <a:solidFill>
                  <a:srgbClr val="FFFFFF"/>
                </a:solidFill>
                <a:latin typeface="Josefin Sans Light"/>
                <a:cs typeface="Josefin Sans Light"/>
              </a:rPr>
              <a:t>x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8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54" dirty="0">
                <a:solidFill>
                  <a:srgbClr val="FFFFFF"/>
                </a:solidFill>
                <a:latin typeface="Josefin Sans Light"/>
                <a:cs typeface="Josefin Sans Light"/>
              </a:rPr>
              <a:t>V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1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35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vi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70" dirty="0">
                <a:solidFill>
                  <a:srgbClr val="FFFFFF"/>
                </a:solidFill>
                <a:latin typeface="Josefin Sans Light"/>
                <a:cs typeface="Josefin Sans Light"/>
              </a:rPr>
              <a:t>=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endParaRPr sz="2650" dirty="0">
              <a:latin typeface="Josefin Sans Light"/>
              <a:cs typeface="Josefin Sans Light"/>
            </a:endParaRPr>
          </a:p>
          <a:p>
            <a:pPr marL="231775" indent="296545">
              <a:lnSpc>
                <a:spcPct val="100000"/>
              </a:lnSpc>
              <a:spcBef>
                <a:spcPts val="910"/>
              </a:spcBef>
            </a:pPr>
            <a:r>
              <a:rPr sz="2650" spc="-360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24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vi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6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215" dirty="0">
                <a:solidFill>
                  <a:srgbClr val="FFFFFF"/>
                </a:solidFill>
                <a:latin typeface="Josefin Sans Light"/>
                <a:cs typeface="Josefin Sans Light"/>
              </a:rPr>
              <a:t>x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endParaRPr sz="265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</a:pPr>
            <a:endParaRPr sz="260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3600" dirty="0">
              <a:latin typeface="Josefin Sans Light"/>
              <a:cs typeface="Josefin Sans Light"/>
            </a:endParaRPr>
          </a:p>
          <a:p>
            <a:pPr algn="ctr">
              <a:lnSpc>
                <a:spcPct val="100000"/>
              </a:lnSpc>
            </a:pPr>
            <a:r>
              <a:rPr sz="2650" spc="-95" dirty="0">
                <a:solidFill>
                  <a:srgbClr val="FFFFFF"/>
                </a:solidFill>
                <a:latin typeface="Josefin Sans Light"/>
                <a:cs typeface="Josefin Sans Light"/>
              </a:rPr>
              <a:t>It's</a:t>
            </a:r>
            <a:r>
              <a:rPr sz="2650" spc="12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time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to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bridge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our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5" dirty="0">
                <a:solidFill>
                  <a:srgbClr val="FFFFFF"/>
                </a:solidFill>
                <a:latin typeface="Josefin Sans Light"/>
                <a:cs typeface="Josefin Sans Light"/>
              </a:rPr>
              <a:t>On-premis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05" dirty="0">
                <a:solidFill>
                  <a:srgbClr val="FFFFFF"/>
                </a:solidFill>
                <a:latin typeface="Josefin Sans Light"/>
                <a:cs typeface="Josefin Sans Light"/>
              </a:rPr>
              <a:t>da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endParaRPr sz="265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150" dirty="0">
              <a:latin typeface="Josefin Sans Light"/>
              <a:cs typeface="Josefin Sans Light"/>
            </a:endParaRPr>
          </a:p>
          <a:p>
            <a:pPr algn="ctr">
              <a:lnSpc>
                <a:spcPct val="100000"/>
              </a:lnSpc>
            </a:pPr>
            <a:r>
              <a:rPr sz="3850" spc="-310" dirty="0">
                <a:solidFill>
                  <a:srgbClr val="FFFF00"/>
                </a:solidFill>
                <a:latin typeface="Josefin Sans Light"/>
                <a:cs typeface="Josefin Sans Light"/>
              </a:rPr>
              <a:t>Y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u</a:t>
            </a:r>
            <a:r>
              <a:rPr sz="3850" spc="-110" dirty="0">
                <a:solidFill>
                  <a:srgbClr val="FFFF00"/>
                </a:solidFill>
                <a:latin typeface="Josefin Sans Light"/>
                <a:cs typeface="Josefin Sans Light"/>
              </a:rPr>
              <a:t>'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ll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15" dirty="0">
                <a:solidFill>
                  <a:srgbClr val="FFFF00"/>
                </a:solidFill>
                <a:latin typeface="Josefin Sans Light"/>
                <a:cs typeface="Josefin Sans Light"/>
              </a:rPr>
              <a:t>ve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165" dirty="0">
                <a:solidFill>
                  <a:srgbClr val="FFFF00"/>
                </a:solidFill>
                <a:latin typeface="Josefin Sans Light"/>
                <a:cs typeface="Josefin Sans Light"/>
              </a:rPr>
              <a:t>hi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1159" y="978477"/>
            <a:ext cx="640772" cy="64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9888" y="1115151"/>
            <a:ext cx="4914265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180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114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235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2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nn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50" dirty="0">
                <a:solidFill>
                  <a:srgbClr val="FFFF00"/>
                </a:solidFill>
                <a:latin typeface="Josefin Sans Light"/>
                <a:cs typeface="Josefin Sans Light"/>
              </a:rPr>
              <a:t>f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r>
              <a:rPr sz="3850" spc="-75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315" dirty="0">
                <a:solidFill>
                  <a:srgbClr val="FFFF00"/>
                </a:solidFill>
                <a:latin typeface="Josefin Sans Light"/>
                <a:cs typeface="Josefin Sans Light"/>
              </a:rPr>
              <a:t>x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ili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y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2113" y="2026226"/>
            <a:ext cx="7888432" cy="2978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7730" y="5392742"/>
            <a:ext cx="6378575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15" dirty="0">
                <a:solidFill>
                  <a:srgbClr val="FFFFFF"/>
                </a:solidFill>
                <a:latin typeface="Josefin Sans Light"/>
                <a:cs typeface="Josefin Sans Light"/>
              </a:rPr>
              <a:t>Set</a:t>
            </a:r>
            <a:r>
              <a:rPr sz="3850" spc="20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8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3850" dirty="0">
                <a:solidFill>
                  <a:srgbClr val="FFFFFF"/>
                </a:solidFill>
                <a:latin typeface="Josefin Sans Light"/>
                <a:cs typeface="Josefin Sans Light"/>
              </a:rPr>
              <a:t>our</a:t>
            </a:r>
            <a:r>
              <a:rPr sz="3850" spc="20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8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on-premi</a:t>
            </a:r>
            <a:r>
              <a:rPr sz="38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3850" spc="-18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38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850" spc="1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38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38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3850" spc="23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3850" spc="20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850" spc="-20" dirty="0">
                <a:solidFill>
                  <a:srgbClr val="FFFFFF"/>
                </a:solidFill>
                <a:latin typeface="Josefin Sans Light"/>
                <a:cs typeface="Josefin Sans Light"/>
              </a:rPr>
              <a:t>free</a:t>
            </a:r>
            <a:r>
              <a:rPr sz="3850" spc="20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850" spc="-340" dirty="0">
                <a:solidFill>
                  <a:srgbClr val="FFFFFF"/>
                </a:solidFill>
                <a:latin typeface="Josefin Sans Light"/>
                <a:cs typeface="Josefin Sans Light"/>
              </a:rPr>
              <a:t>..</a:t>
            </a:r>
            <a:endParaRPr sz="3850" dirty="0">
              <a:latin typeface="Josefin Sans Light"/>
              <a:cs typeface="Josefin Sans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4193" y="760128"/>
            <a:ext cx="3744595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85" dirty="0">
                <a:solidFill>
                  <a:srgbClr val="FFFF00"/>
                </a:solidFill>
                <a:latin typeface="Josefin Sans Light"/>
                <a:cs typeface="Josefin Sans Light"/>
              </a:rPr>
              <a:t>H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190" dirty="0">
                <a:solidFill>
                  <a:srgbClr val="FFFF00"/>
                </a:solidFill>
                <a:latin typeface="Josefin Sans Light"/>
                <a:cs typeface="Josefin Sans Light"/>
              </a:rPr>
              <a:t>w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90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-17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45" dirty="0">
                <a:solidFill>
                  <a:srgbClr val="FFFF00"/>
                </a:solidFill>
                <a:latin typeface="Josefin Sans Light"/>
                <a:cs typeface="Josefin Sans Light"/>
              </a:rPr>
              <a:t>wo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200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?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7623" y="1907457"/>
            <a:ext cx="6197600" cy="4268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650" spc="-229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wn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-14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10" dirty="0">
                <a:solidFill>
                  <a:srgbClr val="FFFFFF"/>
                </a:solidFill>
                <a:latin typeface="Josefin Sans Light"/>
                <a:cs typeface="Josefin Sans Light"/>
              </a:rPr>
              <a:t>&amp;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ll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29" dirty="0">
                <a:solidFill>
                  <a:srgbClr val="FFFFFF"/>
                </a:solidFill>
                <a:latin typeface="Josefin Sans Light"/>
                <a:cs typeface="Josefin Sans Light"/>
              </a:rPr>
              <a:t>II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pp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35" dirty="0">
                <a:solidFill>
                  <a:srgbClr val="FFFFFF"/>
                </a:solidFill>
                <a:latin typeface="Josefin Sans Light"/>
                <a:cs typeface="Josefin Sans Light"/>
              </a:rPr>
              <a:t>..</a:t>
            </a:r>
            <a:endParaRPr sz="2650" dirty="0">
              <a:latin typeface="Josefin Sans Light"/>
              <a:cs typeface="Josefin Sans Light"/>
            </a:endParaRPr>
          </a:p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2650" spc="-229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75" dirty="0">
                <a:solidFill>
                  <a:srgbClr val="FFFFFF"/>
                </a:solidFill>
                <a:latin typeface="Josefin Sans Light"/>
                <a:cs typeface="Josefin Sans Light"/>
              </a:rPr>
              <a:t>'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he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00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2650" spc="150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2650" spc="-85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2650" spc="150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2650" spc="13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2650" spc="-50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r>
              <a:rPr sz="2650" spc="-24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26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2650" spc="13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2650" spc="25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2650" spc="10" dirty="0">
                <a:solidFill>
                  <a:srgbClr val="FFFF00"/>
                </a:solidFill>
                <a:latin typeface="Josefin Sans Light"/>
                <a:cs typeface="Josefin Sans Light"/>
              </a:rPr>
              <a:t>ve</a:t>
            </a:r>
            <a:r>
              <a:rPr sz="2650" spc="-1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endParaRPr sz="2650" dirty="0">
              <a:latin typeface="Josefin Sans Light"/>
              <a:cs typeface="Josefin Sans Light"/>
            </a:endParaRPr>
          </a:p>
          <a:p>
            <a:pPr marL="635" algn="ctr">
              <a:lnSpc>
                <a:spcPct val="100000"/>
              </a:lnSpc>
              <a:spcBef>
                <a:spcPts val="910"/>
              </a:spcBef>
            </a:pPr>
            <a:r>
              <a:rPr sz="26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Simply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point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to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our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on-premise</a:t>
            </a:r>
            <a:r>
              <a:rPr sz="2650" spc="12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0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4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sto</a:t>
            </a:r>
            <a:r>
              <a:rPr sz="2650" spc="-14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age</a:t>
            </a:r>
            <a:endParaRPr sz="265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500" dirty="0">
              <a:latin typeface="Josefin Sans Light"/>
              <a:cs typeface="Josefin Sans Light"/>
            </a:endParaRPr>
          </a:p>
          <a:p>
            <a:pPr marR="95250" algn="ctr">
              <a:lnSpc>
                <a:spcPct val="100000"/>
              </a:lnSpc>
            </a:pP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You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5" dirty="0">
                <a:solidFill>
                  <a:srgbClr val="FFFFFF"/>
                </a:solidFill>
                <a:latin typeface="Josefin Sans Light"/>
                <a:cs typeface="Josefin Sans Light"/>
              </a:rPr>
              <a:t>cr</a:t>
            </a:r>
            <a:r>
              <a:rPr sz="2650" spc="-13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at</a:t>
            </a:r>
            <a:r>
              <a:rPr sz="2650" spc="7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85" dirty="0">
                <a:solidFill>
                  <a:srgbClr val="FFFF00"/>
                </a:solidFill>
                <a:latin typeface="Josefin Sans Light"/>
                <a:cs typeface="Josefin Sans Light"/>
              </a:rPr>
              <a:t>Mapped</a:t>
            </a:r>
            <a:r>
              <a:rPr sz="2650" spc="12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26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Content</a:t>
            </a:r>
            <a:endParaRPr sz="2650" dirty="0">
              <a:latin typeface="Josefin Sans Light"/>
              <a:cs typeface="Josefin Sans Light"/>
            </a:endParaRPr>
          </a:p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2650" spc="-229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ho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35" dirty="0">
                <a:solidFill>
                  <a:srgbClr val="FFFFFF"/>
                </a:solidFill>
                <a:latin typeface="Josefin Sans Light"/>
                <a:cs typeface="Josefin Sans Light"/>
              </a:rPr>
              <a:t>..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30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54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229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endParaRPr sz="265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</a:pPr>
            <a:endParaRPr sz="260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 dirty="0">
              <a:latin typeface="Josefin Sans Light"/>
              <a:cs typeface="Josefin Sans Light"/>
            </a:endParaRPr>
          </a:p>
          <a:p>
            <a:pPr algn="ctr">
              <a:lnSpc>
                <a:spcPct val="100000"/>
              </a:lnSpc>
            </a:pPr>
            <a:r>
              <a:rPr sz="3850" spc="125" dirty="0">
                <a:solidFill>
                  <a:srgbClr val="FFFF00"/>
                </a:solidFill>
                <a:latin typeface="Josefin Sans Light"/>
                <a:cs typeface="Josefin Sans Light"/>
              </a:rPr>
              <a:t>Fr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ee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62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-215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75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345" dirty="0">
                <a:solidFill>
                  <a:srgbClr val="FFFF00"/>
                </a:solidFill>
                <a:latin typeface="Josefin Sans Light"/>
                <a:cs typeface="Josefin Sans Light"/>
              </a:rPr>
              <a:t>P</a:t>
            </a:r>
            <a:r>
              <a:rPr sz="3850" spc="-32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15" dirty="0">
                <a:solidFill>
                  <a:srgbClr val="FFFF00"/>
                </a:solidFill>
                <a:latin typeface="Josefin Sans Light"/>
                <a:cs typeface="Josefin Sans Light"/>
              </a:rPr>
              <a:t>ve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25" dirty="0">
                <a:solidFill>
                  <a:srgbClr val="FFFF00"/>
                </a:solidFill>
                <a:latin typeface="Josefin Sans Light"/>
                <a:cs typeface="Josefin Sans Light"/>
              </a:rPr>
              <a:t>y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u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90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114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515" dirty="0">
                <a:solidFill>
                  <a:srgbClr val="FFFF00"/>
                </a:solidFill>
                <a:latin typeface="Josefin Sans Light"/>
                <a:cs typeface="Josefin Sans Light"/>
              </a:rPr>
              <a:t>!</a:t>
            </a:r>
            <a:endParaRPr sz="3850" dirty="0">
              <a:latin typeface="Josefin Sans Light"/>
              <a:cs typeface="Josefin Sans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011" y="500355"/>
            <a:ext cx="5203190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85" dirty="0">
                <a:solidFill>
                  <a:srgbClr val="FFFF00"/>
                </a:solidFill>
                <a:latin typeface="Josefin Sans Light"/>
                <a:cs typeface="Josefin Sans Light"/>
              </a:rPr>
              <a:t>Don't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85" dirty="0">
                <a:solidFill>
                  <a:srgbClr val="FFFF00"/>
                </a:solidFill>
                <a:latin typeface="Josefin Sans Light"/>
                <a:cs typeface="Josefin Sans Light"/>
              </a:rPr>
              <a:t>code,</a:t>
            </a:r>
            <a:r>
              <a:rPr sz="3850" spc="195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45" dirty="0">
                <a:solidFill>
                  <a:srgbClr val="FFFF00"/>
                </a:solidFill>
                <a:latin typeface="Josefin Sans Light"/>
                <a:cs typeface="Josefin Sans Light"/>
              </a:rPr>
              <a:t>just</a:t>
            </a:r>
            <a:r>
              <a:rPr sz="3850" spc="195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25" dirty="0">
                <a:solidFill>
                  <a:srgbClr val="FFFF00"/>
                </a:solidFill>
                <a:latin typeface="Josefin Sans Light"/>
                <a:cs typeface="Josefin Sans Light"/>
              </a:rPr>
              <a:t>Confi</a:t>
            </a:r>
            <a:r>
              <a:rPr sz="3850" spc="-80" dirty="0">
                <a:solidFill>
                  <a:srgbClr val="FFFF00"/>
                </a:solidFill>
                <a:latin typeface="Josefin Sans Light"/>
                <a:cs typeface="Josefin Sans Light"/>
              </a:rPr>
              <a:t>g</a:t>
            </a:r>
            <a:r>
              <a:rPr sz="3850" spc="-95" dirty="0">
                <a:solidFill>
                  <a:srgbClr val="FFFF00"/>
                </a:solidFill>
                <a:latin typeface="Josefin Sans Light"/>
                <a:cs typeface="Josefin Sans Light"/>
              </a:rPr>
              <a:t>ure!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6972" y="5379753"/>
            <a:ext cx="6758940" cy="1029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8445">
              <a:lnSpc>
                <a:spcPct val="128600"/>
              </a:lnSpc>
            </a:pP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0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50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cc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3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And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use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70" dirty="0">
                <a:solidFill>
                  <a:srgbClr val="FFFFFF"/>
                </a:solidFill>
                <a:latin typeface="Josefin Sans Light"/>
                <a:cs typeface="Josefin Sans Light"/>
              </a:rPr>
              <a:t>Connection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String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to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poin</a:t>
            </a:r>
            <a:r>
              <a:rPr sz="26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to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our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05" dirty="0">
                <a:solidFill>
                  <a:srgbClr val="FFFFFF"/>
                </a:solidFill>
                <a:latin typeface="Josefin Sans Light"/>
                <a:cs typeface="Josefin Sans Light"/>
              </a:rPr>
              <a:t>da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35" dirty="0">
                <a:solidFill>
                  <a:srgbClr val="FFFFFF"/>
                </a:solidFill>
                <a:latin typeface="Josefin Sans Light"/>
                <a:cs typeface="Josefin Sans Light"/>
              </a:rPr>
              <a:t>..</a:t>
            </a:r>
            <a:endParaRPr sz="2650" dirty="0">
              <a:latin typeface="Josefin Sans Light"/>
              <a:cs typeface="Josefin Sans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9567" y="1255567"/>
            <a:ext cx="3593522" cy="4095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3413" y="1409560"/>
            <a:ext cx="5797550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285" dirty="0">
                <a:solidFill>
                  <a:srgbClr val="FFFF00"/>
                </a:solidFill>
                <a:latin typeface="Josefin Sans Light"/>
                <a:cs typeface="Josefin Sans Light"/>
              </a:rPr>
              <a:t>#</a:t>
            </a:r>
            <a:r>
              <a:rPr sz="3850" spc="-90" dirty="0">
                <a:solidFill>
                  <a:srgbClr val="FFFF00"/>
                </a:solidFill>
                <a:latin typeface="Josefin Sans Light"/>
                <a:cs typeface="Josefin Sans Light"/>
              </a:rPr>
              <a:t>5.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45" dirty="0">
                <a:solidFill>
                  <a:srgbClr val="FFFF00"/>
                </a:solidFill>
                <a:latin typeface="Josefin Sans Light"/>
                <a:cs typeface="Josefin Sans Light"/>
              </a:rPr>
              <a:t>G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140" dirty="0">
                <a:solidFill>
                  <a:srgbClr val="FFFF00"/>
                </a:solidFill>
                <a:latin typeface="Josefin Sans Light"/>
                <a:cs typeface="Josefin Sans Light"/>
              </a:rPr>
              <a:t>No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-130" dirty="0">
                <a:solidFill>
                  <a:srgbClr val="FFFF00"/>
                </a:solidFill>
                <a:latin typeface="Josefin Sans Light"/>
                <a:cs typeface="Josefin Sans Light"/>
              </a:rPr>
              <a:t>-</a:t>
            </a:r>
            <a:r>
              <a:rPr sz="3850" spc="-62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90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114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?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2969" y="3033140"/>
            <a:ext cx="6574155" cy="1573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28600"/>
              </a:lnSpc>
            </a:pPr>
            <a:r>
              <a:rPr sz="2650" spc="-229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,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30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vi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ll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w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7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wi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40" dirty="0">
                <a:solidFill>
                  <a:srgbClr val="FFFF00"/>
                </a:solidFill>
                <a:latin typeface="Josefin Sans Light"/>
                <a:cs typeface="Josefin Sans Light"/>
              </a:rPr>
              <a:t>Fil</a:t>
            </a:r>
            <a:r>
              <a:rPr sz="2650" spc="-1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2650" spc="-7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2650" spc="-16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hi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1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5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he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endParaRPr sz="2650" dirty="0">
              <a:latin typeface="Josefin Sans Light"/>
              <a:cs typeface="Josefin Sans Light"/>
            </a:endParaRPr>
          </a:p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26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And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it's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7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uper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14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al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60" dirty="0">
                <a:solidFill>
                  <a:srgbClr val="FFFFFF"/>
                </a:solidFill>
                <a:latin typeface="Josefin Sans Light"/>
                <a:cs typeface="Josefin Sans Light"/>
              </a:rPr>
              <a:t>ble</a:t>
            </a:r>
            <a:endParaRPr sz="2650" dirty="0">
              <a:latin typeface="Josefin Sans Light"/>
              <a:cs typeface="Josefin Sans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809" y="5531287"/>
            <a:ext cx="6434455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80" dirty="0">
                <a:solidFill>
                  <a:srgbClr val="FFFF00"/>
                </a:solidFill>
                <a:latin typeface="Josefin Sans Light"/>
                <a:cs typeface="Josefin Sans Light"/>
              </a:rPr>
              <a:t>m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625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-22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340" dirty="0">
                <a:solidFill>
                  <a:srgbClr val="FFFF00"/>
                </a:solidFill>
                <a:latin typeface="Josefin Sans Light"/>
                <a:cs typeface="Josefin Sans Light"/>
              </a:rPr>
              <a:t>f</a:t>
            </a:r>
            <a:r>
              <a:rPr sz="3850" spc="110" dirty="0">
                <a:solidFill>
                  <a:srgbClr val="FFFF00"/>
                </a:solidFill>
                <a:latin typeface="Josefin Sans Light"/>
                <a:cs typeface="Josefin Sans Light"/>
              </a:rPr>
              <a:t>u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75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350" dirty="0">
                <a:solidFill>
                  <a:srgbClr val="FFFF00"/>
                </a:solidFill>
                <a:latin typeface="Josefin Sans Light"/>
                <a:cs typeface="Josefin Sans Light"/>
              </a:rPr>
              <a:t>P</a:t>
            </a:r>
            <a:r>
              <a:rPr sz="3850" spc="-32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50" dirty="0">
                <a:solidFill>
                  <a:srgbClr val="FFFF00"/>
                </a:solidFill>
                <a:latin typeface="Josefin Sans Light"/>
                <a:cs typeface="Josefin Sans Light"/>
              </a:rPr>
              <a:t>f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25" dirty="0">
                <a:solidFill>
                  <a:srgbClr val="FFFF00"/>
                </a:solidFill>
                <a:latin typeface="Josefin Sans Light"/>
                <a:cs typeface="Josefin Sans Light"/>
              </a:rPr>
              <a:t>y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110" dirty="0">
                <a:solidFill>
                  <a:srgbClr val="FFFF00"/>
                </a:solidFill>
                <a:latin typeface="Josefin Sans Light"/>
                <a:cs typeface="Josefin Sans Light"/>
              </a:rPr>
              <a:t>u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120" dirty="0">
                <a:solidFill>
                  <a:srgbClr val="FFFF00"/>
                </a:solidFill>
                <a:latin typeface="Josefin Sans Light"/>
                <a:cs typeface="Josefin Sans Light"/>
              </a:rPr>
              <a:t>F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il</a:t>
            </a:r>
            <a:r>
              <a:rPr sz="3850" spc="-17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7022" y="1350818"/>
            <a:ext cx="640772" cy="64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845" y="920028"/>
            <a:ext cx="3909060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95" dirty="0">
                <a:solidFill>
                  <a:srgbClr val="FFFF00"/>
                </a:solidFill>
                <a:latin typeface="Josefin Sans Light"/>
                <a:cs typeface="Josefin Sans Light"/>
              </a:rPr>
              <a:t>Problems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25" dirty="0">
                <a:solidFill>
                  <a:srgbClr val="FFFF00"/>
                </a:solidFill>
                <a:latin typeface="Josefin Sans Light"/>
                <a:cs typeface="Josefin Sans Light"/>
              </a:rPr>
              <a:t>y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ou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300" dirty="0">
                <a:solidFill>
                  <a:srgbClr val="FFFF00"/>
                </a:solidFill>
                <a:latin typeface="Josefin Sans Light"/>
                <a:cs typeface="Josefin Sans Light"/>
              </a:rPr>
              <a:t>f</a:t>
            </a:r>
            <a:r>
              <a:rPr sz="3850" spc="15" dirty="0">
                <a:solidFill>
                  <a:srgbClr val="FFFF00"/>
                </a:solidFill>
                <a:latin typeface="Josefin Sans Light"/>
                <a:cs typeface="Josefin Sans Light"/>
              </a:rPr>
              <a:t>ace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340" dirty="0">
                <a:solidFill>
                  <a:srgbClr val="FFFF00"/>
                </a:solidFill>
                <a:latin typeface="Josefin Sans Light"/>
                <a:cs typeface="Josefin Sans Light"/>
              </a:rPr>
              <a:t>..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7504" y="1829870"/>
            <a:ext cx="6386830" cy="3984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 indent="-346075">
              <a:lnSpc>
                <a:spcPct val="100000"/>
              </a:lnSpc>
              <a:buClr>
                <a:srgbClr val="FFFFFF"/>
              </a:buClr>
              <a:buSzPct val="95348"/>
              <a:buFont typeface="Times New Roman"/>
              <a:buAutoNum type="arabicPeriod"/>
              <a:tabLst>
                <a:tab pos="359410" algn="l"/>
              </a:tabLst>
            </a:pPr>
            <a:r>
              <a:rPr sz="21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120" dirty="0">
                <a:solidFill>
                  <a:srgbClr val="FFFFFF"/>
                </a:solidFill>
                <a:latin typeface="Josefin Sans Light"/>
                <a:cs typeface="Josefin Sans Light"/>
              </a:rPr>
              <a:t>w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75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&amp;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22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7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?</a:t>
            </a:r>
            <a:endParaRPr sz="2150" dirty="0">
              <a:latin typeface="Josefin Sans Light"/>
              <a:cs typeface="Josefin Sans Light"/>
            </a:endParaRPr>
          </a:p>
          <a:p>
            <a:pPr marL="358775" indent="-346075">
              <a:lnSpc>
                <a:spcPct val="100000"/>
              </a:lnSpc>
              <a:spcBef>
                <a:spcPts val="1510"/>
              </a:spcBef>
              <a:buClr>
                <a:srgbClr val="FFFFFF"/>
              </a:buClr>
              <a:buSzPct val="95348"/>
              <a:buFont typeface="Times New Roman"/>
              <a:buAutoNum type="arabicPeriod"/>
              <a:tabLst>
                <a:tab pos="359410" algn="l"/>
              </a:tabLst>
            </a:pPr>
            <a:r>
              <a:rPr sz="21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Is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75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150" spc="5" dirty="0">
                <a:solidFill>
                  <a:srgbClr val="FFFFFF"/>
                </a:solidFill>
                <a:latin typeface="Josefin Sans Light"/>
                <a:cs typeface="Josefin Sans Light"/>
              </a:rPr>
              <a:t>our</a:t>
            </a:r>
            <a:r>
              <a:rPr sz="2150" spc="11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85" dirty="0">
                <a:solidFill>
                  <a:srgbClr val="FFFFFF"/>
                </a:solidFill>
                <a:latin typeface="Josefin Sans Light"/>
                <a:cs typeface="Josefin Sans Light"/>
              </a:rPr>
              <a:t>da</a:t>
            </a:r>
            <a:r>
              <a:rPr sz="21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70" dirty="0">
                <a:solidFill>
                  <a:srgbClr val="FFFFFF"/>
                </a:solidFill>
                <a:latin typeface="Josefin Sans Light"/>
                <a:cs typeface="Josefin Sans Light"/>
              </a:rPr>
              <a:t>Pla</a:t>
            </a:r>
            <a:r>
              <a:rPr sz="21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form-agnostic?</a:t>
            </a:r>
            <a:endParaRPr sz="2150" dirty="0">
              <a:latin typeface="Josefin Sans Light"/>
              <a:cs typeface="Josefin Sans Light"/>
            </a:endParaRPr>
          </a:p>
          <a:p>
            <a:pPr marL="358775" indent="-346075">
              <a:lnSpc>
                <a:spcPct val="100000"/>
              </a:lnSpc>
              <a:spcBef>
                <a:spcPts val="1510"/>
              </a:spcBef>
              <a:buClr>
                <a:srgbClr val="FFFFFF"/>
              </a:buClr>
              <a:buSzPct val="95348"/>
              <a:buFont typeface="Times New Roman"/>
              <a:buAutoNum type="arabicPeriod"/>
              <a:tabLst>
                <a:tab pos="359410" algn="l"/>
              </a:tabLst>
            </a:pPr>
            <a:r>
              <a:rPr sz="2150" spc="-34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Josefin Sans Light"/>
                <a:cs typeface="Josefin Sans Light"/>
              </a:rPr>
              <a:t>V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No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-</a:t>
            </a:r>
            <a:r>
              <a:rPr sz="2150" spc="-34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7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e?</a:t>
            </a:r>
            <a:endParaRPr sz="2150" dirty="0">
              <a:latin typeface="Josefin Sans Light"/>
              <a:cs typeface="Josefin Sans Light"/>
            </a:endParaRPr>
          </a:p>
          <a:p>
            <a:pPr marL="358775" indent="-346075">
              <a:lnSpc>
                <a:spcPct val="100000"/>
              </a:lnSpc>
              <a:spcBef>
                <a:spcPts val="1440"/>
              </a:spcBef>
              <a:buClr>
                <a:srgbClr val="FFFFFF"/>
              </a:buClr>
              <a:buSzPct val="95348"/>
              <a:buFont typeface="Times New Roman"/>
              <a:buAutoNum type="arabicPeriod"/>
              <a:tabLst>
                <a:tab pos="359410" algn="l"/>
              </a:tabLst>
            </a:pPr>
            <a:r>
              <a:rPr sz="2150" spc="-14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75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7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1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150" spc="-180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75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7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?</a:t>
            </a:r>
            <a:endParaRPr sz="2150" dirty="0">
              <a:latin typeface="Josefin Sans Light"/>
              <a:cs typeface="Josefin Sans Light"/>
            </a:endParaRPr>
          </a:p>
          <a:p>
            <a:pPr marL="358775" indent="-346075">
              <a:lnSpc>
                <a:spcPct val="100000"/>
              </a:lnSpc>
              <a:spcBef>
                <a:spcPts val="1510"/>
              </a:spcBef>
              <a:buClr>
                <a:srgbClr val="FFFFFF"/>
              </a:buClr>
              <a:buSzPct val="95348"/>
              <a:buFont typeface="Times New Roman"/>
              <a:buAutoNum type="arabicPeriod"/>
              <a:tabLst>
                <a:tab pos="359410" algn="l"/>
              </a:tabLst>
            </a:pPr>
            <a:r>
              <a:rPr sz="21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120" dirty="0">
                <a:solidFill>
                  <a:srgbClr val="FFFFFF"/>
                </a:solidFill>
                <a:latin typeface="Josefin Sans Light"/>
                <a:cs typeface="Josefin Sans Light"/>
              </a:rPr>
              <a:t>w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75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7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22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&amp;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17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the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?</a:t>
            </a:r>
            <a:endParaRPr sz="2150" dirty="0">
              <a:latin typeface="Josefin Sans Light"/>
              <a:cs typeface="Josefin Sans Light"/>
            </a:endParaRPr>
          </a:p>
          <a:p>
            <a:pPr marL="358775" indent="-346075">
              <a:lnSpc>
                <a:spcPct val="100000"/>
              </a:lnSpc>
              <a:spcBef>
                <a:spcPts val="1510"/>
              </a:spcBef>
              <a:buClr>
                <a:srgbClr val="FFFFFF"/>
              </a:buClr>
              <a:buSzPct val="95348"/>
              <a:buFont typeface="Times New Roman"/>
              <a:buAutoNum type="arabicPeriod"/>
              <a:tabLst>
                <a:tab pos="359410" algn="l"/>
              </a:tabLst>
            </a:pPr>
            <a:r>
              <a:rPr sz="2150" spc="-14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75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ee</a:t>
            </a:r>
            <a:r>
              <a:rPr sz="21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150" spc="4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nn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the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?</a:t>
            </a:r>
            <a:endParaRPr sz="2150" dirty="0">
              <a:latin typeface="Josefin Sans Light"/>
              <a:cs typeface="Josefin Sans Light"/>
            </a:endParaRPr>
          </a:p>
          <a:p>
            <a:pPr marL="358775" indent="-346075">
              <a:lnSpc>
                <a:spcPct val="100000"/>
              </a:lnSpc>
              <a:spcBef>
                <a:spcPts val="1510"/>
              </a:spcBef>
              <a:buClr>
                <a:srgbClr val="FFFFFF"/>
              </a:buClr>
              <a:buSzPct val="95348"/>
              <a:buFont typeface="Times New Roman"/>
              <a:buAutoNum type="arabicPeriod"/>
              <a:tabLst>
                <a:tab pos="359410" algn="l"/>
              </a:tabLst>
            </a:pPr>
            <a:r>
              <a:rPr sz="21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X</a:t>
            </a:r>
            <a:r>
              <a:rPr sz="21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-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Pl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11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il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280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No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-7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m?</a:t>
            </a:r>
            <a:endParaRPr sz="2150" dirty="0">
              <a:latin typeface="Josefin Sans Light"/>
              <a:cs typeface="Josefin Sans Light"/>
            </a:endParaRPr>
          </a:p>
          <a:p>
            <a:pPr marL="358775" indent="-346075">
              <a:lnSpc>
                <a:spcPct val="100000"/>
              </a:lnSpc>
              <a:spcBef>
                <a:spcPts val="1440"/>
              </a:spcBef>
              <a:buClr>
                <a:srgbClr val="FFFFFF"/>
              </a:buClr>
              <a:buSzPct val="95348"/>
              <a:buFont typeface="Times New Roman"/>
              <a:buAutoNum type="arabicPeriod"/>
              <a:tabLst>
                <a:tab pos="359410" algn="l"/>
              </a:tabLst>
            </a:pPr>
            <a:r>
              <a:rPr sz="21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-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7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25" dirty="0">
                <a:solidFill>
                  <a:srgbClr val="FFFFFF"/>
                </a:solidFill>
                <a:latin typeface="Josefin Sans Light"/>
                <a:cs typeface="Josefin Sans Light"/>
              </a:rPr>
              <a:t>ho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1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75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20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?</a:t>
            </a:r>
            <a:endParaRPr sz="2150" dirty="0">
              <a:latin typeface="Josefin Sans Light"/>
              <a:cs typeface="Josefin Sans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25" dirty="0"/>
              <a:t>B</a:t>
            </a:r>
            <a:r>
              <a:rPr spc="229" dirty="0"/>
              <a:t>a</a:t>
            </a:r>
            <a:r>
              <a:rPr spc="-210" dirty="0"/>
              <a:t>c</a:t>
            </a:r>
            <a:r>
              <a:rPr spc="-200" dirty="0"/>
              <a:t>k</a:t>
            </a:r>
            <a:r>
              <a:rPr spc="30" dirty="0"/>
              <a:t>e</a:t>
            </a:r>
            <a:r>
              <a:rPr spc="-25" dirty="0"/>
              <a:t>n</a:t>
            </a:r>
            <a:r>
              <a:rPr spc="95" dirty="0"/>
              <a:t>d</a:t>
            </a:r>
            <a:r>
              <a:rPr spc="200" dirty="0"/>
              <a:t> </a:t>
            </a:r>
            <a:r>
              <a:rPr spc="95" dirty="0"/>
              <a:t>p</a:t>
            </a:r>
            <a:r>
              <a:rPr spc="-100" dirty="0"/>
              <a:t>o</a:t>
            </a:r>
            <a:r>
              <a:rPr dirty="0"/>
              <a:t>r</a:t>
            </a:r>
            <a:r>
              <a:rPr spc="-114" dirty="0"/>
              <a:t>t</a:t>
            </a:r>
            <a:r>
              <a:rPr spc="229" dirty="0"/>
              <a:t>a</a:t>
            </a:r>
            <a:r>
              <a:rPr spc="-355" dirty="0"/>
              <a:t>l</a:t>
            </a:r>
            <a:r>
              <a:rPr spc="200" dirty="0"/>
              <a:t> </a:t>
            </a:r>
            <a:r>
              <a:rPr spc="15" dirty="0"/>
              <a:t>he</a:t>
            </a:r>
            <a:r>
              <a:rPr spc="-355" dirty="0"/>
              <a:t>l</a:t>
            </a:r>
            <a:r>
              <a:rPr spc="95" dirty="0"/>
              <a:t>p</a:t>
            </a:r>
            <a:r>
              <a:rPr spc="-135" dirty="0"/>
              <a:t>s</a:t>
            </a:r>
            <a:r>
              <a:rPr spc="200" dirty="0"/>
              <a:t> </a:t>
            </a:r>
            <a:r>
              <a:rPr spc="85" dirty="0"/>
              <a:t>m</a:t>
            </a:r>
            <a:r>
              <a:rPr spc="229" dirty="0"/>
              <a:t>a</a:t>
            </a:r>
            <a:r>
              <a:rPr spc="-25" dirty="0"/>
              <a:t>n</a:t>
            </a:r>
            <a:r>
              <a:rPr spc="229" dirty="0"/>
              <a:t>a</a:t>
            </a:r>
            <a:r>
              <a:rPr spc="75" dirty="0"/>
              <a:t>g</a:t>
            </a:r>
            <a:r>
              <a:rPr spc="30" dirty="0"/>
              <a:t>e</a:t>
            </a:r>
            <a:r>
              <a:rPr spc="200" dirty="0"/>
              <a:t> </a:t>
            </a:r>
            <a:r>
              <a:rPr spc="125" dirty="0"/>
              <a:t>F</a:t>
            </a:r>
            <a:r>
              <a:rPr spc="-355" dirty="0"/>
              <a:t>il</a:t>
            </a:r>
            <a:r>
              <a:rPr spc="-170" dirty="0"/>
              <a:t>e</a:t>
            </a:r>
            <a:r>
              <a:rPr spc="-13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84068" y="1905000"/>
            <a:ext cx="7784523" cy="2208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7970" y="4340663"/>
            <a:ext cx="6557009" cy="1998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815" marR="289560" algn="ctr">
              <a:lnSpc>
                <a:spcPct val="128600"/>
              </a:lnSpc>
            </a:pPr>
            <a:r>
              <a:rPr sz="2650" spc="-300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6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7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4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4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5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3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10" dirty="0">
                <a:solidFill>
                  <a:srgbClr val="FFFFFF"/>
                </a:solidFill>
                <a:latin typeface="Josefin Sans Light"/>
                <a:cs typeface="Josefin Sans Light"/>
              </a:rPr>
              <a:t>&amp;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-14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14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30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14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2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1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330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endParaRPr sz="265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500" dirty="0">
              <a:latin typeface="Josefin Sans Light"/>
              <a:cs typeface="Josefin Sans Light"/>
            </a:endParaRPr>
          </a:p>
          <a:p>
            <a:pPr algn="ctr">
              <a:lnSpc>
                <a:spcPct val="100000"/>
              </a:lnSpc>
            </a:pPr>
            <a:r>
              <a:rPr sz="2650" spc="7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il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li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we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2650" spc="-195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2650" spc="70" dirty="0">
                <a:solidFill>
                  <a:srgbClr val="FFFF00"/>
                </a:solidFill>
                <a:latin typeface="Josefin Sans Light"/>
                <a:cs typeface="Josefin Sans Light"/>
              </a:rPr>
              <a:t>Ns</a:t>
            </a:r>
            <a:r>
              <a:rPr sz="2650" spc="13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2650" spc="-235" dirty="0">
                <a:solidFill>
                  <a:srgbClr val="FFFFFF"/>
                </a:solidFill>
                <a:latin typeface="Josefin Sans Light"/>
                <a:cs typeface="Josefin Sans Light"/>
              </a:rPr>
              <a:t>..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it's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95" dirty="0">
                <a:solidFill>
                  <a:srgbClr val="FFFFFF"/>
                </a:solidFill>
                <a:latin typeface="Josefin Sans Light"/>
                <a:cs typeface="Josefin Sans Light"/>
              </a:rPr>
              <a:t>free!</a:t>
            </a:r>
            <a:endParaRPr sz="2650" dirty="0">
              <a:latin typeface="Josefin Sans Light"/>
              <a:cs typeface="Josefin Sans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322" y="1348947"/>
            <a:ext cx="6371590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15" dirty="0">
                <a:solidFill>
                  <a:srgbClr val="FFFF00"/>
                </a:solidFill>
                <a:latin typeface="Josefin Sans Light"/>
                <a:cs typeface="Josefin Sans Light"/>
              </a:rPr>
              <a:t>#6.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45" dirty="0">
                <a:solidFill>
                  <a:srgbClr val="FFFF00"/>
                </a:solidFill>
                <a:latin typeface="Josefin Sans Light"/>
                <a:cs typeface="Josefin Sans Light"/>
              </a:rPr>
              <a:t>Let's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14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90" dirty="0">
                <a:solidFill>
                  <a:srgbClr val="FFFF00"/>
                </a:solidFill>
                <a:latin typeface="Josefin Sans Light"/>
                <a:cs typeface="Josefin Sans Light"/>
              </a:rPr>
              <a:t>al</a:t>
            </a:r>
            <a:r>
              <a:rPr sz="3850" spc="-120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405" dirty="0">
                <a:solidFill>
                  <a:srgbClr val="FFFF00"/>
                </a:solidFill>
                <a:latin typeface="Josefin Sans Light"/>
                <a:cs typeface="Josefin Sans Light"/>
              </a:rPr>
              <a:t>U</a:t>
            </a:r>
            <a:r>
              <a:rPr sz="3850" spc="-30" dirty="0">
                <a:solidFill>
                  <a:srgbClr val="FFFF00"/>
                </a:solidFill>
                <a:latin typeface="Josefin Sans Light"/>
                <a:cs typeface="Josefin Sans Light"/>
              </a:rPr>
              <a:t>ser</a:t>
            </a:r>
            <a:r>
              <a:rPr sz="3850" spc="195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100" dirty="0">
                <a:solidFill>
                  <a:srgbClr val="FFFF00"/>
                </a:solidFill>
                <a:latin typeface="Josefin Sans Light"/>
                <a:cs typeface="Josefin Sans Light"/>
              </a:rPr>
              <a:t>Management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5951" y="2790686"/>
            <a:ext cx="6000750" cy="3232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650" spc="-16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ll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,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he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35" dirty="0">
                <a:solidFill>
                  <a:srgbClr val="FFFFFF"/>
                </a:solidFill>
                <a:latin typeface="Josefin Sans Light"/>
                <a:cs typeface="Josefin Sans Light"/>
              </a:rPr>
              <a:t>..</a:t>
            </a:r>
            <a:endParaRPr sz="265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700" dirty="0">
              <a:latin typeface="Josefin Sans Light"/>
              <a:cs typeface="Josefin Sans Light"/>
            </a:endParaRPr>
          </a:p>
          <a:p>
            <a:pPr marL="120650" marR="113030" algn="ctr">
              <a:lnSpc>
                <a:spcPct val="128600"/>
              </a:lnSpc>
            </a:pPr>
            <a:r>
              <a:rPr sz="2650" spc="-300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4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he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7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75" dirty="0">
                <a:solidFill>
                  <a:srgbClr val="FFFFFF"/>
                </a:solidFill>
                <a:latin typeface="Josefin Sans Light"/>
                <a:cs typeface="Josefin Sans Light"/>
              </a:rPr>
              <a:t>/</a:t>
            </a:r>
            <a:r>
              <a:rPr sz="2650" spc="4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ho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60" dirty="0">
                <a:solidFill>
                  <a:srgbClr val="FFFFFF"/>
                </a:solidFill>
                <a:latin typeface="Josefin Sans Light"/>
                <a:cs typeface="Josefin Sans Light"/>
              </a:rPr>
              <a:t>z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70" dirty="0">
                <a:solidFill>
                  <a:srgbClr val="FFFFFF"/>
                </a:solidFill>
                <a:latin typeface="Josefin Sans Light"/>
                <a:cs typeface="Josefin Sans Light"/>
              </a:rPr>
              <a:t>=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6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Account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managemen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70" dirty="0">
                <a:solidFill>
                  <a:srgbClr val="FFFFFF"/>
                </a:solidFill>
                <a:latin typeface="Josefin Sans Light"/>
                <a:cs typeface="Josefin Sans Light"/>
              </a:rPr>
              <a:t>=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60" dirty="0">
                <a:solidFill>
                  <a:srgbClr val="FFFFFF"/>
                </a:solidFill>
                <a:latin typeface="Josefin Sans Light"/>
                <a:cs typeface="Josefin Sans Light"/>
              </a:rPr>
              <a:t>Se</a:t>
            </a:r>
            <a:r>
              <a:rPr sz="2650" spc="-12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urity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60" dirty="0">
                <a:solidFill>
                  <a:srgbClr val="FFFFFF"/>
                </a:solidFill>
                <a:latin typeface="Josefin Sans Light"/>
                <a:cs typeface="Josefin Sans Light"/>
              </a:rPr>
              <a:t>concerns</a:t>
            </a:r>
            <a:endParaRPr sz="265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</a:pPr>
            <a:endParaRPr sz="260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350" dirty="0">
              <a:latin typeface="Josefin Sans Light"/>
              <a:cs typeface="Josefin Sans Light"/>
            </a:endParaRPr>
          </a:p>
          <a:p>
            <a:pPr algn="ctr">
              <a:lnSpc>
                <a:spcPct val="100000"/>
              </a:lnSpc>
            </a:pPr>
            <a:r>
              <a:rPr sz="3850" spc="-625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200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55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165" dirty="0">
                <a:solidFill>
                  <a:srgbClr val="FFFF00"/>
                </a:solidFill>
                <a:latin typeface="Josefin Sans Light"/>
                <a:cs typeface="Josefin Sans Light"/>
              </a:rPr>
              <a:t>vi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17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15" dirty="0">
                <a:solidFill>
                  <a:srgbClr val="FFFF00"/>
                </a:solidFill>
                <a:latin typeface="Josefin Sans Light"/>
                <a:cs typeface="Josefin Sans Light"/>
              </a:rPr>
              <a:t>he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17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-3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u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6636" y="1290205"/>
            <a:ext cx="640772" cy="64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18" y="954670"/>
            <a:ext cx="5869305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405" dirty="0">
                <a:solidFill>
                  <a:srgbClr val="FFFF00"/>
                </a:solidFill>
                <a:latin typeface="Josefin Sans Light"/>
                <a:cs typeface="Josefin Sans Light"/>
              </a:rPr>
              <a:t>U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204" dirty="0">
                <a:solidFill>
                  <a:srgbClr val="FFFF00"/>
                </a:solidFill>
                <a:latin typeface="Josefin Sans Light"/>
                <a:cs typeface="Josefin Sans Light"/>
              </a:rPr>
              <a:t>M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75" dirty="0">
                <a:solidFill>
                  <a:srgbClr val="FFFF00"/>
                </a:solidFill>
                <a:latin typeface="Josefin Sans Light"/>
                <a:cs typeface="Josefin Sans Light"/>
              </a:rPr>
              <a:t>g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80" dirty="0">
                <a:solidFill>
                  <a:srgbClr val="FFFF00"/>
                </a:solidFill>
                <a:latin typeface="Josefin Sans Light"/>
                <a:cs typeface="Josefin Sans Light"/>
              </a:rPr>
              <a:t>m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30" dirty="0">
                <a:solidFill>
                  <a:srgbClr val="FFFF00"/>
                </a:solidFill>
                <a:latin typeface="Josefin Sans Light"/>
                <a:cs typeface="Josefin Sans Light"/>
              </a:rPr>
              <a:t>-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r>
              <a:rPr sz="3850" spc="-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114" dirty="0">
                <a:solidFill>
                  <a:srgbClr val="FFFF00"/>
                </a:solidFill>
                <a:latin typeface="Josefin Sans Light"/>
                <a:cs typeface="Josefin Sans Light"/>
              </a:rPr>
              <a:t>v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140" y="1890489"/>
            <a:ext cx="6642100" cy="3653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 indent="-346075">
              <a:lnSpc>
                <a:spcPct val="100000"/>
              </a:lnSpc>
              <a:buClr>
                <a:srgbClr val="FFFFFF"/>
              </a:buClr>
              <a:buSzPct val="95348"/>
              <a:buFont typeface="Times New Roman"/>
              <a:buAutoNum type="arabicPeriod"/>
              <a:tabLst>
                <a:tab pos="359410" algn="l"/>
              </a:tabLst>
            </a:pPr>
            <a:r>
              <a:rPr sz="21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120" dirty="0">
                <a:solidFill>
                  <a:srgbClr val="FFFFFF"/>
                </a:solidFill>
                <a:latin typeface="Josefin Sans Light"/>
                <a:cs typeface="Josefin Sans Light"/>
              </a:rPr>
              <a:t>w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endParaRPr sz="2150" dirty="0">
              <a:latin typeface="Josefin Sans Light"/>
              <a:cs typeface="Josefin Sans Light"/>
            </a:endParaRPr>
          </a:p>
          <a:p>
            <a:pPr marL="358775" indent="-346075">
              <a:lnSpc>
                <a:spcPct val="100000"/>
              </a:lnSpc>
              <a:spcBef>
                <a:spcPts val="760"/>
              </a:spcBef>
              <a:buClr>
                <a:srgbClr val="FFFFFF"/>
              </a:buClr>
              <a:buSzPct val="95348"/>
              <a:buFont typeface="Times New Roman"/>
              <a:buAutoNum type="arabicPeriod"/>
              <a:tabLst>
                <a:tab pos="359410" algn="l"/>
              </a:tabLst>
            </a:pPr>
            <a:r>
              <a:rPr sz="2150" spc="-14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4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6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45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150" spc="12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40" dirty="0">
                <a:solidFill>
                  <a:srgbClr val="FFFF00"/>
                </a:solidFill>
                <a:latin typeface="Josefin Sans Light"/>
                <a:cs typeface="Josefin Sans Light"/>
              </a:rPr>
              <a:t>email</a:t>
            </a:r>
            <a:r>
              <a:rPr sz="2150" spc="11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2150" spc="-45" dirty="0">
                <a:solidFill>
                  <a:srgbClr val="FFFF00"/>
                </a:solidFill>
                <a:latin typeface="Josefin Sans Light"/>
                <a:cs typeface="Josefin Sans Light"/>
              </a:rPr>
              <a:t>flo</a:t>
            </a:r>
            <a:r>
              <a:rPr sz="2150" spc="-80" dirty="0">
                <a:solidFill>
                  <a:srgbClr val="FFFF00"/>
                </a:solidFill>
                <a:latin typeface="Josefin Sans Light"/>
                <a:cs typeface="Josefin Sans Light"/>
              </a:rPr>
              <a:t>w</a:t>
            </a:r>
            <a:r>
              <a:rPr sz="21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-6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wl</a:t>
            </a:r>
            <a:r>
              <a:rPr sz="21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1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-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cc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-7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endParaRPr sz="2150" dirty="0">
              <a:latin typeface="Josefin Sans Light"/>
              <a:cs typeface="Josefin Sans Light"/>
            </a:endParaRPr>
          </a:p>
          <a:p>
            <a:pPr marL="358775" indent="-346075">
              <a:lnSpc>
                <a:spcPct val="100000"/>
              </a:lnSpc>
              <a:spcBef>
                <a:spcPts val="760"/>
              </a:spcBef>
              <a:buClr>
                <a:srgbClr val="FFFFFF"/>
              </a:buClr>
              <a:buSzPct val="95348"/>
              <a:buFont typeface="Times New Roman"/>
              <a:buAutoNum type="arabicPeriod"/>
              <a:tabLst>
                <a:tab pos="359410" algn="l"/>
              </a:tabLst>
            </a:pPr>
            <a:r>
              <a:rPr sz="2150" spc="8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-</a:t>
            </a:r>
            <a:r>
              <a:rPr sz="21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1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22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cc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-7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endParaRPr sz="2150" dirty="0">
              <a:latin typeface="Josefin Sans Light"/>
              <a:cs typeface="Josefin Sans Light"/>
            </a:endParaRPr>
          </a:p>
          <a:p>
            <a:pPr marL="358775" indent="-346075">
              <a:lnSpc>
                <a:spcPct val="100000"/>
              </a:lnSpc>
              <a:spcBef>
                <a:spcPts val="830"/>
              </a:spcBef>
              <a:buClr>
                <a:srgbClr val="FFFFFF"/>
              </a:buClr>
              <a:buSzPct val="95348"/>
              <a:buFont typeface="Times New Roman"/>
              <a:buAutoNum type="arabicPeriod"/>
              <a:tabLst>
                <a:tab pos="359410" algn="l"/>
              </a:tabLst>
            </a:pPr>
            <a:r>
              <a:rPr sz="2150" spc="-22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28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150" spc="5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25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-22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wo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1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eme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w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endParaRPr sz="2150" dirty="0">
              <a:latin typeface="Josefin Sans Light"/>
              <a:cs typeface="Josefin Sans Light"/>
            </a:endParaRPr>
          </a:p>
          <a:p>
            <a:pPr marL="358775" marR="5080" indent="-346075">
              <a:lnSpc>
                <a:spcPct val="108400"/>
              </a:lnSpc>
              <a:spcBef>
                <a:spcPts val="545"/>
              </a:spcBef>
              <a:buClr>
                <a:srgbClr val="FFFFFF"/>
              </a:buClr>
              <a:buSzPct val="95348"/>
              <a:buFont typeface="Times New Roman"/>
              <a:buAutoNum type="arabicPeriod"/>
              <a:tabLst>
                <a:tab pos="359410" algn="l"/>
              </a:tabLst>
            </a:pPr>
            <a:r>
              <a:rPr sz="2150" spc="-22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the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5" dirty="0">
                <a:solidFill>
                  <a:srgbClr val="FFFFFF"/>
                </a:solidFill>
                <a:latin typeface="Josefin Sans Light"/>
                <a:cs typeface="Josefin Sans Light"/>
              </a:rPr>
              <a:t>hr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1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275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2150" spc="-170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2150" spc="35" dirty="0">
                <a:solidFill>
                  <a:srgbClr val="FFFF00"/>
                </a:solidFill>
                <a:latin typeface="Josefin Sans Light"/>
                <a:cs typeface="Josefin Sans Light"/>
              </a:rPr>
              <a:t>uth</a:t>
            </a:r>
            <a:r>
              <a:rPr sz="21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21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-95" dirty="0">
                <a:solidFill>
                  <a:srgbClr val="FFFFFF"/>
                </a:solidFill>
                <a:latin typeface="Josefin Sans Light"/>
                <a:cs typeface="Josefin Sans Light"/>
              </a:rPr>
              <a:t>vi</a:t>
            </a:r>
            <a:r>
              <a:rPr sz="21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160" dirty="0">
                <a:solidFill>
                  <a:srgbClr val="FFFFFF"/>
                </a:solidFill>
                <a:latin typeface="Josefin Sans Light"/>
                <a:cs typeface="Josefin Sans Light"/>
              </a:rPr>
              <a:t>(</a:t>
            </a:r>
            <a:r>
              <a:rPr sz="2150" spc="-175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oo</a:t>
            </a:r>
            <a:r>
              <a:rPr sz="21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1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, </a:t>
            </a:r>
            <a:r>
              <a:rPr sz="21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Goo</a:t>
            </a:r>
            <a:r>
              <a:rPr sz="21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-70" dirty="0">
                <a:solidFill>
                  <a:srgbClr val="FFFFFF"/>
                </a:solidFill>
                <a:latin typeface="Josefin Sans Light"/>
                <a:cs typeface="Josefin Sans Light"/>
              </a:rPr>
              <a:t>+,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nn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,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wi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tt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)</a:t>
            </a:r>
            <a:endParaRPr sz="2150" dirty="0">
              <a:latin typeface="Josefin Sans Light"/>
              <a:cs typeface="Josefin Sans Light"/>
            </a:endParaRPr>
          </a:p>
          <a:p>
            <a:pPr marL="358775" marR="101600" indent="-346075">
              <a:lnSpc>
                <a:spcPct val="108400"/>
              </a:lnSpc>
              <a:spcBef>
                <a:spcPts val="545"/>
              </a:spcBef>
              <a:buClr>
                <a:srgbClr val="FFFFFF"/>
              </a:buClr>
              <a:buSzPct val="95348"/>
              <a:buFont typeface="Times New Roman"/>
              <a:buAutoNum type="arabicPeriod"/>
              <a:tabLst>
                <a:tab pos="359410" algn="l"/>
              </a:tabLst>
            </a:pPr>
            <a:r>
              <a:rPr sz="2150" spc="-22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the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5" dirty="0">
                <a:solidFill>
                  <a:srgbClr val="FFFFFF"/>
                </a:solidFill>
                <a:latin typeface="Josefin Sans Light"/>
                <a:cs typeface="Josefin Sans Light"/>
              </a:rPr>
              <a:t>hr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1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14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8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 S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-95" dirty="0">
                <a:solidFill>
                  <a:srgbClr val="FFFFFF"/>
                </a:solidFill>
                <a:latin typeface="Josefin Sans Light"/>
                <a:cs typeface="Josefin Sans Light"/>
              </a:rPr>
              <a:t>vi</a:t>
            </a:r>
            <a:r>
              <a:rPr sz="21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-9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160" dirty="0">
                <a:solidFill>
                  <a:srgbClr val="FFFFFF"/>
                </a:solidFill>
                <a:latin typeface="Josefin Sans Light"/>
                <a:cs typeface="Josefin Sans Light"/>
              </a:rPr>
              <a:t>(</a:t>
            </a:r>
            <a:r>
              <a:rPr sz="2150" spc="-50" dirty="0">
                <a:solidFill>
                  <a:srgbClr val="FFFF00"/>
                </a:solidFill>
                <a:latin typeface="Josefin Sans Light"/>
                <a:cs typeface="Josefin Sans Light"/>
              </a:rPr>
              <a:t>AD</a:t>
            </a:r>
            <a:r>
              <a:rPr sz="21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21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F</a:t>
            </a:r>
            <a:r>
              <a:rPr sz="2150" spc="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21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)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the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-95" dirty="0">
                <a:solidFill>
                  <a:srgbClr val="FFFFFF"/>
                </a:solidFill>
                <a:latin typeface="Josefin Sans Light"/>
                <a:cs typeface="Josefin Sans Light"/>
              </a:rPr>
              <a:t>vi</a:t>
            </a:r>
            <a:r>
              <a:rPr sz="21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endParaRPr sz="2150" dirty="0">
              <a:latin typeface="Josefin Sans Light"/>
              <a:cs typeface="Josefin Sans Light"/>
            </a:endParaRPr>
          </a:p>
          <a:p>
            <a:pPr marL="358775" indent="-346075">
              <a:lnSpc>
                <a:spcPct val="100000"/>
              </a:lnSpc>
              <a:spcBef>
                <a:spcPts val="965"/>
              </a:spcBef>
              <a:buClr>
                <a:srgbClr val="FFFFFF"/>
              </a:buClr>
              <a:buSzPct val="95348"/>
              <a:buFont typeface="Times New Roman"/>
              <a:buAutoNum type="arabicPeriod"/>
              <a:tabLst>
                <a:tab pos="359410" algn="l"/>
              </a:tabLst>
            </a:pPr>
            <a:r>
              <a:rPr sz="2150" spc="-25" dirty="0">
                <a:solidFill>
                  <a:srgbClr val="FFFFFF"/>
                </a:solidFill>
                <a:latin typeface="Josefin Sans Light"/>
                <a:cs typeface="Josefin Sans Light"/>
              </a:rPr>
              <a:t>Account</a:t>
            </a:r>
            <a:r>
              <a:rPr sz="2150" spc="11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deletion</a:t>
            </a:r>
            <a:endParaRPr sz="2150" dirty="0">
              <a:latin typeface="Josefin Sans Light"/>
              <a:cs typeface="Josefin Sans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5814" y="941970"/>
            <a:ext cx="6282690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405" dirty="0">
                <a:solidFill>
                  <a:srgbClr val="FFFF00"/>
                </a:solidFill>
                <a:latin typeface="Josefin Sans Light"/>
                <a:cs typeface="Josefin Sans Light"/>
              </a:rPr>
              <a:t>U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204" dirty="0">
                <a:solidFill>
                  <a:srgbClr val="FFFF00"/>
                </a:solidFill>
                <a:latin typeface="Josefin Sans Light"/>
                <a:cs typeface="Josefin Sans Light"/>
              </a:rPr>
              <a:t>M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75" dirty="0">
                <a:solidFill>
                  <a:srgbClr val="FFFF00"/>
                </a:solidFill>
                <a:latin typeface="Josefin Sans Light"/>
                <a:cs typeface="Josefin Sans Light"/>
              </a:rPr>
              <a:t>g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85" dirty="0">
                <a:solidFill>
                  <a:srgbClr val="FFFF00"/>
                </a:solidFill>
                <a:latin typeface="Josefin Sans Light"/>
                <a:cs typeface="Josefin Sans Light"/>
              </a:rPr>
              <a:t>m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15" dirty="0">
                <a:solidFill>
                  <a:srgbClr val="FFFF00"/>
                </a:solidFill>
                <a:latin typeface="Josefin Sans Light"/>
                <a:cs typeface="Josefin Sans Light"/>
              </a:rPr>
              <a:t>he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25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u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8704" y="1688523"/>
            <a:ext cx="7706591" cy="3965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1124" y="5838686"/>
            <a:ext cx="6900545" cy="40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229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il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6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35" dirty="0">
                <a:solidFill>
                  <a:srgbClr val="FFFFFF"/>
                </a:solidFill>
                <a:latin typeface="Josefin Sans Light"/>
                <a:cs typeface="Josefin Sans Light"/>
              </a:rPr>
              <a:t>..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hi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endParaRPr sz="2650" dirty="0">
              <a:latin typeface="Josefin Sans Light"/>
              <a:cs typeface="Josefin Sans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6095" y="1426879"/>
            <a:ext cx="6116955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285" dirty="0">
                <a:solidFill>
                  <a:srgbClr val="FFFF00"/>
                </a:solidFill>
                <a:latin typeface="Josefin Sans Light"/>
                <a:cs typeface="Josefin Sans Light"/>
              </a:rPr>
              <a:t>#</a:t>
            </a:r>
            <a:r>
              <a:rPr sz="3850" spc="-125" dirty="0">
                <a:solidFill>
                  <a:srgbClr val="FFFF00"/>
                </a:solidFill>
                <a:latin typeface="Josefin Sans Light"/>
                <a:cs typeface="Josefin Sans Light"/>
              </a:rPr>
              <a:t>7</a:t>
            </a:r>
            <a:r>
              <a:rPr sz="3850" spc="-340" dirty="0">
                <a:solidFill>
                  <a:srgbClr val="FFFF00"/>
                </a:solidFill>
                <a:latin typeface="Josefin Sans Light"/>
                <a:cs typeface="Josefin Sans Light"/>
              </a:rPr>
              <a:t>.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75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110" dirty="0">
                <a:solidFill>
                  <a:srgbClr val="FFFF00"/>
                </a:solidFill>
                <a:latin typeface="Josefin Sans Light"/>
                <a:cs typeface="Josefin Sans Light"/>
              </a:rPr>
              <a:t>'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14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r>
              <a:rPr sz="3850" spc="-195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495" dirty="0">
                <a:solidFill>
                  <a:srgbClr val="FFFF00"/>
                </a:solidFill>
                <a:latin typeface="Josefin Sans Light"/>
                <a:cs typeface="Josefin Sans Light"/>
              </a:rPr>
              <a:t>P</a:t>
            </a:r>
            <a:r>
              <a:rPr sz="38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u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h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140" dirty="0">
                <a:solidFill>
                  <a:srgbClr val="FFFF00"/>
                </a:solidFill>
                <a:latin typeface="Josefin Sans Light"/>
                <a:cs typeface="Josefin Sans Light"/>
              </a:rPr>
              <a:t>No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150" dirty="0">
                <a:solidFill>
                  <a:srgbClr val="FFFF00"/>
                </a:solidFill>
                <a:latin typeface="Josefin Sans Light"/>
                <a:cs typeface="Josefin Sans Light"/>
              </a:rPr>
              <a:t>f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229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63498" y="2833982"/>
            <a:ext cx="7017003" cy="354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 marR="59690" algn="ctr">
              <a:lnSpc>
                <a:spcPct val="128600"/>
              </a:lnSpc>
            </a:pPr>
            <a:r>
              <a:rPr spc="-360" dirty="0"/>
              <a:t>P</a:t>
            </a:r>
            <a:r>
              <a:rPr spc="75" dirty="0"/>
              <a:t>u</a:t>
            </a:r>
            <a:r>
              <a:rPr spc="-105" dirty="0"/>
              <a:t>s</a:t>
            </a:r>
            <a:r>
              <a:rPr dirty="0"/>
              <a:t>h</a:t>
            </a:r>
            <a:r>
              <a:rPr spc="130" dirty="0"/>
              <a:t> </a:t>
            </a:r>
            <a:r>
              <a:rPr spc="80" dirty="0"/>
              <a:t>No</a:t>
            </a:r>
            <a:r>
              <a:rPr spc="20" dirty="0"/>
              <a:t>t</a:t>
            </a:r>
            <a:r>
              <a:rPr spc="-245" dirty="0"/>
              <a:t>i</a:t>
            </a:r>
            <a:r>
              <a:rPr spc="-114" dirty="0"/>
              <a:t>f</a:t>
            </a:r>
            <a:r>
              <a:rPr spc="-245" dirty="0"/>
              <a:t>i</a:t>
            </a:r>
            <a:r>
              <a:rPr spc="-170" dirty="0"/>
              <a:t>c</a:t>
            </a:r>
            <a:r>
              <a:rPr spc="150" dirty="0"/>
              <a:t>a</a:t>
            </a:r>
            <a:r>
              <a:rPr spc="20" dirty="0"/>
              <a:t>t</a:t>
            </a:r>
            <a:r>
              <a:rPr spc="-245" dirty="0"/>
              <a:t>i</a:t>
            </a:r>
            <a:r>
              <a:rPr spc="-80" dirty="0"/>
              <a:t>o</a:t>
            </a:r>
            <a:r>
              <a:rPr spc="-15" dirty="0"/>
              <a:t>n</a:t>
            </a:r>
            <a:r>
              <a:rPr spc="-105" dirty="0"/>
              <a:t>s</a:t>
            </a:r>
            <a:r>
              <a:rPr spc="130" dirty="0"/>
              <a:t> </a:t>
            </a:r>
            <a:r>
              <a:rPr spc="150" dirty="0"/>
              <a:t>a</a:t>
            </a:r>
            <a:r>
              <a:rPr spc="-10" dirty="0"/>
              <a:t>r</a:t>
            </a:r>
            <a:r>
              <a:rPr spc="10" dirty="0"/>
              <a:t>e</a:t>
            </a:r>
            <a:r>
              <a:rPr spc="130" dirty="0"/>
              <a:t> </a:t>
            </a:r>
            <a:r>
              <a:rPr spc="150" dirty="0"/>
              <a:t>a</a:t>
            </a:r>
            <a:r>
              <a:rPr spc="130" dirty="0"/>
              <a:t> </a:t>
            </a:r>
            <a:r>
              <a:rPr spc="35" dirty="0"/>
              <a:t>g</a:t>
            </a:r>
            <a:r>
              <a:rPr spc="-10" dirty="0"/>
              <a:t>r</a:t>
            </a:r>
            <a:r>
              <a:rPr spc="-70" dirty="0"/>
              <a:t>e</a:t>
            </a:r>
            <a:r>
              <a:rPr spc="150" dirty="0"/>
              <a:t>a</a:t>
            </a:r>
            <a:r>
              <a:rPr spc="20" dirty="0"/>
              <a:t>t</a:t>
            </a:r>
            <a:r>
              <a:rPr spc="130" dirty="0"/>
              <a:t> </a:t>
            </a:r>
            <a:r>
              <a:rPr spc="60" dirty="0"/>
              <a:t>w</a:t>
            </a:r>
            <a:r>
              <a:rPr spc="150" dirty="0"/>
              <a:t>a</a:t>
            </a:r>
            <a:r>
              <a:rPr spc="-30" dirty="0"/>
              <a:t>y</a:t>
            </a:r>
            <a:r>
              <a:rPr spc="130" dirty="0"/>
              <a:t> </a:t>
            </a:r>
            <a:r>
              <a:rPr spc="20" dirty="0"/>
              <a:t>t</a:t>
            </a:r>
            <a:r>
              <a:rPr spc="-80" dirty="0"/>
              <a:t>o</a:t>
            </a:r>
            <a:r>
              <a:rPr spc="130" dirty="0"/>
              <a:t> </a:t>
            </a:r>
            <a:r>
              <a:rPr spc="10" dirty="0"/>
              <a:t>e</a:t>
            </a:r>
            <a:r>
              <a:rPr spc="-15" dirty="0"/>
              <a:t>n</a:t>
            </a:r>
            <a:r>
              <a:rPr spc="-35" dirty="0"/>
              <a:t>g</a:t>
            </a:r>
            <a:r>
              <a:rPr spc="150" dirty="0"/>
              <a:t>a</a:t>
            </a:r>
            <a:r>
              <a:rPr spc="35" dirty="0"/>
              <a:t>g</a:t>
            </a:r>
            <a:r>
              <a:rPr spc="10" dirty="0"/>
              <a:t>e</a:t>
            </a:r>
            <a:r>
              <a:rPr spc="130" dirty="0"/>
              <a:t> </a:t>
            </a:r>
            <a:r>
              <a:rPr spc="75" dirty="0"/>
              <a:t>u</a:t>
            </a:r>
            <a:r>
              <a:rPr spc="-105" dirty="0"/>
              <a:t>s</a:t>
            </a:r>
            <a:r>
              <a:rPr spc="10" dirty="0"/>
              <a:t>e</a:t>
            </a:r>
            <a:r>
              <a:rPr spc="-114" dirty="0"/>
              <a:t>r</a:t>
            </a:r>
            <a:r>
              <a:rPr spc="-105" dirty="0"/>
              <a:t>s</a:t>
            </a:r>
            <a:r>
              <a:rPr spc="-70" dirty="0"/>
              <a:t> </a:t>
            </a:r>
            <a:r>
              <a:rPr spc="-254" dirty="0"/>
              <a:t>P</a:t>
            </a:r>
            <a:r>
              <a:rPr spc="-10" dirty="0"/>
              <a:t>r</a:t>
            </a:r>
            <a:r>
              <a:rPr spc="-125" dirty="0"/>
              <a:t>e</a:t>
            </a:r>
            <a:r>
              <a:rPr spc="-105" dirty="0"/>
              <a:t>s</a:t>
            </a:r>
            <a:r>
              <a:rPr spc="10" dirty="0"/>
              <a:t>e</a:t>
            </a:r>
            <a:r>
              <a:rPr spc="-15" dirty="0"/>
              <a:t>n</a:t>
            </a:r>
            <a:r>
              <a:rPr spc="20" dirty="0"/>
              <a:t>t</a:t>
            </a:r>
            <a:r>
              <a:rPr spc="130" dirty="0"/>
              <a:t> </a:t>
            </a:r>
            <a:r>
              <a:rPr spc="-80" dirty="0"/>
              <a:t>o</a:t>
            </a:r>
            <a:r>
              <a:rPr spc="-15" dirty="0"/>
              <a:t>n</a:t>
            </a:r>
            <a:r>
              <a:rPr spc="130" dirty="0"/>
              <a:t> </a:t>
            </a:r>
            <a:r>
              <a:rPr spc="-35" dirty="0"/>
              <a:t>e</a:t>
            </a:r>
            <a:r>
              <a:rPr spc="10" dirty="0"/>
              <a:t>ve</a:t>
            </a:r>
            <a:r>
              <a:rPr spc="-10" dirty="0"/>
              <a:t>r</a:t>
            </a:r>
            <a:r>
              <a:rPr spc="-30" dirty="0"/>
              <a:t>y</a:t>
            </a:r>
            <a:r>
              <a:rPr spc="130" dirty="0"/>
              <a:t> </a:t>
            </a:r>
            <a:r>
              <a:rPr spc="114" dirty="0"/>
              <a:t>M</a:t>
            </a:r>
            <a:r>
              <a:rPr spc="-80" dirty="0"/>
              <a:t>o</a:t>
            </a:r>
            <a:r>
              <a:rPr spc="75" dirty="0"/>
              <a:t>b</a:t>
            </a:r>
            <a:r>
              <a:rPr spc="-245" dirty="0"/>
              <a:t>il</a:t>
            </a:r>
            <a:r>
              <a:rPr spc="10" dirty="0"/>
              <a:t>e</a:t>
            </a:r>
            <a:r>
              <a:rPr spc="130" dirty="0"/>
              <a:t> </a:t>
            </a:r>
            <a:r>
              <a:rPr spc="65" dirty="0"/>
              <a:t>p</a:t>
            </a:r>
            <a:r>
              <a:rPr spc="-245" dirty="0"/>
              <a:t>l</a:t>
            </a:r>
            <a:r>
              <a:rPr spc="150" dirty="0"/>
              <a:t>a</a:t>
            </a:r>
            <a:r>
              <a:rPr spc="-50" dirty="0"/>
              <a:t>t</a:t>
            </a:r>
            <a:r>
              <a:rPr spc="-114" dirty="0"/>
              <a:t>f</a:t>
            </a:r>
            <a:r>
              <a:rPr spc="-80" dirty="0"/>
              <a:t>o</a:t>
            </a:r>
            <a:r>
              <a:rPr spc="-10" dirty="0"/>
              <a:t>r</a:t>
            </a:r>
            <a:r>
              <a:rPr spc="40" dirty="0"/>
              <a:t>m</a:t>
            </a:r>
          </a:p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pc="-75" dirty="0"/>
              <a:t>C</a:t>
            </a:r>
            <a:r>
              <a:rPr spc="150" dirty="0"/>
              <a:t>a</a:t>
            </a:r>
            <a:r>
              <a:rPr spc="65" dirty="0"/>
              <a:t>p</a:t>
            </a:r>
            <a:r>
              <a:rPr spc="-50" dirty="0"/>
              <a:t>t</a:t>
            </a:r>
            <a:r>
              <a:rPr spc="75" dirty="0"/>
              <a:t>u</a:t>
            </a:r>
            <a:r>
              <a:rPr spc="-10" dirty="0"/>
              <a:t>r</a:t>
            </a:r>
            <a:r>
              <a:rPr spc="-125" dirty="0"/>
              <a:t>e</a:t>
            </a:r>
            <a:r>
              <a:rPr spc="-105" dirty="0"/>
              <a:t>s</a:t>
            </a:r>
            <a:r>
              <a:rPr spc="130" dirty="0"/>
              <a:t> </a:t>
            </a:r>
            <a:r>
              <a:rPr spc="75" dirty="0"/>
              <a:t>u</a:t>
            </a:r>
            <a:r>
              <a:rPr spc="-105" dirty="0"/>
              <a:t>s</a:t>
            </a:r>
            <a:r>
              <a:rPr spc="10" dirty="0"/>
              <a:t>e</a:t>
            </a:r>
            <a:r>
              <a:rPr spc="-10" dirty="0"/>
              <a:t>r</a:t>
            </a:r>
            <a:r>
              <a:rPr spc="130" dirty="0"/>
              <a:t> </a:t>
            </a:r>
            <a:r>
              <a:rPr spc="150" dirty="0"/>
              <a:t>a</a:t>
            </a:r>
            <a:r>
              <a:rPr spc="20" dirty="0"/>
              <a:t>tt</a:t>
            </a:r>
            <a:r>
              <a:rPr spc="10" dirty="0"/>
              <a:t>e</a:t>
            </a:r>
            <a:r>
              <a:rPr spc="-15" dirty="0"/>
              <a:t>n</a:t>
            </a:r>
            <a:r>
              <a:rPr spc="20" dirty="0"/>
              <a:t>t</a:t>
            </a:r>
            <a:r>
              <a:rPr spc="-245" dirty="0"/>
              <a:t>i</a:t>
            </a:r>
            <a:r>
              <a:rPr spc="-80" dirty="0"/>
              <a:t>o</a:t>
            </a:r>
            <a:r>
              <a:rPr spc="-15" dirty="0"/>
              <a:t>n</a:t>
            </a:r>
            <a:r>
              <a:rPr spc="130" dirty="0"/>
              <a:t> </a:t>
            </a:r>
            <a:r>
              <a:rPr spc="-35" dirty="0"/>
              <a:t>e</a:t>
            </a:r>
            <a:r>
              <a:rPr spc="10" dirty="0"/>
              <a:t>ve</a:t>
            </a:r>
            <a:r>
              <a:rPr spc="-15" dirty="0"/>
              <a:t>n</a:t>
            </a:r>
            <a:r>
              <a:rPr spc="130" dirty="0"/>
              <a:t> </a:t>
            </a:r>
            <a:r>
              <a:rPr spc="40" dirty="0"/>
              <a:t>whe</a:t>
            </a:r>
            <a:r>
              <a:rPr spc="-15" dirty="0"/>
              <a:t>n</a:t>
            </a:r>
            <a:r>
              <a:rPr spc="130" dirty="0"/>
              <a:t> </a:t>
            </a:r>
            <a:r>
              <a:rPr spc="150" dirty="0"/>
              <a:t>a</a:t>
            </a:r>
            <a:r>
              <a:rPr spc="65" dirty="0"/>
              <a:t>pp</a:t>
            </a:r>
            <a:r>
              <a:rPr spc="130" dirty="0"/>
              <a:t> </a:t>
            </a:r>
            <a:r>
              <a:rPr spc="-15" dirty="0"/>
              <a:t>n</a:t>
            </a:r>
            <a:r>
              <a:rPr spc="-80" dirty="0"/>
              <a:t>o</a:t>
            </a:r>
            <a:r>
              <a:rPr spc="20" dirty="0"/>
              <a:t>t</a:t>
            </a:r>
            <a:r>
              <a:rPr spc="130" dirty="0"/>
              <a:t> </a:t>
            </a:r>
            <a:r>
              <a:rPr spc="-114" dirty="0"/>
              <a:t>r</a:t>
            </a:r>
            <a:r>
              <a:rPr spc="75" dirty="0"/>
              <a:t>u</a:t>
            </a:r>
            <a:r>
              <a:rPr spc="-15" dirty="0"/>
              <a:t>nn</a:t>
            </a:r>
            <a:r>
              <a:rPr spc="-245" dirty="0"/>
              <a:t>i</a:t>
            </a:r>
            <a:r>
              <a:rPr spc="-15" dirty="0"/>
              <a:t>n</a:t>
            </a:r>
            <a:r>
              <a:rPr spc="35" dirty="0"/>
              <a:t>g</a:t>
            </a:r>
          </a:p>
          <a:p>
            <a:pPr>
              <a:lnSpc>
                <a:spcPct val="100000"/>
              </a:lnSpc>
            </a:pPr>
            <a:endParaRPr sz="2600" dirty="0"/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3700" dirty="0"/>
          </a:p>
          <a:p>
            <a:pPr algn="ctr">
              <a:lnSpc>
                <a:spcPct val="100000"/>
              </a:lnSpc>
            </a:pPr>
            <a:r>
              <a:rPr sz="3850" spc="-325" dirty="0">
                <a:solidFill>
                  <a:srgbClr val="FFFF00"/>
                </a:solidFill>
              </a:rPr>
              <a:t>I</a:t>
            </a:r>
            <a:r>
              <a:rPr sz="3850" spc="40" dirty="0">
                <a:solidFill>
                  <a:srgbClr val="FFFF00"/>
                </a:solidFill>
              </a:rPr>
              <a:t>t</a:t>
            </a:r>
            <a:r>
              <a:rPr sz="3850" spc="200" dirty="0">
                <a:solidFill>
                  <a:srgbClr val="FFFF00"/>
                </a:solidFill>
              </a:rPr>
              <a:t> </a:t>
            </a:r>
            <a:r>
              <a:rPr sz="3850" spc="-135" dirty="0">
                <a:solidFill>
                  <a:srgbClr val="FFFF00"/>
                </a:solidFill>
              </a:rPr>
              <a:t>s</a:t>
            </a:r>
            <a:r>
              <a:rPr sz="3850" spc="-60" dirty="0">
                <a:solidFill>
                  <a:srgbClr val="FFFF00"/>
                </a:solidFill>
              </a:rPr>
              <a:t>ho</a:t>
            </a:r>
            <a:r>
              <a:rPr sz="3850" spc="114" dirty="0">
                <a:solidFill>
                  <a:srgbClr val="FFFF00"/>
                </a:solidFill>
              </a:rPr>
              <a:t>u</a:t>
            </a:r>
            <a:r>
              <a:rPr sz="3850" spc="-355" dirty="0">
                <a:solidFill>
                  <a:srgbClr val="FFFF00"/>
                </a:solidFill>
              </a:rPr>
              <a:t>l</a:t>
            </a:r>
            <a:r>
              <a:rPr sz="3850" spc="95" dirty="0">
                <a:solidFill>
                  <a:srgbClr val="FFFF00"/>
                </a:solidFill>
              </a:rPr>
              <a:t>d</a:t>
            </a:r>
            <a:r>
              <a:rPr sz="3850" spc="200" dirty="0">
                <a:solidFill>
                  <a:srgbClr val="FFFF00"/>
                </a:solidFill>
              </a:rPr>
              <a:t> </a:t>
            </a:r>
            <a:r>
              <a:rPr sz="3850" spc="114" dirty="0">
                <a:solidFill>
                  <a:srgbClr val="FFFF00"/>
                </a:solidFill>
              </a:rPr>
              <a:t>b</a:t>
            </a:r>
            <a:r>
              <a:rPr sz="3850" spc="30" dirty="0">
                <a:solidFill>
                  <a:srgbClr val="FFFF00"/>
                </a:solidFill>
              </a:rPr>
              <a:t>e</a:t>
            </a:r>
            <a:r>
              <a:rPr sz="3850" spc="200" dirty="0">
                <a:solidFill>
                  <a:srgbClr val="FFFF00"/>
                </a:solidFill>
              </a:rPr>
              <a:t> </a:t>
            </a:r>
            <a:r>
              <a:rPr sz="3850" spc="235" dirty="0">
                <a:solidFill>
                  <a:srgbClr val="FFFF00"/>
                </a:solidFill>
              </a:rPr>
              <a:t>a</a:t>
            </a:r>
            <a:r>
              <a:rPr sz="3850" spc="200" dirty="0">
                <a:solidFill>
                  <a:srgbClr val="FFFF00"/>
                </a:solidFill>
              </a:rPr>
              <a:t> </a:t>
            </a:r>
            <a:r>
              <a:rPr sz="3850" spc="-25" dirty="0">
                <a:solidFill>
                  <a:srgbClr val="FFFF00"/>
                </a:solidFill>
              </a:rPr>
              <a:t>n</a:t>
            </a:r>
            <a:r>
              <a:rPr sz="3850" spc="-100" dirty="0">
                <a:solidFill>
                  <a:srgbClr val="FFFF00"/>
                </a:solidFill>
              </a:rPr>
              <a:t>o</a:t>
            </a:r>
            <a:r>
              <a:rPr sz="3850" spc="-130" dirty="0">
                <a:solidFill>
                  <a:srgbClr val="FFFF00"/>
                </a:solidFill>
              </a:rPr>
              <a:t>-</a:t>
            </a:r>
            <a:r>
              <a:rPr sz="3850" spc="114" dirty="0">
                <a:solidFill>
                  <a:srgbClr val="FFFF00"/>
                </a:solidFill>
              </a:rPr>
              <a:t>b</a:t>
            </a:r>
            <a:r>
              <a:rPr sz="3850" spc="-185" dirty="0">
                <a:solidFill>
                  <a:srgbClr val="FFFF00"/>
                </a:solidFill>
              </a:rPr>
              <a:t>r</a:t>
            </a:r>
            <a:r>
              <a:rPr sz="3850" spc="229" dirty="0">
                <a:solidFill>
                  <a:srgbClr val="FFFF00"/>
                </a:solidFill>
              </a:rPr>
              <a:t>a</a:t>
            </a:r>
            <a:r>
              <a:rPr sz="3850" spc="-355" dirty="0">
                <a:solidFill>
                  <a:srgbClr val="FFFF00"/>
                </a:solidFill>
              </a:rPr>
              <a:t>i</a:t>
            </a:r>
            <a:r>
              <a:rPr sz="3850" spc="-25" dirty="0">
                <a:solidFill>
                  <a:srgbClr val="FFFF00"/>
                </a:solidFill>
              </a:rPr>
              <a:t>n</a:t>
            </a:r>
            <a:r>
              <a:rPr sz="3850" spc="30" dirty="0">
                <a:solidFill>
                  <a:srgbClr val="FFFF00"/>
                </a:solidFill>
              </a:rPr>
              <a:t>e</a:t>
            </a:r>
            <a:r>
              <a:rPr sz="3850" dirty="0">
                <a:solidFill>
                  <a:srgbClr val="FFFF00"/>
                </a:solidFill>
              </a:rPr>
              <a:t>r</a:t>
            </a:r>
            <a:r>
              <a:rPr sz="3850" spc="-195" dirty="0">
                <a:solidFill>
                  <a:srgbClr val="FFFF00"/>
                </a:solidFill>
              </a:rPr>
              <a:t>,</a:t>
            </a:r>
            <a:r>
              <a:rPr sz="3850" spc="200" dirty="0">
                <a:solidFill>
                  <a:srgbClr val="FFFF00"/>
                </a:solidFill>
              </a:rPr>
              <a:t> </a:t>
            </a:r>
            <a:r>
              <a:rPr sz="3850" dirty="0">
                <a:solidFill>
                  <a:srgbClr val="FFFF00"/>
                </a:solidFill>
              </a:rPr>
              <a:t>r</a:t>
            </a:r>
            <a:r>
              <a:rPr sz="3850" spc="-355" dirty="0">
                <a:solidFill>
                  <a:srgbClr val="FFFF00"/>
                </a:solidFill>
              </a:rPr>
              <a:t>i</a:t>
            </a:r>
            <a:r>
              <a:rPr sz="3850" spc="75" dirty="0">
                <a:solidFill>
                  <a:srgbClr val="FFFF00"/>
                </a:solidFill>
              </a:rPr>
              <a:t>g</a:t>
            </a:r>
            <a:r>
              <a:rPr sz="3850" spc="30" dirty="0">
                <a:solidFill>
                  <a:srgbClr val="FFFF00"/>
                </a:solidFill>
              </a:rPr>
              <a:t>ht?</a:t>
            </a:r>
            <a:endParaRPr sz="3850" dirty="0"/>
          </a:p>
        </p:txBody>
      </p:sp>
      <p:sp>
        <p:nvSpPr>
          <p:cNvPr id="4" name="object 4"/>
          <p:cNvSpPr/>
          <p:nvPr/>
        </p:nvSpPr>
        <p:spPr>
          <a:xfrm>
            <a:off x="969818" y="1368136"/>
            <a:ext cx="640772" cy="64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0690" y="1426879"/>
            <a:ext cx="7071359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495" dirty="0">
                <a:solidFill>
                  <a:srgbClr val="FFFF00"/>
                </a:solidFill>
                <a:latin typeface="Josefin Sans Light"/>
                <a:cs typeface="Josefin Sans Light"/>
              </a:rPr>
              <a:t>P</a:t>
            </a:r>
            <a:r>
              <a:rPr sz="38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u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h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140" dirty="0">
                <a:solidFill>
                  <a:srgbClr val="FFFF00"/>
                </a:solidFill>
                <a:latin typeface="Josefin Sans Light"/>
                <a:cs typeface="Josefin Sans Light"/>
              </a:rPr>
              <a:t>No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150" dirty="0">
                <a:solidFill>
                  <a:srgbClr val="FFFF00"/>
                </a:solidFill>
                <a:latin typeface="Josefin Sans Light"/>
                <a:cs typeface="Josefin Sans Light"/>
              </a:rPr>
              <a:t>f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229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6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u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ll</a:t>
            </a:r>
            <a:r>
              <a:rPr sz="38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y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40" dirty="0">
                <a:solidFill>
                  <a:srgbClr val="FFFF00"/>
                </a:solidFill>
                <a:latin typeface="Josefin Sans Light"/>
                <a:cs typeface="Josefin Sans Light"/>
              </a:rPr>
              <a:t>h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90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-515" dirty="0">
                <a:solidFill>
                  <a:srgbClr val="FFFF00"/>
                </a:solidFill>
                <a:latin typeface="Josefin Sans Light"/>
                <a:cs typeface="Josefin Sans Light"/>
              </a:rPr>
              <a:t>!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7009" y="2859959"/>
            <a:ext cx="7247255" cy="3112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" marR="19685" algn="ctr">
              <a:lnSpc>
                <a:spcPct val="128600"/>
              </a:lnSpc>
            </a:pP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70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60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80" dirty="0">
                <a:solidFill>
                  <a:srgbClr val="FFFFFF"/>
                </a:solidFill>
                <a:latin typeface="Josefin Sans Light"/>
                <a:cs typeface="Josefin Sans Light"/>
              </a:rPr>
              <a:t>No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7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7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6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il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5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45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endParaRPr sz="2650" dirty="0">
              <a:latin typeface="Josefin Sans Light"/>
              <a:cs typeface="Josefin Sans Light"/>
            </a:endParaRPr>
          </a:p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26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pp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,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20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oo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,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90" dirty="0">
                <a:solidFill>
                  <a:srgbClr val="FFFFFF"/>
                </a:solidFill>
                <a:latin typeface="Josefin Sans Light"/>
                <a:cs typeface="Josefin Sans Light"/>
              </a:rPr>
              <a:t>-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ll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95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wn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10" dirty="0">
                <a:solidFill>
                  <a:srgbClr val="FFFFFF"/>
                </a:solidFill>
                <a:latin typeface="Josefin Sans Light"/>
                <a:cs typeface="Josefin Sans Light"/>
              </a:rPr>
              <a:t>&amp;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5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endParaRPr sz="265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</a:pPr>
            <a:endParaRPr sz="260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550" dirty="0">
              <a:latin typeface="Josefin Sans Light"/>
              <a:cs typeface="Josefin Sans Light"/>
            </a:endParaRPr>
          </a:p>
          <a:p>
            <a:pPr marR="635" algn="ctr">
              <a:lnSpc>
                <a:spcPct val="100000"/>
              </a:lnSpc>
            </a:pPr>
            <a:r>
              <a:rPr sz="3850" spc="-625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200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55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165" dirty="0">
                <a:solidFill>
                  <a:srgbClr val="FFFF00"/>
                </a:solidFill>
                <a:latin typeface="Josefin Sans Light"/>
                <a:cs typeface="Josefin Sans Light"/>
              </a:rPr>
              <a:t>vi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17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15" dirty="0">
                <a:solidFill>
                  <a:srgbClr val="FFFF00"/>
                </a:solidFill>
                <a:latin typeface="Josefin Sans Light"/>
                <a:cs typeface="Josefin Sans Light"/>
              </a:rPr>
              <a:t>he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15" dirty="0">
                <a:solidFill>
                  <a:srgbClr val="FFFF00"/>
                </a:solidFill>
                <a:latin typeface="Josefin Sans Light"/>
                <a:cs typeface="Josefin Sans Light"/>
              </a:rPr>
              <a:t>he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p</a:t>
            </a:r>
            <a:endParaRPr sz="3850" dirty="0">
              <a:latin typeface="Josefin Sans Light"/>
              <a:cs typeface="Josefin Sans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937" y="1703970"/>
            <a:ext cx="7472680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495" dirty="0">
                <a:solidFill>
                  <a:srgbClr val="FFFF00"/>
                </a:solidFill>
                <a:latin typeface="Josefin Sans Light"/>
                <a:cs typeface="Josefin Sans Light"/>
              </a:rPr>
              <a:t>P</a:t>
            </a:r>
            <a:r>
              <a:rPr sz="38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u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h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140" dirty="0">
                <a:solidFill>
                  <a:srgbClr val="FFFF00"/>
                </a:solidFill>
                <a:latin typeface="Josefin Sans Light"/>
                <a:cs typeface="Josefin Sans Light"/>
              </a:rPr>
              <a:t>No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150" dirty="0">
                <a:solidFill>
                  <a:srgbClr val="FFFF00"/>
                </a:solidFill>
                <a:latin typeface="Josefin Sans Light"/>
                <a:cs typeface="Josefin Sans Light"/>
              </a:rPr>
              <a:t>f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229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625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200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55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165" dirty="0">
                <a:solidFill>
                  <a:srgbClr val="FFFF00"/>
                </a:solidFill>
                <a:latin typeface="Josefin Sans Light"/>
                <a:cs typeface="Josefin Sans Light"/>
              </a:rPr>
              <a:t>vi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17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1754" y="2842641"/>
            <a:ext cx="6955155" cy="197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 indent="-346075">
              <a:lnSpc>
                <a:spcPct val="100000"/>
              </a:lnSpc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9410" algn="l"/>
              </a:tabLst>
            </a:pPr>
            <a:r>
              <a:rPr sz="2650" spc="45" dirty="0">
                <a:solidFill>
                  <a:srgbClr val="FFFFFF"/>
                </a:solidFill>
                <a:latin typeface="Josefin Sans Light"/>
                <a:cs typeface="Josefin Sans Light"/>
              </a:rPr>
              <a:t>Wor</a:t>
            </a:r>
            <a:r>
              <a:rPr sz="26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90" dirty="0">
                <a:solidFill>
                  <a:srgbClr val="FFFFFF"/>
                </a:solidFill>
                <a:latin typeface="Josefin Sans Light"/>
                <a:cs typeface="Josefin Sans Light"/>
              </a:rPr>
              <a:t>X-Pla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form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for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5" dirty="0">
                <a:solidFill>
                  <a:srgbClr val="FFFFFF"/>
                </a:solidFill>
                <a:latin typeface="Josefin Sans Light"/>
                <a:cs typeface="Josefin Sans Light"/>
              </a:rPr>
              <a:t>iOS,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Android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10" dirty="0">
                <a:solidFill>
                  <a:srgbClr val="FFFFFF"/>
                </a:solidFill>
                <a:latin typeface="Josefin Sans Light"/>
                <a:cs typeface="Josefin Sans Light"/>
              </a:rPr>
              <a:t>&amp;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Windo</a:t>
            </a:r>
            <a:r>
              <a:rPr sz="2650" spc="-45" dirty="0">
                <a:solidFill>
                  <a:srgbClr val="FFFFFF"/>
                </a:solidFill>
                <a:latin typeface="Josefin Sans Light"/>
                <a:cs typeface="Josefin Sans Light"/>
              </a:rPr>
              <a:t>w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endParaRPr sz="2650" dirty="0">
              <a:latin typeface="Josefin Sans Light"/>
              <a:cs typeface="Josefin Sans Light"/>
            </a:endParaRPr>
          </a:p>
          <a:p>
            <a:pPr marL="358775" indent="-346075">
              <a:lnSpc>
                <a:spcPct val="100000"/>
              </a:lnSpc>
              <a:spcBef>
                <a:spcPts val="91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9410" algn="l"/>
              </a:tabLst>
            </a:pPr>
            <a:r>
              <a:rPr sz="2650" spc="-254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we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24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il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vi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endParaRPr sz="2650" dirty="0">
              <a:latin typeface="Josefin Sans Light"/>
              <a:cs typeface="Josefin Sans Light"/>
            </a:endParaRPr>
          </a:p>
          <a:p>
            <a:pPr marL="358775" indent="-346075">
              <a:lnSpc>
                <a:spcPct val="100000"/>
              </a:lnSpc>
              <a:spcBef>
                <a:spcPts val="91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9410" algn="l"/>
              </a:tabLst>
            </a:pP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75" dirty="0">
                <a:solidFill>
                  <a:srgbClr val="FFFFFF"/>
                </a:solidFill>
                <a:latin typeface="Josefin Sans Light"/>
                <a:cs typeface="Josefin Sans Light"/>
              </a:rPr>
              <a:t>/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hy</a:t>
            </a:r>
            <a:endParaRPr sz="2650" dirty="0">
              <a:latin typeface="Josefin Sans Light"/>
              <a:cs typeface="Josefin Sans Light"/>
            </a:endParaRPr>
          </a:p>
          <a:p>
            <a:pPr marL="358775" indent="-346075">
              <a:lnSpc>
                <a:spcPct val="100000"/>
              </a:lnSpc>
              <a:spcBef>
                <a:spcPts val="84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9410" algn="l"/>
              </a:tabLst>
            </a:pPr>
            <a:r>
              <a:rPr sz="2650" spc="425" dirty="0">
                <a:solidFill>
                  <a:srgbClr val="FFFFFF"/>
                </a:solidFill>
                <a:latin typeface="Josefin Sans Light"/>
                <a:cs typeface="Josefin Sans Light"/>
              </a:rPr>
              <a:t>W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240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hy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il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pp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endParaRPr sz="2650" dirty="0">
              <a:latin typeface="Josefin Sans Light"/>
              <a:cs typeface="Josefin Sans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4936" y="1712630"/>
            <a:ext cx="6264910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85" dirty="0">
                <a:solidFill>
                  <a:srgbClr val="FFFF00"/>
                </a:solidFill>
                <a:latin typeface="Josefin Sans Light"/>
                <a:cs typeface="Josefin Sans Light"/>
              </a:rPr>
              <a:t>H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190" dirty="0">
                <a:solidFill>
                  <a:srgbClr val="FFFF00"/>
                </a:solidFill>
                <a:latin typeface="Josefin Sans Light"/>
                <a:cs typeface="Josefin Sans Light"/>
              </a:rPr>
              <a:t>w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45" dirty="0">
                <a:solidFill>
                  <a:srgbClr val="FFFF00"/>
                </a:solidFill>
                <a:latin typeface="Josefin Sans Light"/>
                <a:cs typeface="Josefin Sans Light"/>
              </a:rPr>
              <a:t>wo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195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495" dirty="0">
                <a:solidFill>
                  <a:srgbClr val="FFFF00"/>
                </a:solidFill>
                <a:latin typeface="Josefin Sans Light"/>
                <a:cs typeface="Josefin Sans Light"/>
              </a:rPr>
              <a:t>P</a:t>
            </a:r>
            <a:r>
              <a:rPr sz="38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u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h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140" dirty="0">
                <a:solidFill>
                  <a:srgbClr val="FFFF00"/>
                </a:solidFill>
                <a:latin typeface="Josefin Sans Light"/>
                <a:cs typeface="Josefin Sans Light"/>
              </a:rPr>
              <a:t>No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150" dirty="0">
                <a:solidFill>
                  <a:srgbClr val="FFFF00"/>
                </a:solidFill>
                <a:latin typeface="Josefin Sans Light"/>
                <a:cs typeface="Josefin Sans Light"/>
              </a:rPr>
              <a:t>f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229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5663" y="2842641"/>
            <a:ext cx="6748145" cy="2496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885" indent="-337185">
              <a:lnSpc>
                <a:spcPct val="100000"/>
              </a:lnSpc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0520" algn="l"/>
              </a:tabLst>
            </a:pPr>
            <a:r>
              <a:rPr sz="2650" spc="-44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vi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60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il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pp</a:t>
            </a:r>
            <a:endParaRPr sz="2650" dirty="0">
              <a:latin typeface="Josefin Sans Light"/>
              <a:cs typeface="Josefin Sans Light"/>
            </a:endParaRPr>
          </a:p>
          <a:p>
            <a:pPr marL="349885" indent="-337185">
              <a:lnSpc>
                <a:spcPct val="100000"/>
              </a:lnSpc>
              <a:spcBef>
                <a:spcPts val="91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0520" algn="l"/>
              </a:tabLst>
            </a:pP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60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80" dirty="0">
                <a:solidFill>
                  <a:srgbClr val="FFFFFF"/>
                </a:solidFill>
                <a:latin typeface="Josefin Sans Light"/>
                <a:cs typeface="Josefin Sans Light"/>
              </a:rPr>
              <a:t>No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7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5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endParaRPr sz="2650" dirty="0">
              <a:latin typeface="Josefin Sans Light"/>
              <a:cs typeface="Josefin Sans Light"/>
            </a:endParaRPr>
          </a:p>
          <a:p>
            <a:pPr marL="349885" indent="-337185">
              <a:lnSpc>
                <a:spcPct val="100000"/>
              </a:lnSpc>
              <a:spcBef>
                <a:spcPts val="91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0520" algn="l"/>
              </a:tabLst>
            </a:pPr>
            <a:r>
              <a:rPr sz="2650" spc="-35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il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7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il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90" dirty="0">
                <a:solidFill>
                  <a:srgbClr val="FFFFFF"/>
                </a:solidFill>
                <a:latin typeface="Josefin Sans Light"/>
                <a:cs typeface="Josefin Sans Light"/>
              </a:rPr>
              <a:t>-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75" dirty="0">
                <a:solidFill>
                  <a:srgbClr val="FFFFFF"/>
                </a:solidFill>
                <a:latin typeface="Josefin Sans Light"/>
                <a:cs typeface="Josefin Sans Light"/>
              </a:rPr>
              <a:t>/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vi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endParaRPr sz="2650" dirty="0">
              <a:latin typeface="Josefin Sans Light"/>
              <a:cs typeface="Josefin Sans Light"/>
            </a:endParaRPr>
          </a:p>
          <a:p>
            <a:pPr marL="349885" indent="-337185">
              <a:lnSpc>
                <a:spcPct val="100000"/>
              </a:lnSpc>
              <a:spcBef>
                <a:spcPts val="84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0520" algn="l"/>
              </a:tabLst>
            </a:pP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60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80" dirty="0">
                <a:solidFill>
                  <a:srgbClr val="FFFFFF"/>
                </a:solidFill>
                <a:latin typeface="Josefin Sans Light"/>
                <a:cs typeface="Josefin Sans Light"/>
              </a:rPr>
              <a:t>No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7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30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endParaRPr sz="2650" dirty="0">
              <a:latin typeface="Josefin Sans Light"/>
              <a:cs typeface="Josefin Sans Light"/>
            </a:endParaRPr>
          </a:p>
          <a:p>
            <a:pPr marL="349885" indent="-337185">
              <a:lnSpc>
                <a:spcPct val="100000"/>
              </a:lnSpc>
              <a:spcBef>
                <a:spcPts val="91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0520" algn="l"/>
              </a:tabLst>
            </a:pPr>
            <a:r>
              <a:rPr sz="2650" spc="-360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7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gg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4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16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dp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endParaRPr sz="2650" dirty="0">
              <a:latin typeface="Josefin Sans Light"/>
              <a:cs typeface="Josefin Sans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277" y="521716"/>
            <a:ext cx="5423535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254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-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165" dirty="0">
                <a:solidFill>
                  <a:srgbClr val="FFFF00"/>
                </a:solidFill>
                <a:latin typeface="Josefin Sans Light"/>
                <a:cs typeface="Josefin Sans Light"/>
              </a:rPr>
              <a:t>vi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62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75" dirty="0">
                <a:solidFill>
                  <a:srgbClr val="FFFF00"/>
                </a:solidFill>
                <a:latin typeface="Josefin Sans Light"/>
                <a:cs typeface="Josefin Sans Light"/>
              </a:rPr>
              <a:t>g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185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50" dirty="0">
                <a:solidFill>
                  <a:srgbClr val="FFFF00"/>
                </a:solidFill>
                <a:latin typeface="Josefin Sans Light"/>
                <a:cs typeface="Josefin Sans Light"/>
              </a:rPr>
              <a:t>f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495" dirty="0">
                <a:solidFill>
                  <a:srgbClr val="FFFF00"/>
                </a:solidFill>
                <a:latin typeface="Josefin Sans Light"/>
                <a:cs typeface="Josefin Sans Light"/>
              </a:rPr>
              <a:t>P</a:t>
            </a:r>
            <a:r>
              <a:rPr sz="38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u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h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5277" y="1218773"/>
            <a:ext cx="4918710" cy="1229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ll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hi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hi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wi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2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1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endParaRPr sz="265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 dirty="0">
              <a:latin typeface="Josefin Sans Light"/>
              <a:cs typeface="Josefin Sans Light"/>
            </a:endParaRPr>
          </a:p>
          <a:p>
            <a:pPr marL="12700">
              <a:lnSpc>
                <a:spcPct val="100000"/>
              </a:lnSpc>
            </a:pPr>
            <a:r>
              <a:rPr sz="2650" spc="-235" dirty="0">
                <a:solidFill>
                  <a:srgbClr val="FFFFFF"/>
                </a:solidFill>
                <a:latin typeface="Josefin Sans Light"/>
                <a:cs typeface="Josefin Sans Light"/>
              </a:rPr>
              <a:t>.</a:t>
            </a:r>
            <a:r>
              <a:rPr sz="2650" spc="105" dirty="0">
                <a:solidFill>
                  <a:srgbClr val="FFFFFF"/>
                </a:solidFill>
                <a:latin typeface="Josefin Sans Light"/>
                <a:cs typeface="Josefin Sans Light"/>
              </a:rPr>
              <a:t>NE</a:t>
            </a:r>
            <a:r>
              <a:rPr sz="2650" spc="-16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endParaRPr sz="2650" dirty="0">
              <a:latin typeface="Josefin Sans Light"/>
              <a:cs typeface="Josefin Sans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977" y="2459182"/>
            <a:ext cx="7550784" cy="147256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awai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t app.WorkWith().Push().CurrentDevice.Initialize(PushSettings)</a:t>
            </a:r>
            <a:endParaRPr sz="1350">
              <a:latin typeface="Courier"/>
              <a:cs typeface="Courier"/>
            </a:endParaRPr>
          </a:p>
          <a:p>
            <a:pPr marL="978535"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.ExecuteAsync();</a:t>
            </a:r>
            <a:endParaRPr sz="1350">
              <a:latin typeface="Courier"/>
              <a:cs typeface="Courier"/>
            </a:endParaRPr>
          </a:p>
          <a:p>
            <a:pPr marL="43180"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var </a:t>
            </a:r>
            <a:r>
              <a:rPr sz="1350" spc="5" dirty="0">
                <a:solidFill>
                  <a:srgbClr val="EFEFAF"/>
                </a:solidFill>
                <a:latin typeface="Courier"/>
                <a:cs typeface="Courier"/>
              </a:rPr>
              <a:t>result 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= </a:t>
            </a: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awai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t app.WorkWith().Push().CurrentDevice.</a:t>
            </a:r>
            <a:endParaRPr sz="1350">
              <a:latin typeface="Courier"/>
              <a:cs typeface="Courier"/>
            </a:endParaRPr>
          </a:p>
          <a:p>
            <a:pPr marL="2433320"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Register(DeviceParameters customParameters)</a:t>
            </a:r>
            <a:endParaRPr sz="1350">
              <a:latin typeface="Courier"/>
              <a:cs typeface="Courier"/>
            </a:endParaRPr>
          </a:p>
          <a:p>
            <a:pPr marL="2433320"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.ExecuteAsync();</a:t>
            </a:r>
            <a:endParaRPr sz="135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977" y="4546022"/>
            <a:ext cx="7550784" cy="164528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3180" marR="3030855">
              <a:lnSpc>
                <a:spcPct val="101000"/>
              </a:lnSpc>
            </a:pP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var </a:t>
            </a: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e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l = </a:t>
            </a: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new 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Everlive(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'your-api-key-here'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); el.push.register(</a:t>
            </a:r>
            <a:endParaRPr sz="1350">
              <a:latin typeface="Courier"/>
              <a:cs typeface="Courier"/>
            </a:endParaRPr>
          </a:p>
          <a:p>
            <a:pPr marL="458470">
              <a:lnSpc>
                <a:spcPct val="100000"/>
              </a:lnSpc>
              <a:spcBef>
                <a:spcPts val="15"/>
              </a:spcBef>
            </a:pP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pushSettings,</a:t>
            </a:r>
            <a:endParaRPr sz="1350">
              <a:latin typeface="Courier"/>
              <a:cs typeface="Courier"/>
            </a:endParaRPr>
          </a:p>
          <a:p>
            <a:pPr marL="458470" marR="3550285">
              <a:lnSpc>
                <a:spcPct val="101000"/>
              </a:lnSpc>
            </a:pP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function </a:t>
            </a:r>
            <a:r>
              <a:rPr sz="1350" spc="5" dirty="0">
                <a:solidFill>
                  <a:srgbClr val="EFEF8F"/>
                </a:solidFill>
                <a:latin typeface="Courier"/>
                <a:cs typeface="Courier"/>
              </a:rPr>
              <a:t>successCallback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(data) {}, </a:t>
            </a: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function </a:t>
            </a:r>
            <a:r>
              <a:rPr sz="1350" spc="5" dirty="0">
                <a:solidFill>
                  <a:srgbClr val="EFEF8F"/>
                </a:solidFill>
                <a:latin typeface="Courier"/>
                <a:cs typeface="Courier"/>
              </a:rPr>
              <a:t>errorCallback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(error) {}</a:t>
            </a:r>
            <a:endParaRPr sz="1350">
              <a:latin typeface="Courier"/>
              <a:cs typeface="Courier"/>
            </a:endParaRPr>
          </a:p>
          <a:p>
            <a:pPr marL="43180"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);</a:t>
            </a:r>
            <a:endParaRPr sz="1350"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277" y="4037596"/>
            <a:ext cx="1381125" cy="40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210" dirty="0">
                <a:solidFill>
                  <a:srgbClr val="FFFFFF"/>
                </a:solidFill>
                <a:latin typeface="Josefin Sans Light"/>
                <a:cs typeface="Josefin Sans Light"/>
              </a:rPr>
              <a:t>J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v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aScript</a:t>
            </a:r>
            <a:endParaRPr sz="2650" dirty="0">
              <a:latin typeface="Josefin Sans Light"/>
              <a:cs typeface="Josefin Sans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8725">
              <a:lnSpc>
                <a:spcPct val="100000"/>
              </a:lnSpc>
            </a:pPr>
            <a:r>
              <a:rPr spc="-254" dirty="0"/>
              <a:t>D</a:t>
            </a:r>
            <a:r>
              <a:rPr spc="-30" dirty="0"/>
              <a:t>e</a:t>
            </a:r>
            <a:r>
              <a:rPr spc="-165" dirty="0"/>
              <a:t>vi</a:t>
            </a:r>
            <a:r>
              <a:rPr spc="-210" dirty="0"/>
              <a:t>c</a:t>
            </a:r>
            <a:r>
              <a:rPr spc="30" dirty="0"/>
              <a:t>e</a:t>
            </a:r>
            <a:r>
              <a:rPr spc="200" dirty="0"/>
              <a:t> </a:t>
            </a:r>
            <a:r>
              <a:rPr spc="-355" dirty="0"/>
              <a:t>li</a:t>
            </a:r>
            <a:r>
              <a:rPr spc="-135" dirty="0"/>
              <a:t>s</a:t>
            </a:r>
            <a:r>
              <a:rPr spc="40" dirty="0"/>
              <a:t>t</a:t>
            </a:r>
            <a:r>
              <a:rPr spc="200" dirty="0"/>
              <a:t> </a:t>
            </a:r>
            <a:r>
              <a:rPr spc="-100" dirty="0"/>
              <a:t>o</a:t>
            </a:r>
            <a:r>
              <a:rPr spc="-20" dirty="0"/>
              <a:t>n</a:t>
            </a:r>
            <a:r>
              <a:rPr spc="200" dirty="0"/>
              <a:t> </a:t>
            </a:r>
            <a:r>
              <a:rPr spc="95" dirty="0"/>
              <a:t>p</a:t>
            </a:r>
            <a:r>
              <a:rPr spc="-100" dirty="0"/>
              <a:t>o</a:t>
            </a:r>
            <a:r>
              <a:rPr dirty="0"/>
              <a:t>r</a:t>
            </a:r>
            <a:r>
              <a:rPr spc="-114" dirty="0"/>
              <a:t>t</a:t>
            </a:r>
            <a:r>
              <a:rPr spc="229" dirty="0"/>
              <a:t>a</a:t>
            </a:r>
            <a:r>
              <a:rPr spc="-35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1539" y="5111324"/>
            <a:ext cx="7329805" cy="40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vi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35" dirty="0">
                <a:solidFill>
                  <a:srgbClr val="FFFFFF"/>
                </a:solidFill>
                <a:latin typeface="Josefin Sans Light"/>
                <a:cs typeface="Josefin Sans Light"/>
              </a:rPr>
              <a:t>..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wo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240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endParaRPr sz="2650" dirty="0">
              <a:latin typeface="Josefin Sans Light"/>
              <a:cs typeface="Josefin Sans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9431" y="1905000"/>
            <a:ext cx="7853795" cy="28661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688" y="2526579"/>
            <a:ext cx="6287770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254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3850" spc="-13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38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3850" spc="-355" dirty="0">
                <a:solidFill>
                  <a:srgbClr val="FFFFFF"/>
                </a:solidFill>
                <a:latin typeface="Josefin Sans Light"/>
                <a:cs typeface="Josefin Sans Light"/>
              </a:rPr>
              <a:t>ili</a:t>
            </a:r>
            <a:r>
              <a:rPr sz="38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3850" spc="229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38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3850" spc="-35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3850" spc="-2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38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3850" spc="20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850" spc="-21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38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3850" spc="-2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3850" spc="-21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38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38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3850" spc="-2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38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850" spc="-340" dirty="0">
                <a:solidFill>
                  <a:srgbClr val="FFFFFF"/>
                </a:solidFill>
                <a:latin typeface="Josefin Sans Light"/>
                <a:cs typeface="Josefin Sans Light"/>
              </a:rPr>
              <a:t>..</a:t>
            </a:r>
            <a:r>
              <a:rPr sz="3850" spc="20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850" spc="110" dirty="0">
                <a:solidFill>
                  <a:srgbClr val="FFFFFF"/>
                </a:solidFill>
                <a:latin typeface="Josefin Sans Light"/>
                <a:cs typeface="Josefin Sans Light"/>
              </a:rPr>
              <a:t>we</a:t>
            </a:r>
            <a:r>
              <a:rPr sz="3850" spc="20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850" spc="-200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3850" spc="-2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38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3850" spc="190" dirty="0">
                <a:solidFill>
                  <a:srgbClr val="FFFFFF"/>
                </a:solidFill>
                <a:latin typeface="Josefin Sans Light"/>
                <a:cs typeface="Josefin Sans Light"/>
              </a:rPr>
              <a:t>w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8947" y="4180465"/>
            <a:ext cx="6214745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625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200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95" dirty="0" smtClean="0">
                <a:solidFill>
                  <a:srgbClr val="FFFF00"/>
                </a:solidFill>
                <a:latin typeface="Josefin Sans Light"/>
                <a:cs typeface="Josefin Sans Light"/>
              </a:rPr>
              <a:t>p</a:t>
            </a:r>
            <a:r>
              <a:rPr sz="3850" spc="-355" dirty="0" smtClean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r>
              <a:rPr lang="en-US" sz="38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u</a:t>
            </a:r>
            <a:r>
              <a:rPr sz="3850" spc="85" dirty="0" smtClean="0">
                <a:solidFill>
                  <a:srgbClr val="FFFF00"/>
                </a:solidFill>
                <a:latin typeface="Josefin Sans Light"/>
                <a:cs typeface="Josefin Sans Light"/>
              </a:rPr>
              <a:t>m</a:t>
            </a:r>
            <a:r>
              <a:rPr sz="3850" spc="114" dirty="0" smtClean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850" spc="-355" dirty="0" smtClean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25" dirty="0" smtClean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75" dirty="0" smtClean="0">
                <a:solidFill>
                  <a:srgbClr val="FFFF00"/>
                </a:solidFill>
                <a:latin typeface="Josefin Sans Light"/>
                <a:cs typeface="Josefin Sans Light"/>
              </a:rPr>
              <a:t>g</a:t>
            </a:r>
            <a:r>
              <a:rPr sz="3850" spc="200" dirty="0" smtClean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30" dirty="0">
                <a:solidFill>
                  <a:srgbClr val="FFFF00"/>
                </a:solidFill>
                <a:latin typeface="Josefin Sans Light"/>
                <a:cs typeface="Josefin Sans Light"/>
              </a:rPr>
              <a:t>-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90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75" dirty="0">
                <a:solidFill>
                  <a:srgbClr val="FFFF00"/>
                </a:solidFill>
                <a:latin typeface="Josefin Sans Light"/>
                <a:cs typeface="Josefin Sans Light"/>
              </a:rPr>
              <a:t>g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ht</a:t>
            </a:r>
            <a:r>
              <a:rPr sz="3850" spc="-515" dirty="0">
                <a:solidFill>
                  <a:srgbClr val="FFFF00"/>
                </a:solidFill>
                <a:latin typeface="Josefin Sans Light"/>
                <a:cs typeface="Josefin Sans Light"/>
              </a:rPr>
              <a:t>!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8682" y="4892386"/>
            <a:ext cx="4597977" cy="580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447" y="586949"/>
            <a:ext cx="7574280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90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75" dirty="0">
                <a:solidFill>
                  <a:srgbClr val="FFFF00"/>
                </a:solidFill>
                <a:latin typeface="Josefin Sans Light"/>
                <a:cs typeface="Josefin Sans Light"/>
              </a:rPr>
              <a:t>g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495" dirty="0">
                <a:solidFill>
                  <a:srgbClr val="FFFF00"/>
                </a:solidFill>
                <a:latin typeface="Josefin Sans Light"/>
                <a:cs typeface="Josefin Sans Light"/>
              </a:rPr>
              <a:t>P</a:t>
            </a:r>
            <a:r>
              <a:rPr sz="38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u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h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140" dirty="0">
                <a:solidFill>
                  <a:srgbClr val="FFFF00"/>
                </a:solidFill>
                <a:latin typeface="Josefin Sans Light"/>
                <a:cs typeface="Josefin Sans Light"/>
              </a:rPr>
              <a:t>No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150" dirty="0">
                <a:solidFill>
                  <a:srgbClr val="FFFF00"/>
                </a:solidFill>
                <a:latin typeface="Josefin Sans Light"/>
                <a:cs typeface="Josefin Sans Light"/>
              </a:rPr>
              <a:t>f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229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50" dirty="0">
                <a:solidFill>
                  <a:srgbClr val="FFFF00"/>
                </a:solidFill>
                <a:latin typeface="Josefin Sans Light"/>
                <a:cs typeface="Josefin Sans Light"/>
              </a:rPr>
              <a:t>f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85" dirty="0">
                <a:solidFill>
                  <a:srgbClr val="FFFF00"/>
                </a:solidFill>
                <a:latin typeface="Josefin Sans Light"/>
                <a:cs typeface="Josefin Sans Light"/>
              </a:rPr>
              <a:t>m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p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114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8686" y="5336460"/>
            <a:ext cx="7916714" cy="1029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90855">
              <a:lnSpc>
                <a:spcPct val="128600"/>
              </a:lnSpc>
            </a:pPr>
            <a:r>
              <a:rPr sz="2650" spc="-35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4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17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ll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vi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54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5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9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endParaRPr lang="en-US" sz="2650" spc="-90" dirty="0" smtClean="0">
              <a:solidFill>
                <a:srgbClr val="FFFFFF"/>
              </a:solidFill>
              <a:latin typeface="Josefin Sans Light"/>
              <a:cs typeface="Josefin Sans Light"/>
            </a:endParaRPr>
          </a:p>
          <a:p>
            <a:pPr marL="12700" marR="5080" indent="490855">
              <a:lnSpc>
                <a:spcPct val="128600"/>
              </a:lnSpc>
            </a:pPr>
            <a:r>
              <a:rPr sz="2650" spc="-360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150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30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-245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-145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150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65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 smtClean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7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95" dirty="0">
                <a:solidFill>
                  <a:srgbClr val="FFFFFF"/>
                </a:solidFill>
                <a:latin typeface="Josefin Sans Light"/>
                <a:cs typeface="Josefin Sans Light"/>
              </a:rPr>
              <a:t>w</a:t>
            </a:r>
            <a:r>
              <a:rPr sz="2650" spc="-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30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75" dirty="0">
                <a:solidFill>
                  <a:srgbClr val="FFFFFF"/>
                </a:solidFill>
                <a:latin typeface="Josefin Sans Light"/>
                <a:cs typeface="Josefin Sans Light"/>
              </a:rPr>
              <a:t>/</a:t>
            </a:r>
            <a:r>
              <a:rPr sz="26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75" dirty="0">
                <a:solidFill>
                  <a:srgbClr val="FFFFFF"/>
                </a:solidFill>
                <a:latin typeface="Josefin Sans Light"/>
                <a:cs typeface="Josefin Sans Light"/>
              </a:rPr>
              <a:t>/</a:t>
            </a:r>
            <a:r>
              <a:rPr sz="2650" spc="425" dirty="0">
                <a:solidFill>
                  <a:srgbClr val="FFFFFF"/>
                </a:solidFill>
                <a:latin typeface="Josefin Sans Light"/>
                <a:cs typeface="Josefin Sans Light"/>
              </a:rPr>
              <a:t>W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w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endParaRPr sz="2650" dirty="0">
              <a:latin typeface="Josefin Sans Light"/>
              <a:cs typeface="Josefin Sans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06386" y="1307522"/>
            <a:ext cx="3931227" cy="39398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447" y="422426"/>
            <a:ext cx="7574280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90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75" dirty="0">
                <a:solidFill>
                  <a:srgbClr val="FFFF00"/>
                </a:solidFill>
                <a:latin typeface="Josefin Sans Light"/>
                <a:cs typeface="Josefin Sans Light"/>
              </a:rPr>
              <a:t>g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495" dirty="0">
                <a:solidFill>
                  <a:srgbClr val="FFFF00"/>
                </a:solidFill>
                <a:latin typeface="Josefin Sans Light"/>
                <a:cs typeface="Josefin Sans Light"/>
              </a:rPr>
              <a:t>P</a:t>
            </a:r>
            <a:r>
              <a:rPr sz="38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u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h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140" dirty="0">
                <a:solidFill>
                  <a:srgbClr val="FFFF00"/>
                </a:solidFill>
                <a:latin typeface="Josefin Sans Light"/>
                <a:cs typeface="Josefin Sans Light"/>
              </a:rPr>
              <a:t>No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150" dirty="0">
                <a:solidFill>
                  <a:srgbClr val="FFFF00"/>
                </a:solidFill>
                <a:latin typeface="Josefin Sans Light"/>
                <a:cs typeface="Josefin Sans Light"/>
              </a:rPr>
              <a:t>f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229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50" dirty="0">
                <a:solidFill>
                  <a:srgbClr val="FFFF00"/>
                </a:solidFill>
                <a:latin typeface="Josefin Sans Light"/>
                <a:cs typeface="Josefin Sans Light"/>
              </a:rPr>
              <a:t>f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85" dirty="0">
                <a:solidFill>
                  <a:srgbClr val="FFFF00"/>
                </a:solidFill>
                <a:latin typeface="Josefin Sans Light"/>
                <a:cs typeface="Josefin Sans Light"/>
              </a:rPr>
              <a:t>m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p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114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3672" y="5232551"/>
            <a:ext cx="6833234" cy="1205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27405">
              <a:lnSpc>
                <a:spcPct val="152200"/>
              </a:lnSpc>
            </a:pPr>
            <a:r>
              <a:rPr sz="2650" spc="-6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75" dirty="0">
                <a:solidFill>
                  <a:srgbClr val="FFFFFF"/>
                </a:solidFill>
                <a:latin typeface="Josefin Sans Light"/>
                <a:cs typeface="Josefin Sans Light"/>
              </a:rPr>
              <a:t>'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30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60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80" dirty="0">
                <a:solidFill>
                  <a:srgbClr val="FFFFFF"/>
                </a:solidFill>
                <a:latin typeface="Josefin Sans Light"/>
                <a:cs typeface="Josefin Sans Light"/>
              </a:rPr>
              <a:t>No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7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60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ll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w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il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vi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endParaRPr sz="2650" dirty="0">
              <a:latin typeface="Josefin Sans Light"/>
              <a:cs typeface="Josefin Sans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2636" y="1056408"/>
            <a:ext cx="2987386" cy="3948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818" y="422426"/>
            <a:ext cx="5371465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495" dirty="0">
                <a:solidFill>
                  <a:srgbClr val="FFFF00"/>
                </a:solidFill>
                <a:latin typeface="Josefin Sans Light"/>
                <a:cs typeface="Josefin Sans Light"/>
              </a:rPr>
              <a:t>P</a:t>
            </a:r>
            <a:r>
              <a:rPr sz="38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u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h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140" dirty="0">
                <a:solidFill>
                  <a:srgbClr val="FFFF00"/>
                </a:solidFill>
                <a:latin typeface="Josefin Sans Light"/>
                <a:cs typeface="Josefin Sans Light"/>
              </a:rPr>
              <a:t>No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150" dirty="0">
                <a:solidFill>
                  <a:srgbClr val="FFFF00"/>
                </a:solidFill>
                <a:latin typeface="Josefin Sans Light"/>
                <a:cs typeface="Josefin Sans Light"/>
              </a:rPr>
              <a:t>f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229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-515" dirty="0">
                <a:solidFill>
                  <a:srgbClr val="FFFF00"/>
                </a:solidFill>
                <a:latin typeface="Josefin Sans Light"/>
                <a:cs typeface="Josefin Sans Light"/>
              </a:rPr>
              <a:t>!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3754" y="5232551"/>
            <a:ext cx="5865495" cy="932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650" spc="425" dirty="0">
                <a:solidFill>
                  <a:srgbClr val="FFFFFF"/>
                </a:solidFill>
                <a:latin typeface="Josefin Sans Light"/>
                <a:cs typeface="Josefin Sans Light"/>
              </a:rPr>
              <a:t>W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240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vi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endParaRPr sz="2650" dirty="0">
              <a:latin typeface="Josefin Sans Light"/>
              <a:cs typeface="Josefin Sans Light"/>
            </a:endParaRPr>
          </a:p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2650" spc="-7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gg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hr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4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16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dp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endParaRPr sz="2650" dirty="0">
              <a:latin typeface="Josefin Sans Light"/>
              <a:cs typeface="Josefin Sans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9295" y="1385454"/>
            <a:ext cx="2060863" cy="3654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4954" y="1385454"/>
            <a:ext cx="2060863" cy="3654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1504" y="1833858"/>
            <a:ext cx="5039360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#8.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45" dirty="0">
                <a:solidFill>
                  <a:srgbClr val="FFFF00"/>
                </a:solidFill>
                <a:latin typeface="Josefin Sans Light"/>
                <a:cs typeface="Josefin Sans Light"/>
              </a:rPr>
              <a:t>Let's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14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90" dirty="0">
                <a:solidFill>
                  <a:srgbClr val="FFFF00"/>
                </a:solidFill>
                <a:latin typeface="Josefin Sans Light"/>
                <a:cs typeface="Josefin Sans Light"/>
              </a:rPr>
              <a:t>al</a:t>
            </a:r>
            <a:r>
              <a:rPr sz="3850" spc="-120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45" dirty="0">
                <a:solidFill>
                  <a:srgbClr val="FFFF00"/>
                </a:solidFill>
                <a:latin typeface="Josefin Sans Light"/>
                <a:cs typeface="Josefin Sans Light"/>
              </a:rPr>
              <a:t>Clou</a:t>
            </a:r>
            <a:r>
              <a:rPr sz="3850" spc="-40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15" dirty="0">
                <a:solidFill>
                  <a:srgbClr val="FFFF00"/>
                </a:solidFill>
                <a:latin typeface="Josefin Sans Light"/>
                <a:cs typeface="Josefin Sans Light"/>
              </a:rPr>
              <a:t>Code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7706" rIns="0" bIns="0" rtlCol="0">
            <a:spAutoFit/>
          </a:bodyPr>
          <a:lstStyle/>
          <a:p>
            <a:pPr marL="21590" marR="5080" algn="ctr">
              <a:lnSpc>
                <a:spcPct val="128600"/>
              </a:lnSpc>
            </a:pPr>
            <a:r>
              <a:rPr spc="70" dirty="0"/>
              <a:t>F</a:t>
            </a:r>
            <a:r>
              <a:rPr spc="-80" dirty="0"/>
              <a:t>o</a:t>
            </a:r>
            <a:r>
              <a:rPr spc="-10" dirty="0"/>
              <a:t>r</a:t>
            </a:r>
            <a:r>
              <a:rPr spc="130" dirty="0"/>
              <a:t> </a:t>
            </a:r>
            <a:r>
              <a:rPr spc="20" dirty="0"/>
              <a:t>t</a:t>
            </a:r>
            <a:r>
              <a:rPr spc="-245" dirty="0"/>
              <a:t>i</a:t>
            </a:r>
            <a:r>
              <a:rPr spc="40" dirty="0"/>
              <a:t>m</a:t>
            </a:r>
            <a:r>
              <a:rPr spc="-125" dirty="0"/>
              <a:t>e</a:t>
            </a:r>
            <a:r>
              <a:rPr spc="-105" dirty="0"/>
              <a:t>s</a:t>
            </a:r>
            <a:r>
              <a:rPr spc="130" dirty="0"/>
              <a:t> </a:t>
            </a:r>
            <a:r>
              <a:rPr spc="40" dirty="0"/>
              <a:t>whe</a:t>
            </a:r>
            <a:r>
              <a:rPr spc="-15" dirty="0"/>
              <a:t>n</a:t>
            </a:r>
            <a:r>
              <a:rPr spc="130" dirty="0"/>
              <a:t> </a:t>
            </a:r>
            <a:r>
              <a:rPr spc="-100" dirty="0"/>
              <a:t>y</a:t>
            </a:r>
            <a:r>
              <a:rPr spc="-80" dirty="0"/>
              <a:t>o</a:t>
            </a:r>
            <a:r>
              <a:rPr spc="75" dirty="0"/>
              <a:t>u</a:t>
            </a:r>
            <a:r>
              <a:rPr spc="130" dirty="0"/>
              <a:t> </a:t>
            </a:r>
            <a:r>
              <a:rPr spc="-15" dirty="0"/>
              <a:t>n</a:t>
            </a:r>
            <a:r>
              <a:rPr spc="10" dirty="0"/>
              <a:t>ee</a:t>
            </a:r>
            <a:r>
              <a:rPr spc="65" dirty="0"/>
              <a:t>d</a:t>
            </a:r>
            <a:r>
              <a:rPr spc="130" dirty="0"/>
              <a:t> </a:t>
            </a:r>
            <a:r>
              <a:rPr spc="-225" dirty="0"/>
              <a:t>c</a:t>
            </a:r>
            <a:r>
              <a:rPr spc="75" dirty="0"/>
              <a:t>u</a:t>
            </a:r>
            <a:r>
              <a:rPr spc="-105" dirty="0"/>
              <a:t>s</a:t>
            </a:r>
            <a:r>
              <a:rPr spc="20" dirty="0"/>
              <a:t>t</a:t>
            </a:r>
            <a:r>
              <a:rPr spc="-80" dirty="0"/>
              <a:t>o</a:t>
            </a:r>
            <a:r>
              <a:rPr spc="40" dirty="0"/>
              <a:t>m</a:t>
            </a:r>
            <a:r>
              <a:rPr spc="130" dirty="0"/>
              <a:t> </a:t>
            </a:r>
            <a:r>
              <a:rPr spc="-245" dirty="0"/>
              <a:t>l</a:t>
            </a:r>
            <a:r>
              <a:rPr spc="-80" dirty="0"/>
              <a:t>o</a:t>
            </a:r>
            <a:r>
              <a:rPr spc="35" dirty="0"/>
              <a:t>g</a:t>
            </a:r>
            <a:r>
              <a:rPr spc="-245" dirty="0"/>
              <a:t>i</a:t>
            </a:r>
            <a:r>
              <a:rPr spc="-155" dirty="0"/>
              <a:t>c</a:t>
            </a:r>
            <a:r>
              <a:rPr spc="130" dirty="0"/>
              <a:t> </a:t>
            </a:r>
            <a:r>
              <a:rPr spc="-105" dirty="0"/>
              <a:t>s</a:t>
            </a:r>
            <a:r>
              <a:rPr spc="10" dirty="0"/>
              <a:t>e</a:t>
            </a:r>
            <a:r>
              <a:rPr spc="25" dirty="0"/>
              <a:t>r</a:t>
            </a:r>
            <a:r>
              <a:rPr spc="10" dirty="0"/>
              <a:t>ve</a:t>
            </a:r>
            <a:r>
              <a:rPr spc="-10" dirty="0"/>
              <a:t>r</a:t>
            </a:r>
            <a:r>
              <a:rPr spc="-100" dirty="0"/>
              <a:t>-s</a:t>
            </a:r>
            <a:r>
              <a:rPr spc="-245" dirty="0"/>
              <a:t>i</a:t>
            </a:r>
            <a:r>
              <a:rPr spc="65" dirty="0"/>
              <a:t>d</a:t>
            </a:r>
            <a:r>
              <a:rPr spc="10" dirty="0"/>
              <a:t>e</a:t>
            </a:r>
            <a:r>
              <a:rPr spc="5" dirty="0"/>
              <a:t> </a:t>
            </a:r>
            <a:r>
              <a:rPr spc="-100" dirty="0"/>
              <a:t>Simplicity</a:t>
            </a:r>
            <a:r>
              <a:rPr spc="130" dirty="0"/>
              <a:t> </a:t>
            </a:r>
            <a:r>
              <a:rPr spc="-90" dirty="0"/>
              <a:t>of</a:t>
            </a:r>
            <a:r>
              <a:rPr spc="130" dirty="0"/>
              <a:t> </a:t>
            </a:r>
            <a:r>
              <a:rPr spc="-210" dirty="0"/>
              <a:t>J</a:t>
            </a:r>
            <a:r>
              <a:rPr spc="40" dirty="0"/>
              <a:t>a</a:t>
            </a:r>
            <a:r>
              <a:rPr spc="-80" dirty="0"/>
              <a:t>v</a:t>
            </a:r>
            <a:r>
              <a:rPr spc="-30" dirty="0"/>
              <a:t>aScript</a:t>
            </a:r>
          </a:p>
          <a:p>
            <a:pPr marL="8890" algn="ctr">
              <a:lnSpc>
                <a:spcPct val="100000"/>
              </a:lnSpc>
              <a:spcBef>
                <a:spcPts val="910"/>
              </a:spcBef>
            </a:pPr>
            <a:r>
              <a:rPr spc="-229" dirty="0"/>
              <a:t>Y</a:t>
            </a:r>
            <a:r>
              <a:rPr spc="-125" dirty="0"/>
              <a:t>e</a:t>
            </a:r>
            <a:r>
              <a:rPr spc="-105" dirty="0"/>
              <a:t>s</a:t>
            </a:r>
            <a:r>
              <a:rPr spc="-135" dirty="0"/>
              <a:t>,</a:t>
            </a:r>
            <a:r>
              <a:rPr spc="130" dirty="0"/>
              <a:t> </a:t>
            </a:r>
            <a:r>
              <a:rPr spc="20" dirty="0"/>
              <a:t>t</a:t>
            </a:r>
            <a:r>
              <a:rPr spc="-125" dirty="0"/>
              <a:t>hi</a:t>
            </a:r>
            <a:r>
              <a:rPr spc="-105" dirty="0"/>
              <a:t>s</a:t>
            </a:r>
            <a:r>
              <a:rPr spc="130" dirty="0"/>
              <a:t> </a:t>
            </a:r>
            <a:r>
              <a:rPr spc="-245" dirty="0"/>
              <a:t>i</a:t>
            </a:r>
            <a:r>
              <a:rPr spc="-105" dirty="0"/>
              <a:t>s</a:t>
            </a:r>
            <a:r>
              <a:rPr spc="130" dirty="0"/>
              <a:t> </a:t>
            </a:r>
            <a:r>
              <a:rPr spc="-40" dirty="0"/>
              <a:t>b</a:t>
            </a:r>
            <a:r>
              <a:rPr spc="60" dirty="0"/>
              <a:t>a</a:t>
            </a:r>
            <a:r>
              <a:rPr spc="-105" dirty="0"/>
              <a:t>s</a:t>
            </a:r>
            <a:r>
              <a:rPr spc="10" dirty="0"/>
              <a:t>e</a:t>
            </a:r>
            <a:r>
              <a:rPr spc="65" dirty="0"/>
              <a:t>d</a:t>
            </a:r>
            <a:r>
              <a:rPr spc="130" dirty="0"/>
              <a:t> </a:t>
            </a:r>
            <a:r>
              <a:rPr spc="-80" dirty="0"/>
              <a:t>o</a:t>
            </a:r>
            <a:r>
              <a:rPr spc="-15" dirty="0"/>
              <a:t>n</a:t>
            </a:r>
            <a:r>
              <a:rPr spc="130" dirty="0"/>
              <a:t> </a:t>
            </a:r>
            <a:r>
              <a:rPr spc="75" dirty="0"/>
              <a:t>Nod</a:t>
            </a:r>
            <a:r>
              <a:rPr spc="-45" dirty="0"/>
              <a:t>e</a:t>
            </a:r>
            <a:r>
              <a:rPr spc="-235" dirty="0"/>
              <a:t>.</a:t>
            </a:r>
            <a:r>
              <a:rPr spc="-140" dirty="0"/>
              <a:t>j</a:t>
            </a:r>
            <a:r>
              <a:rPr spc="-10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31727" y="5600563"/>
            <a:ext cx="6089650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515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8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u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il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130" dirty="0">
                <a:solidFill>
                  <a:srgbClr val="FFFF00"/>
                </a:solidFill>
                <a:latin typeface="Josefin Sans Light"/>
                <a:cs typeface="Josefin Sans Light"/>
              </a:rPr>
              <a:t>-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90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625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200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55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165" dirty="0">
                <a:solidFill>
                  <a:srgbClr val="FFFF00"/>
                </a:solidFill>
                <a:latin typeface="Josefin Sans Light"/>
                <a:cs typeface="Josefin Sans Light"/>
              </a:rPr>
              <a:t>vi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17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3386" y="1775113"/>
            <a:ext cx="640772" cy="64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0905" y="898677"/>
            <a:ext cx="4210050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50" dirty="0">
                <a:solidFill>
                  <a:srgbClr val="FFFF00"/>
                </a:solidFill>
                <a:latin typeface="Josefin Sans Light"/>
                <a:cs typeface="Josefin Sans Light"/>
              </a:rPr>
              <a:t>Ty</a:t>
            </a:r>
            <a:r>
              <a:rPr sz="3850" spc="-40" dirty="0">
                <a:solidFill>
                  <a:srgbClr val="FFFF00"/>
                </a:solidFill>
                <a:latin typeface="Josefin Sans Light"/>
                <a:cs typeface="Josefin Sans Light"/>
              </a:rPr>
              <a:t>p</a:t>
            </a:r>
            <a:r>
              <a:rPr sz="3850" spc="-175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30" dirty="0">
                <a:solidFill>
                  <a:srgbClr val="FFFF00"/>
                </a:solidFill>
                <a:latin typeface="Josefin Sans Light"/>
                <a:cs typeface="Josefin Sans Light"/>
              </a:rPr>
              <a:t>of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45" dirty="0">
                <a:solidFill>
                  <a:srgbClr val="FFFF00"/>
                </a:solidFill>
                <a:latin typeface="Josefin Sans Light"/>
                <a:cs typeface="Josefin Sans Light"/>
              </a:rPr>
              <a:t>Clou</a:t>
            </a:r>
            <a:r>
              <a:rPr sz="3850" spc="-40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15" dirty="0">
                <a:solidFill>
                  <a:srgbClr val="FFFF00"/>
                </a:solidFill>
                <a:latin typeface="Josefin Sans Light"/>
                <a:cs typeface="Josefin Sans Light"/>
              </a:rPr>
              <a:t>Code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750" y="2011370"/>
            <a:ext cx="6531609" cy="4198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107200"/>
              </a:lnSpc>
            </a:pPr>
            <a:r>
              <a:rPr sz="2650" spc="-15" dirty="0">
                <a:solidFill>
                  <a:srgbClr val="FFFF00"/>
                </a:solidFill>
                <a:latin typeface="Josefin Sans Light"/>
                <a:cs typeface="Josefin Sans Light"/>
              </a:rPr>
              <a:t>Content</a:t>
            </a:r>
            <a:r>
              <a:rPr sz="2650" spc="135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2650" spc="-30" dirty="0">
                <a:solidFill>
                  <a:srgbClr val="FFFF00"/>
                </a:solidFill>
                <a:latin typeface="Josefin Sans Light"/>
                <a:cs typeface="Josefin Sans Light"/>
              </a:rPr>
              <a:t>Type</a:t>
            </a:r>
            <a:r>
              <a:rPr sz="2650" spc="13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2650" dirty="0">
                <a:solidFill>
                  <a:srgbClr val="FFFF00"/>
                </a:solidFill>
                <a:latin typeface="Josefin Sans Light"/>
                <a:cs typeface="Josefin Sans Light"/>
              </a:rPr>
              <a:t>Code</a:t>
            </a:r>
            <a:r>
              <a:rPr sz="2650" spc="125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2650" spc="-90" dirty="0">
                <a:solidFill>
                  <a:srgbClr val="FFFFFF"/>
                </a:solidFill>
                <a:latin typeface="Josefin Sans Light"/>
                <a:cs typeface="Josefin Sans Light"/>
              </a:rPr>
              <a:t>-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li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35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gg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05" dirty="0">
                <a:solidFill>
                  <a:srgbClr val="FFFFFF"/>
                </a:solidFill>
                <a:latin typeface="Josefin Sans Light"/>
                <a:cs typeface="Josefin Sans Light"/>
              </a:rPr>
              <a:t>|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wo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240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content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05" dirty="0">
                <a:solidFill>
                  <a:srgbClr val="FFFFFF"/>
                </a:solidFill>
                <a:latin typeface="Josefin Sans Light"/>
                <a:cs typeface="Josefin Sans Light"/>
              </a:rPr>
              <a:t>|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4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5" dirty="0">
                <a:solidFill>
                  <a:srgbClr val="FFFFFF"/>
                </a:solidFill>
                <a:latin typeface="Josefin Sans Light"/>
                <a:cs typeface="Josefin Sans Light"/>
              </a:rPr>
              <a:t>fore/</a:t>
            </a:r>
            <a:r>
              <a:rPr sz="2650" spc="-4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5" dirty="0">
                <a:solidFill>
                  <a:srgbClr val="FFFFFF"/>
                </a:solidFill>
                <a:latin typeface="Josefin Sans Light"/>
                <a:cs typeface="Josefin Sans Light"/>
              </a:rPr>
              <a:t>fte</a:t>
            </a:r>
            <a:r>
              <a:rPr sz="2650" spc="-2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04" dirty="0">
                <a:solidFill>
                  <a:srgbClr val="FFFFFF"/>
                </a:solidFill>
                <a:latin typeface="Josefin Sans Light"/>
                <a:cs typeface="Josefin Sans Light"/>
              </a:rPr>
              <a:t>CRU</a:t>
            </a:r>
            <a:r>
              <a:rPr sz="2650" spc="-21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ope</a:t>
            </a:r>
            <a:r>
              <a:rPr sz="2650" spc="-14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50" dirty="0">
                <a:solidFill>
                  <a:srgbClr val="FFFFFF"/>
                </a:solidFill>
                <a:latin typeface="Josefin Sans Light"/>
                <a:cs typeface="Josefin Sans Light"/>
              </a:rPr>
              <a:t>ation</a:t>
            </a:r>
            <a:r>
              <a:rPr sz="26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1935" dirty="0">
                <a:solidFill>
                  <a:srgbClr val="FFFFFF"/>
                </a:solidFill>
                <a:latin typeface="Helvetica"/>
                <a:cs typeface="Helvetica"/>
              </a:rPr>
              <a:t>​</a:t>
            </a:r>
            <a:endParaRPr sz="265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2700" dirty="0">
              <a:latin typeface="Josefin Sans Light"/>
              <a:cs typeface="Josefin Sans Light"/>
            </a:endParaRPr>
          </a:p>
          <a:p>
            <a:pPr marL="12065" marR="5080" algn="ctr">
              <a:lnSpc>
                <a:spcPct val="107200"/>
              </a:lnSpc>
              <a:spcBef>
                <a:spcPts val="1664"/>
              </a:spcBef>
            </a:pPr>
            <a:r>
              <a:rPr sz="2650" spc="-40" dirty="0">
                <a:solidFill>
                  <a:srgbClr val="FFFF00"/>
                </a:solidFill>
                <a:latin typeface="Josefin Sans Light"/>
                <a:cs typeface="Josefin Sans Light"/>
              </a:rPr>
              <a:t>Cloud</a:t>
            </a:r>
            <a:r>
              <a:rPr sz="2650" spc="135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2650" spc="-50" dirty="0">
                <a:solidFill>
                  <a:srgbClr val="FFFF00"/>
                </a:solidFill>
                <a:latin typeface="Josefin Sans Light"/>
                <a:cs typeface="Josefin Sans Light"/>
              </a:rPr>
              <a:t>Functions</a:t>
            </a:r>
            <a:r>
              <a:rPr sz="2650" spc="13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2650" spc="-90" dirty="0">
                <a:solidFill>
                  <a:srgbClr val="FFFFFF"/>
                </a:solidFill>
                <a:latin typeface="Josefin Sans Light"/>
                <a:cs typeface="Josefin Sans Light"/>
              </a:rPr>
              <a:t>-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2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ustom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10" dirty="0">
                <a:solidFill>
                  <a:srgbClr val="FFFFFF"/>
                </a:solidFill>
                <a:latin typeface="Josefin Sans Light"/>
                <a:cs typeface="Josefin Sans Light"/>
              </a:rPr>
              <a:t>J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v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aScrip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code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05" dirty="0">
                <a:solidFill>
                  <a:srgbClr val="FFFFFF"/>
                </a:solidFill>
                <a:latin typeface="Josefin Sans Light"/>
                <a:cs typeface="Josefin Sans Light"/>
              </a:rPr>
              <a:t>|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7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5" dirty="0">
                <a:solidFill>
                  <a:srgbClr val="FFFFFF"/>
                </a:solidFill>
                <a:latin typeface="Josefin Sans Light"/>
                <a:cs typeface="Josefin Sans Light"/>
              </a:rPr>
              <a:t>ach </a:t>
            </a:r>
            <a:r>
              <a:rPr sz="2650" spc="-24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4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16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dp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05" dirty="0">
                <a:solidFill>
                  <a:srgbClr val="FFFFFF"/>
                </a:solidFill>
                <a:latin typeface="Josefin Sans Light"/>
                <a:cs typeface="Josefin Sans Light"/>
              </a:rPr>
              <a:t>|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vo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endParaRPr sz="265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</a:pPr>
            <a:endParaRPr sz="260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3150" dirty="0">
              <a:latin typeface="Josefin Sans Light"/>
              <a:cs typeface="Josefin Sans Light"/>
            </a:endParaRPr>
          </a:p>
          <a:p>
            <a:pPr marR="1270" algn="ctr">
              <a:lnSpc>
                <a:spcPct val="100000"/>
              </a:lnSpc>
            </a:pPr>
            <a:r>
              <a:rPr sz="2650" spc="-229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7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55" dirty="0">
                <a:solidFill>
                  <a:srgbClr val="FFFFFF"/>
                </a:solidFill>
                <a:latin typeface="Josefin Sans Light"/>
                <a:cs typeface="Josefin Sans Light"/>
              </a:rPr>
              <a:t>wr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35" dirty="0">
                <a:solidFill>
                  <a:srgbClr val="FFFFFF"/>
                </a:solidFill>
                <a:latin typeface="Josefin Sans Light"/>
                <a:cs typeface="Josefin Sans Light"/>
              </a:rPr>
              <a:t>..</a:t>
            </a:r>
            <a:endParaRPr sz="2650" dirty="0">
              <a:latin typeface="Josefin Sans Light"/>
              <a:cs typeface="Josefin Sans Light"/>
            </a:endParaRPr>
          </a:p>
          <a:p>
            <a:pPr marR="99695" algn="ctr">
              <a:lnSpc>
                <a:spcPct val="100000"/>
              </a:lnSpc>
              <a:spcBef>
                <a:spcPts val="910"/>
              </a:spcBef>
            </a:pPr>
            <a:r>
              <a:rPr sz="26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Directly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in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30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ackend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5" dirty="0">
                <a:solidFill>
                  <a:srgbClr val="FFFFFF"/>
                </a:solidFill>
                <a:latin typeface="Josefin Sans Light"/>
                <a:cs typeface="Josefin Sans Light"/>
              </a:rPr>
              <a:t>or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0" dirty="0">
                <a:solidFill>
                  <a:srgbClr val="FFFFFF"/>
                </a:solidFill>
                <a:latin typeface="Josefin Sans Light"/>
                <a:cs typeface="Josefin Sans Light"/>
              </a:rPr>
              <a:t>Upl</a:t>
            </a:r>
            <a:r>
              <a:rPr sz="2650" spc="-17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110" dirty="0">
                <a:solidFill>
                  <a:srgbClr val="FFFFFF"/>
                </a:solidFill>
                <a:latin typeface="Josefin Sans Light"/>
                <a:cs typeface="Josefin Sans Light"/>
              </a:rPr>
              <a:t>ad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2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ustom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JS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45" dirty="0">
                <a:solidFill>
                  <a:srgbClr val="FFFFFF"/>
                </a:solidFill>
                <a:latin typeface="Josefin Sans Light"/>
                <a:cs typeface="Josefin Sans Light"/>
              </a:rPr>
              <a:t>file</a:t>
            </a:r>
            <a:endParaRPr sz="2650" dirty="0">
              <a:latin typeface="Josefin Sans Light"/>
              <a:cs typeface="Josefin Sans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9504" y="1833858"/>
            <a:ext cx="6308090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285" dirty="0">
                <a:solidFill>
                  <a:srgbClr val="FFFF00"/>
                </a:solidFill>
                <a:latin typeface="Josefin Sans Light"/>
                <a:cs typeface="Josefin Sans Light"/>
              </a:rPr>
              <a:t>#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9</a:t>
            </a:r>
            <a:r>
              <a:rPr sz="3850" spc="-340" dirty="0">
                <a:solidFill>
                  <a:srgbClr val="FFFF00"/>
                </a:solidFill>
                <a:latin typeface="Josefin Sans Light"/>
                <a:cs typeface="Josefin Sans Light"/>
              </a:rPr>
              <a:t>.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75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110" dirty="0">
                <a:solidFill>
                  <a:srgbClr val="FFFF00"/>
                </a:solidFill>
                <a:latin typeface="Josefin Sans Light"/>
                <a:cs typeface="Josefin Sans Light"/>
              </a:rPr>
              <a:t>'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14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r>
              <a:rPr sz="3850" spc="-195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62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17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p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15" dirty="0">
                <a:solidFill>
                  <a:srgbClr val="FFFF00"/>
                </a:solidFill>
                <a:latin typeface="Josefin Sans Light"/>
                <a:cs typeface="Josefin Sans Light"/>
              </a:rPr>
              <a:t>ve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32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85" dirty="0">
                <a:solidFill>
                  <a:srgbClr val="FFFF00"/>
                </a:solidFill>
                <a:latin typeface="Josefin Sans Light"/>
                <a:cs typeface="Josefin Sans Light"/>
              </a:rPr>
              <a:t>m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75" dirty="0">
                <a:solidFill>
                  <a:srgbClr val="FFFF00"/>
                </a:solidFill>
                <a:latin typeface="Josefin Sans Light"/>
                <a:cs typeface="Josefin Sans Light"/>
              </a:rPr>
              <a:t>g</a:t>
            </a:r>
            <a:r>
              <a:rPr sz="3850" spc="-17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2456" rIns="0" bIns="0" rtlCol="0">
            <a:spAutoFit/>
          </a:bodyPr>
          <a:lstStyle/>
          <a:p>
            <a:pPr marL="8890" algn="ctr">
              <a:lnSpc>
                <a:spcPct val="100000"/>
              </a:lnSpc>
            </a:pPr>
            <a:r>
              <a:rPr dirty="0"/>
              <a:t>Imag</a:t>
            </a:r>
            <a:r>
              <a:rPr spc="-135" dirty="0"/>
              <a:t>e</a:t>
            </a:r>
            <a:r>
              <a:rPr spc="-105" dirty="0"/>
              <a:t>s</a:t>
            </a:r>
            <a:r>
              <a:rPr spc="130" dirty="0"/>
              <a:t> </a:t>
            </a:r>
            <a:r>
              <a:rPr spc="45" dirty="0"/>
              <a:t>ar</a:t>
            </a:r>
            <a:r>
              <a:rPr spc="55" dirty="0"/>
              <a:t>e</a:t>
            </a:r>
            <a:r>
              <a:rPr spc="130" dirty="0"/>
              <a:t> </a:t>
            </a:r>
            <a:r>
              <a:rPr spc="-114" dirty="0"/>
              <a:t>selling</a:t>
            </a:r>
            <a:r>
              <a:rPr spc="125" dirty="0"/>
              <a:t> </a:t>
            </a:r>
            <a:r>
              <a:rPr spc="-75" dirty="0"/>
              <a:t>poi</a:t>
            </a:r>
            <a:r>
              <a:rPr spc="-80" dirty="0"/>
              <a:t>n</a:t>
            </a:r>
            <a:r>
              <a:rPr spc="-85" dirty="0"/>
              <a:t>t</a:t>
            </a:r>
            <a:r>
              <a:rPr spc="-105" dirty="0"/>
              <a:t>s</a:t>
            </a:r>
            <a:r>
              <a:rPr spc="130" dirty="0"/>
              <a:t> </a:t>
            </a:r>
            <a:r>
              <a:rPr spc="-90" dirty="0"/>
              <a:t>of</a:t>
            </a:r>
            <a:r>
              <a:rPr spc="130" dirty="0"/>
              <a:t> </a:t>
            </a:r>
            <a:r>
              <a:rPr spc="40" dirty="0"/>
              <a:t>man</a:t>
            </a:r>
            <a:r>
              <a:rPr spc="35" dirty="0"/>
              <a:t>y</a:t>
            </a:r>
            <a:r>
              <a:rPr spc="130" dirty="0"/>
              <a:t> </a:t>
            </a:r>
            <a:r>
              <a:rPr spc="40" dirty="0"/>
              <a:t>apps</a:t>
            </a:r>
          </a:p>
          <a:p>
            <a:pPr marL="21590" marR="5080" algn="ctr">
              <a:lnSpc>
                <a:spcPct val="128600"/>
              </a:lnSpc>
            </a:pPr>
            <a:r>
              <a:rPr spc="-229" dirty="0"/>
              <a:t>Y</a:t>
            </a:r>
            <a:r>
              <a:rPr spc="10" dirty="0"/>
              <a:t>e</a:t>
            </a:r>
            <a:r>
              <a:rPr spc="20" dirty="0"/>
              <a:t>t</a:t>
            </a:r>
            <a:r>
              <a:rPr spc="-135" dirty="0"/>
              <a:t>,</a:t>
            </a:r>
            <a:r>
              <a:rPr spc="130" dirty="0"/>
              <a:t> </a:t>
            </a:r>
            <a:r>
              <a:rPr spc="-245" dirty="0"/>
              <a:t>ill</a:t>
            </a:r>
            <a:r>
              <a:rPr spc="-100" dirty="0"/>
              <a:t>-s</a:t>
            </a:r>
            <a:r>
              <a:rPr spc="-245" dirty="0"/>
              <a:t>i</a:t>
            </a:r>
            <a:r>
              <a:rPr spc="10" dirty="0"/>
              <a:t>ze</a:t>
            </a:r>
            <a:r>
              <a:rPr spc="65" dirty="0"/>
              <a:t>d</a:t>
            </a:r>
            <a:r>
              <a:rPr spc="130" dirty="0"/>
              <a:t> </a:t>
            </a:r>
            <a:r>
              <a:rPr spc="-245" dirty="0"/>
              <a:t>i</a:t>
            </a:r>
            <a:r>
              <a:rPr spc="40" dirty="0"/>
              <a:t>m</a:t>
            </a:r>
            <a:r>
              <a:rPr spc="150" dirty="0"/>
              <a:t>a</a:t>
            </a:r>
            <a:r>
              <a:rPr spc="35" dirty="0"/>
              <a:t>g</a:t>
            </a:r>
            <a:r>
              <a:rPr spc="-125" dirty="0"/>
              <a:t>e</a:t>
            </a:r>
            <a:r>
              <a:rPr spc="-105" dirty="0"/>
              <a:t>s</a:t>
            </a:r>
            <a:r>
              <a:rPr spc="130" dirty="0"/>
              <a:t> </a:t>
            </a:r>
            <a:r>
              <a:rPr spc="150" dirty="0"/>
              <a:t>a</a:t>
            </a:r>
            <a:r>
              <a:rPr spc="-10" dirty="0"/>
              <a:t>r</a:t>
            </a:r>
            <a:r>
              <a:rPr spc="10" dirty="0"/>
              <a:t>e</a:t>
            </a:r>
            <a:r>
              <a:rPr spc="130" dirty="0"/>
              <a:t> </a:t>
            </a:r>
            <a:r>
              <a:rPr spc="20" dirty="0"/>
              <a:t>t</a:t>
            </a:r>
            <a:r>
              <a:rPr spc="10" dirty="0"/>
              <a:t>he</a:t>
            </a:r>
            <a:r>
              <a:rPr spc="130" dirty="0"/>
              <a:t> </a:t>
            </a:r>
            <a:r>
              <a:rPr spc="75" dirty="0"/>
              <a:t>b</a:t>
            </a:r>
            <a:r>
              <a:rPr spc="-245" dirty="0"/>
              <a:t>i</a:t>
            </a:r>
            <a:r>
              <a:rPr spc="35" dirty="0"/>
              <a:t>gg</a:t>
            </a:r>
            <a:r>
              <a:rPr spc="-125" dirty="0"/>
              <a:t>e</a:t>
            </a:r>
            <a:r>
              <a:rPr spc="-105" dirty="0"/>
              <a:t>s</a:t>
            </a:r>
            <a:r>
              <a:rPr spc="20" dirty="0"/>
              <a:t>t</a:t>
            </a:r>
            <a:r>
              <a:rPr spc="130" dirty="0"/>
              <a:t> </a:t>
            </a:r>
            <a:r>
              <a:rPr spc="-40" dirty="0"/>
              <a:t>b</a:t>
            </a:r>
            <a:r>
              <a:rPr spc="150" dirty="0"/>
              <a:t>a</a:t>
            </a:r>
            <a:r>
              <a:rPr spc="-15" dirty="0"/>
              <a:t>n</a:t>
            </a:r>
            <a:r>
              <a:rPr spc="65" dirty="0"/>
              <a:t>d</a:t>
            </a:r>
            <a:r>
              <a:rPr spc="-55" dirty="0"/>
              <a:t>wi</a:t>
            </a:r>
            <a:r>
              <a:rPr spc="65" dirty="0"/>
              <a:t>d</a:t>
            </a:r>
            <a:r>
              <a:rPr spc="20" dirty="0"/>
              <a:t>t</a:t>
            </a:r>
            <a:r>
              <a:rPr dirty="0"/>
              <a:t>h</a:t>
            </a:r>
            <a:r>
              <a:rPr spc="130" dirty="0"/>
              <a:t> </a:t>
            </a:r>
            <a:r>
              <a:rPr spc="-40" dirty="0"/>
              <a:t>ho</a:t>
            </a:r>
            <a:r>
              <a:rPr spc="-70" dirty="0"/>
              <a:t>g</a:t>
            </a:r>
            <a:r>
              <a:rPr spc="-105" dirty="0"/>
              <a:t>s</a:t>
            </a:r>
            <a:r>
              <a:rPr spc="-70" dirty="0"/>
              <a:t> </a:t>
            </a:r>
            <a:r>
              <a:rPr spc="114" dirty="0"/>
              <a:t>M</a:t>
            </a:r>
            <a:r>
              <a:rPr spc="150" dirty="0"/>
              <a:t>a</a:t>
            </a:r>
            <a:r>
              <a:rPr spc="-135" dirty="0"/>
              <a:t>k</a:t>
            </a:r>
            <a:r>
              <a:rPr spc="-125" dirty="0"/>
              <a:t>e</a:t>
            </a:r>
            <a:r>
              <a:rPr spc="-105" dirty="0"/>
              <a:t>s</a:t>
            </a:r>
            <a:r>
              <a:rPr spc="130" dirty="0"/>
              <a:t> </a:t>
            </a:r>
            <a:r>
              <a:rPr spc="15" dirty="0"/>
              <a:t>who</a:t>
            </a:r>
            <a:r>
              <a:rPr spc="-245" dirty="0"/>
              <a:t>l</a:t>
            </a:r>
            <a:r>
              <a:rPr spc="10" dirty="0"/>
              <a:t>e</a:t>
            </a:r>
            <a:r>
              <a:rPr spc="130" dirty="0"/>
              <a:t> </a:t>
            </a:r>
            <a:r>
              <a:rPr spc="150" dirty="0"/>
              <a:t>a</a:t>
            </a:r>
            <a:r>
              <a:rPr spc="65" dirty="0"/>
              <a:t>pp</a:t>
            </a:r>
            <a:r>
              <a:rPr spc="130" dirty="0"/>
              <a:t> </a:t>
            </a:r>
            <a:r>
              <a:rPr spc="-114" dirty="0"/>
              <a:t>f</a:t>
            </a:r>
            <a:r>
              <a:rPr spc="10" dirty="0"/>
              <a:t>ee</a:t>
            </a:r>
            <a:r>
              <a:rPr spc="-245" dirty="0"/>
              <a:t>l</a:t>
            </a:r>
            <a:r>
              <a:rPr spc="130" dirty="0"/>
              <a:t> </a:t>
            </a:r>
            <a:r>
              <a:rPr spc="-105" dirty="0"/>
              <a:t>s</a:t>
            </a:r>
            <a:r>
              <a:rPr spc="-245" dirty="0"/>
              <a:t>l</a:t>
            </a:r>
            <a:r>
              <a:rPr spc="75" dirty="0"/>
              <a:t>u</a:t>
            </a:r>
            <a:r>
              <a:rPr spc="35" dirty="0"/>
              <a:t>gg</a:t>
            </a:r>
            <a:r>
              <a:rPr spc="-245" dirty="0"/>
              <a:t>i</a:t>
            </a:r>
            <a:r>
              <a:rPr spc="-105" dirty="0"/>
              <a:t>s</a:t>
            </a:r>
            <a:r>
              <a:rPr dirty="0"/>
              <a:t>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0770" y="5600563"/>
            <a:ext cx="7611109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625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200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55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165" dirty="0">
                <a:solidFill>
                  <a:srgbClr val="FFFF00"/>
                </a:solidFill>
                <a:latin typeface="Josefin Sans Light"/>
                <a:cs typeface="Josefin Sans Light"/>
              </a:rPr>
              <a:t>vi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17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90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-17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15" dirty="0">
                <a:solidFill>
                  <a:srgbClr val="FFFF00"/>
                </a:solidFill>
                <a:latin typeface="Josefin Sans Light"/>
                <a:cs typeface="Josefin Sans Light"/>
              </a:rPr>
              <a:t>he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h</a:t>
            </a:r>
            <a:r>
              <a:rPr sz="3850" spc="-85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75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vy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45" dirty="0">
                <a:solidFill>
                  <a:srgbClr val="FFFF00"/>
                </a:solidFill>
                <a:latin typeface="Josefin Sans Light"/>
                <a:cs typeface="Josefin Sans Light"/>
              </a:rPr>
              <a:t>wo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195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8590" y="1775113"/>
            <a:ext cx="640772" cy="64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4936" y="959290"/>
            <a:ext cx="6609715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85" dirty="0">
                <a:solidFill>
                  <a:srgbClr val="FFFF00"/>
                </a:solidFill>
                <a:latin typeface="Josefin Sans Light"/>
                <a:cs typeface="Josefin Sans Light"/>
              </a:rPr>
              <a:t>H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ere</a:t>
            </a:r>
            <a:r>
              <a:rPr sz="3850" spc="-110" dirty="0">
                <a:solidFill>
                  <a:srgbClr val="FFFF00"/>
                </a:solidFill>
                <a:latin typeface="Josefin Sans Light"/>
                <a:cs typeface="Josefin Sans Light"/>
              </a:rPr>
              <a:t>'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65" dirty="0">
                <a:solidFill>
                  <a:srgbClr val="FFFF00"/>
                </a:solidFill>
                <a:latin typeface="Josefin Sans Light"/>
                <a:cs typeface="Josefin Sans Light"/>
              </a:rPr>
              <a:t>why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32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85" dirty="0">
                <a:solidFill>
                  <a:srgbClr val="FFFF00"/>
                </a:solidFill>
                <a:latin typeface="Josefin Sans Light"/>
                <a:cs typeface="Josefin Sans Light"/>
              </a:rPr>
              <a:t>m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75" dirty="0">
                <a:solidFill>
                  <a:srgbClr val="FFFF00"/>
                </a:solidFill>
                <a:latin typeface="Josefin Sans Light"/>
                <a:cs typeface="Josefin Sans Light"/>
              </a:rPr>
              <a:t>g</a:t>
            </a:r>
            <a:r>
              <a:rPr sz="3850" spc="-17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85" dirty="0">
                <a:solidFill>
                  <a:srgbClr val="FFFF00"/>
                </a:solidFill>
                <a:latin typeface="Josefin Sans Light"/>
                <a:cs typeface="Josefin Sans Light"/>
              </a:rPr>
              <a:t>m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p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114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9506" y="5197916"/>
            <a:ext cx="5353685" cy="1029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40385">
              <a:lnSpc>
                <a:spcPct val="128600"/>
              </a:lnSpc>
            </a:pPr>
            <a:r>
              <a:rPr sz="2650" spc="-16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7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6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-165" dirty="0">
                <a:solidFill>
                  <a:srgbClr val="FFFFFF"/>
                </a:solidFill>
                <a:latin typeface="Josefin Sans Light"/>
                <a:cs typeface="Josefin Sans Light"/>
              </a:rPr>
              <a:t>TT</a:t>
            </a:r>
            <a:r>
              <a:rPr sz="2650" spc="-254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wi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24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7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ze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il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wo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endParaRPr sz="2650" dirty="0">
              <a:latin typeface="Josefin Sans Light"/>
              <a:cs typeface="Josefin Sans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5613" y="1835726"/>
            <a:ext cx="5221432" cy="2996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5354" y="1089177"/>
            <a:ext cx="5922010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62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17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p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15" dirty="0">
                <a:solidFill>
                  <a:srgbClr val="FFFF00"/>
                </a:solidFill>
                <a:latin typeface="Josefin Sans Light"/>
                <a:cs typeface="Josefin Sans Light"/>
              </a:rPr>
              <a:t>ve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32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85" dirty="0">
                <a:solidFill>
                  <a:srgbClr val="FFFF00"/>
                </a:solidFill>
                <a:latin typeface="Josefin Sans Light"/>
                <a:cs typeface="Josefin Sans Light"/>
              </a:rPr>
              <a:t>m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75" dirty="0">
                <a:solidFill>
                  <a:srgbClr val="FFFF00"/>
                </a:solidFill>
                <a:latin typeface="Josefin Sans Light"/>
                <a:cs typeface="Josefin Sans Light"/>
              </a:rPr>
              <a:t>g</a:t>
            </a:r>
            <a:r>
              <a:rPr sz="3850" spc="-17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625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200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9004" y="2132597"/>
            <a:ext cx="5235575" cy="3545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 indent="-346075">
              <a:lnSpc>
                <a:spcPct val="100000"/>
              </a:lnSpc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9410" algn="l"/>
              </a:tabLst>
            </a:pPr>
            <a:r>
              <a:rPr sz="2650" spc="-229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-s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z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endParaRPr sz="2650" dirty="0">
              <a:latin typeface="Josefin Sans Light"/>
              <a:cs typeface="Josefin Sans Light"/>
            </a:endParaRPr>
          </a:p>
          <a:p>
            <a:pPr marL="358775" indent="-346075">
              <a:lnSpc>
                <a:spcPct val="100000"/>
              </a:lnSpc>
              <a:spcBef>
                <a:spcPts val="91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9410" algn="l"/>
              </a:tabLst>
            </a:pPr>
            <a:r>
              <a:rPr sz="2650" spc="-7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6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260" dirty="0">
                <a:solidFill>
                  <a:srgbClr val="FFFFFF"/>
                </a:solidFill>
                <a:latin typeface="Josefin Sans Light"/>
                <a:cs typeface="Josefin Sans Light"/>
              </a:rPr>
              <a:t>x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vi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15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endParaRPr sz="2650" dirty="0">
              <a:latin typeface="Josefin Sans Light"/>
              <a:cs typeface="Josefin Sans Light"/>
            </a:endParaRPr>
          </a:p>
          <a:p>
            <a:pPr marL="358775" indent="-346075">
              <a:lnSpc>
                <a:spcPct val="100000"/>
              </a:lnSpc>
              <a:spcBef>
                <a:spcPts val="91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9410" algn="l"/>
              </a:tabLst>
            </a:pPr>
            <a:r>
              <a:rPr sz="2650" spc="-430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wi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10" dirty="0">
                <a:solidFill>
                  <a:srgbClr val="FFFFFF"/>
                </a:solidFill>
                <a:latin typeface="Josefin Sans Light"/>
                <a:cs typeface="Josefin Sans Light"/>
              </a:rPr>
              <a:t>&amp;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pp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60" dirty="0">
                <a:solidFill>
                  <a:srgbClr val="FFFFFF"/>
                </a:solidFill>
                <a:latin typeface="Josefin Sans Light"/>
                <a:cs typeface="Josefin Sans Light"/>
              </a:rPr>
              <a:t>z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endParaRPr sz="2650" dirty="0">
              <a:latin typeface="Josefin Sans Light"/>
              <a:cs typeface="Josefin Sans Light"/>
            </a:endParaRPr>
          </a:p>
          <a:p>
            <a:pPr marL="358775" indent="-346075">
              <a:lnSpc>
                <a:spcPct val="100000"/>
              </a:lnSpc>
              <a:spcBef>
                <a:spcPts val="84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9410" algn="l"/>
              </a:tabLst>
            </a:pPr>
            <a:r>
              <a:rPr sz="2650" spc="-17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pp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hi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254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229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vi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endParaRPr sz="2650" dirty="0">
              <a:latin typeface="Josefin Sans Light"/>
              <a:cs typeface="Josefin Sans Light"/>
            </a:endParaRPr>
          </a:p>
          <a:p>
            <a:pPr marL="358775" indent="-346075">
              <a:lnSpc>
                <a:spcPct val="100000"/>
              </a:lnSpc>
              <a:spcBef>
                <a:spcPts val="91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9410" algn="l"/>
              </a:tabLst>
            </a:pPr>
            <a:r>
              <a:rPr sz="2650" spc="-95" dirty="0">
                <a:solidFill>
                  <a:srgbClr val="FFFFFF"/>
                </a:solidFill>
                <a:latin typeface="Josefin Sans Light"/>
                <a:cs typeface="Josefin Sans Light"/>
              </a:rPr>
              <a:t>Pla</a:t>
            </a:r>
            <a:r>
              <a:rPr sz="2650" spc="-13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form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5" dirty="0">
                <a:solidFill>
                  <a:srgbClr val="FFFFFF"/>
                </a:solidFill>
                <a:latin typeface="Josefin Sans Light"/>
                <a:cs typeface="Josefin Sans Light"/>
              </a:rPr>
              <a:t>agnostic</a:t>
            </a:r>
            <a:endParaRPr sz="2650" dirty="0">
              <a:latin typeface="Josefin Sans Light"/>
              <a:cs typeface="Josefin Sans Light"/>
            </a:endParaRPr>
          </a:p>
          <a:p>
            <a:pPr marL="358775" indent="-346075">
              <a:lnSpc>
                <a:spcPct val="100000"/>
              </a:lnSpc>
              <a:spcBef>
                <a:spcPts val="91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9410" algn="l"/>
              </a:tabLst>
            </a:pPr>
            <a:r>
              <a:rPr sz="2650" spc="-229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li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70" dirty="0">
                <a:solidFill>
                  <a:srgbClr val="FFFFFF"/>
                </a:solidFill>
                <a:latin typeface="Josefin Sans Light"/>
                <a:cs typeface="Josefin Sans Light"/>
              </a:rPr>
              <a:t>Ns</a:t>
            </a:r>
            <a:endParaRPr sz="2650" dirty="0">
              <a:latin typeface="Josefin Sans Light"/>
              <a:cs typeface="Josefin Sans Light"/>
            </a:endParaRPr>
          </a:p>
          <a:p>
            <a:pPr marL="358775" indent="-346075">
              <a:lnSpc>
                <a:spcPct val="100000"/>
              </a:lnSpc>
              <a:spcBef>
                <a:spcPts val="91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9410" algn="l"/>
              </a:tabLst>
            </a:pPr>
            <a:r>
              <a:rPr sz="26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Simple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10" dirty="0">
                <a:solidFill>
                  <a:srgbClr val="FFFFFF"/>
                </a:solidFill>
                <a:latin typeface="Josefin Sans Light"/>
                <a:cs typeface="Josefin Sans Light"/>
              </a:rPr>
              <a:t>J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v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aScrip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to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0" dirty="0">
                <a:solidFill>
                  <a:srgbClr val="FFFFFF"/>
                </a:solidFill>
                <a:latin typeface="Josefin Sans Light"/>
                <a:cs typeface="Josefin Sans Light"/>
              </a:rPr>
              <a:t>set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up</a:t>
            </a:r>
            <a:endParaRPr sz="2650" dirty="0">
              <a:latin typeface="Josefin Sans Light"/>
              <a:cs typeface="Josefin Sans Ligh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6343" y="586950"/>
            <a:ext cx="7200265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95" dirty="0">
                <a:solidFill>
                  <a:srgbClr val="FFFF00"/>
                </a:solidFill>
                <a:latin typeface="Josefin Sans Light"/>
                <a:cs typeface="Josefin Sans Light"/>
              </a:rPr>
              <a:t>Simply</a:t>
            </a:r>
            <a:r>
              <a:rPr sz="3850" spc="195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50" dirty="0">
                <a:solidFill>
                  <a:srgbClr val="FFFF00"/>
                </a:solidFill>
                <a:latin typeface="Josefin Sans Light"/>
                <a:cs typeface="Josefin Sans Light"/>
              </a:rPr>
              <a:t>upl</a:t>
            </a:r>
            <a:r>
              <a:rPr sz="3850" spc="-15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145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170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15" dirty="0">
                <a:solidFill>
                  <a:srgbClr val="FFFF00"/>
                </a:solidFill>
                <a:latin typeface="Josefin Sans Light"/>
                <a:cs typeface="Josefin Sans Light"/>
              </a:rPr>
              <a:t>Image</a:t>
            </a:r>
            <a:r>
              <a:rPr sz="3850" spc="19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30" dirty="0">
                <a:solidFill>
                  <a:srgbClr val="FFFF00"/>
                </a:solidFill>
                <a:latin typeface="Josefin Sans Light"/>
                <a:cs typeface="Josefin Sans Light"/>
              </a:rPr>
              <a:t>to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625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850" spc="-5" dirty="0">
                <a:solidFill>
                  <a:srgbClr val="FFFF00"/>
                </a:solidFill>
                <a:latin typeface="Josefin Sans Light"/>
                <a:cs typeface="Josefin Sans Light"/>
              </a:rPr>
              <a:t>ackend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459" y="3630621"/>
            <a:ext cx="5885180" cy="40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425" dirty="0">
                <a:solidFill>
                  <a:srgbClr val="FFFFFF"/>
                </a:solidFill>
                <a:latin typeface="Josefin Sans Light"/>
                <a:cs typeface="Josefin Sans Light"/>
              </a:rPr>
              <a:t>W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240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1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90" dirty="0">
                <a:solidFill>
                  <a:srgbClr val="FFFFFF"/>
                </a:solidFill>
                <a:latin typeface="Josefin Sans Light"/>
                <a:cs typeface="Josefin Sans Light"/>
              </a:rPr>
              <a:t>-</a:t>
            </a:r>
            <a:r>
              <a:rPr sz="26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ho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35" dirty="0">
                <a:solidFill>
                  <a:srgbClr val="FFFFFF"/>
                </a:solidFill>
                <a:latin typeface="Josefin Sans Light"/>
                <a:cs typeface="Josefin Sans Light"/>
              </a:rPr>
              <a:t>..</a:t>
            </a:r>
            <a:endParaRPr sz="2650" dirty="0">
              <a:latin typeface="Josefin Sans Light"/>
              <a:cs typeface="Josefin Sans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1159" y="1333500"/>
            <a:ext cx="7221682" cy="21128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159" y="4191000"/>
            <a:ext cx="7533640" cy="112585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212215" marR="207645" indent="-1039494">
              <a:lnSpc>
                <a:spcPct val="100000"/>
              </a:lnSpc>
            </a:pP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http</a:t>
            </a:r>
            <a:r>
              <a:rPr sz="1700" dirty="0">
                <a:solidFill>
                  <a:srgbClr val="EFDCBC"/>
                </a:solidFill>
                <a:latin typeface="Courier"/>
                <a:cs typeface="Courier"/>
              </a:rPr>
              <a:t>s: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//bs1.cdn.telerik.</a:t>
            </a:r>
            <a:r>
              <a:rPr sz="1700" dirty="0">
                <a:solidFill>
                  <a:srgbClr val="E3CEAB"/>
                </a:solidFill>
                <a:latin typeface="Courier"/>
                <a:cs typeface="Courier"/>
              </a:rPr>
              <a:t>com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/image/v1/your-api-key-here/ </a:t>
            </a:r>
            <a:r>
              <a:rPr sz="1700" dirty="0">
                <a:solidFill>
                  <a:srgbClr val="E3CEAB"/>
                </a:solidFill>
                <a:latin typeface="Courier"/>
                <a:cs typeface="Courier"/>
              </a:rPr>
              <a:t>resize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=rezise-</a:t>
            </a:r>
            <a:r>
              <a:rPr sz="1700" dirty="0">
                <a:solidFill>
                  <a:srgbClr val="E3CEAB"/>
                </a:solidFill>
                <a:latin typeface="Courier"/>
                <a:cs typeface="Courier"/>
              </a:rPr>
              <a:t>options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-here/URI-</a:t>
            </a:r>
            <a:r>
              <a:rPr sz="1700" dirty="0">
                <a:solidFill>
                  <a:srgbClr val="E3CEAB"/>
                </a:solidFill>
                <a:latin typeface="Courier"/>
                <a:cs typeface="Courier"/>
              </a:rPr>
              <a:t>to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-image-here</a:t>
            </a:r>
            <a:endParaRPr sz="1700"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459" y="5565927"/>
            <a:ext cx="7379334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254" dirty="0">
                <a:solidFill>
                  <a:srgbClr val="FFFF00"/>
                </a:solidFill>
                <a:latin typeface="Josefin Sans Light"/>
                <a:cs typeface="Josefin Sans Light"/>
              </a:rPr>
              <a:t>U</a:t>
            </a:r>
            <a:r>
              <a:rPr sz="3850" spc="-62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32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62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17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p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15" dirty="0">
                <a:solidFill>
                  <a:srgbClr val="FFFF00"/>
                </a:solidFill>
                <a:latin typeface="Josefin Sans Light"/>
                <a:cs typeface="Josefin Sans Light"/>
              </a:rPr>
              <a:t>ve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32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85" dirty="0">
                <a:solidFill>
                  <a:srgbClr val="FFFF00"/>
                </a:solidFill>
                <a:latin typeface="Josefin Sans Light"/>
                <a:cs typeface="Josefin Sans Light"/>
              </a:rPr>
              <a:t>m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75" dirty="0">
                <a:solidFill>
                  <a:srgbClr val="FFFF00"/>
                </a:solidFill>
                <a:latin typeface="Josefin Sans Light"/>
                <a:cs typeface="Josefin Sans Light"/>
              </a:rPr>
              <a:t>g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340" dirty="0">
                <a:solidFill>
                  <a:srgbClr val="FFFF00"/>
                </a:solidFill>
                <a:latin typeface="Josefin Sans Light"/>
                <a:cs typeface="Josefin Sans Light"/>
              </a:rPr>
              <a:t>..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li</a:t>
            </a:r>
            <a:r>
              <a:rPr sz="3850" spc="-200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85" dirty="0">
                <a:solidFill>
                  <a:srgbClr val="FFFF00"/>
                </a:solidFill>
                <a:latin typeface="Josefin Sans Light"/>
                <a:cs typeface="Josefin Sans Light"/>
              </a:rPr>
              <a:t>m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75" dirty="0">
                <a:solidFill>
                  <a:srgbClr val="FFFF00"/>
                </a:solidFill>
                <a:latin typeface="Josefin Sans Light"/>
                <a:cs typeface="Josefin Sans Light"/>
              </a:rPr>
              <a:t>g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515" dirty="0">
                <a:solidFill>
                  <a:srgbClr val="FFFF00"/>
                </a:solidFill>
                <a:latin typeface="Josefin Sans Light"/>
                <a:cs typeface="Josefin Sans Light"/>
              </a:rPr>
              <a:t>!</a:t>
            </a:r>
            <a:endParaRPr sz="3850" dirty="0">
              <a:latin typeface="Josefin Sans Light"/>
              <a:cs typeface="Josefin Sans Ligh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1781" y="4860212"/>
            <a:ext cx="2860675" cy="1172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650" spc="7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ee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we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?</a:t>
            </a:r>
            <a:endParaRPr sz="2650" dirty="0">
              <a:latin typeface="Josefin Sans Light"/>
              <a:cs typeface="Josefin Sans Light"/>
            </a:endParaRPr>
          </a:p>
          <a:p>
            <a:pPr marL="8255" algn="ctr">
              <a:lnSpc>
                <a:spcPct val="100000"/>
              </a:lnSpc>
              <a:spcBef>
                <a:spcPts val="1345"/>
              </a:spcBef>
            </a:pPr>
            <a:r>
              <a:rPr sz="3850" spc="-45" dirty="0">
                <a:solidFill>
                  <a:srgbClr val="FFFF00"/>
                </a:solidFill>
                <a:latin typeface="Josefin Sans Light"/>
                <a:cs typeface="Josefin Sans Light"/>
              </a:rPr>
              <a:t>Let's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285" dirty="0">
                <a:solidFill>
                  <a:srgbClr val="FFFF00"/>
                </a:solidFill>
                <a:latin typeface="Josefin Sans Light"/>
                <a:cs typeface="Josefin Sans Light"/>
              </a:rPr>
              <a:t>Re</a:t>
            </a:r>
            <a:r>
              <a:rPr sz="3850" spc="-24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155" dirty="0">
                <a:solidFill>
                  <a:srgbClr val="FFFF00"/>
                </a:solidFill>
                <a:latin typeface="Josefin Sans Light"/>
                <a:cs typeface="Josefin Sans Light"/>
              </a:rPr>
              <a:t>ap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5062" y="2279802"/>
            <a:ext cx="4648835" cy="1437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165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-5" dirty="0">
                <a:solidFill>
                  <a:srgbClr val="FFFFFF"/>
                </a:solidFill>
                <a:latin typeface="Josefin Sans Light"/>
                <a:cs typeface="Josefin Sans Light"/>
              </a:rPr>
              <a:t>at'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lot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90" dirty="0">
                <a:solidFill>
                  <a:srgbClr val="FFFFFF"/>
                </a:solidFill>
                <a:latin typeface="Josefin Sans Light"/>
                <a:cs typeface="Josefin Sans Light"/>
              </a:rPr>
              <a:t>of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5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13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0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3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35" dirty="0">
                <a:solidFill>
                  <a:srgbClr val="FFFFFF"/>
                </a:solidFill>
                <a:latin typeface="Josefin Sans Light"/>
                <a:cs typeface="Josefin Sans Light"/>
              </a:rPr>
              <a:t>...</a:t>
            </a:r>
            <a:endParaRPr sz="2650" dirty="0">
              <a:latin typeface="Josefin Sans Light"/>
              <a:cs typeface="Josefin Sans Light"/>
            </a:endParaRPr>
          </a:p>
          <a:p>
            <a:pPr marL="12700" marR="5080" indent="2540" algn="ctr">
              <a:lnSpc>
                <a:spcPct val="128600"/>
              </a:lnSpc>
            </a:pPr>
            <a:r>
              <a:rPr sz="2650" spc="-16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hi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ee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8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dirty="0">
                <a:solidFill>
                  <a:srgbClr val="FFFF00"/>
                </a:solidFill>
                <a:latin typeface="Josefin Sans Light"/>
                <a:cs typeface="Josefin Sans Light"/>
              </a:rPr>
              <a:t>Modern,</a:t>
            </a:r>
            <a:r>
              <a:rPr sz="2650" spc="12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2650" spc="-31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2650" spc="-229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2650" spc="-65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2650" spc="-50" dirty="0">
                <a:solidFill>
                  <a:srgbClr val="FFFF00"/>
                </a:solidFill>
                <a:latin typeface="Josefin Sans Light"/>
                <a:cs typeface="Josefin Sans Light"/>
              </a:rPr>
              <a:t>ust</a:t>
            </a:r>
            <a:r>
              <a:rPr sz="2650" spc="-30" dirty="0">
                <a:solidFill>
                  <a:srgbClr val="FFFF00"/>
                </a:solidFill>
                <a:latin typeface="Josefin Sans Light"/>
                <a:cs typeface="Josefin Sans Light"/>
              </a:rPr>
              <a:t>,</a:t>
            </a:r>
            <a:r>
              <a:rPr sz="2650" spc="13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2650" spc="-9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2650" spc="-9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2650" spc="10" dirty="0">
                <a:solidFill>
                  <a:srgbClr val="FFFF00"/>
                </a:solidFill>
                <a:latin typeface="Josefin Sans Light"/>
                <a:cs typeface="Josefin Sans Light"/>
              </a:rPr>
              <a:t>al</a:t>
            </a:r>
            <a:r>
              <a:rPr sz="2650" spc="-80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2650" spc="-60" dirty="0">
                <a:solidFill>
                  <a:srgbClr val="FFFF00"/>
                </a:solidFill>
                <a:latin typeface="Josefin Sans Light"/>
                <a:cs typeface="Josefin Sans Light"/>
              </a:rPr>
              <a:t>ble</a:t>
            </a:r>
            <a:r>
              <a:rPr sz="2650" spc="13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2650" spc="-430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26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ackend</a:t>
            </a:r>
            <a:endParaRPr sz="2650" dirty="0">
              <a:latin typeface="Josefin Sans Light"/>
              <a:cs typeface="Josefi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595" y="742950"/>
            <a:ext cx="6217920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650" dirty="0">
                <a:solidFill>
                  <a:srgbClr val="FFFF00"/>
                </a:solidFill>
                <a:latin typeface="Josefin Sans Light"/>
                <a:cs typeface="Josefin Sans Light"/>
              </a:rPr>
              <a:t>Why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22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195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625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200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55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165" dirty="0">
                <a:solidFill>
                  <a:srgbClr val="FFFF00"/>
                </a:solidFill>
                <a:latin typeface="Josefin Sans Light"/>
                <a:cs typeface="Josefin Sans Light"/>
              </a:rPr>
              <a:t>vi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17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?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2600" y="1809750"/>
            <a:ext cx="5753735" cy="410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66725">
              <a:lnSpc>
                <a:spcPct val="145300"/>
              </a:lnSpc>
            </a:pPr>
            <a:r>
              <a:rPr sz="21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1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340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-</a:t>
            </a:r>
            <a:r>
              <a:rPr sz="2150" spc="5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70" dirty="0">
                <a:solidFill>
                  <a:srgbClr val="FFFFFF"/>
                </a:solidFill>
                <a:latin typeface="Josefin Sans Light"/>
                <a:cs typeface="Josefin Sans Light"/>
              </a:rPr>
              <a:t>s-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-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-95" dirty="0">
                <a:solidFill>
                  <a:srgbClr val="FFFFFF"/>
                </a:solidFill>
                <a:latin typeface="Josefin Sans Light"/>
                <a:cs typeface="Josefin Sans Light"/>
              </a:rPr>
              <a:t>vi</a:t>
            </a:r>
            <a:r>
              <a:rPr sz="21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160" dirty="0">
                <a:solidFill>
                  <a:srgbClr val="FFFFFF"/>
                </a:solidFill>
                <a:latin typeface="Josefin Sans Light"/>
                <a:cs typeface="Josefin Sans Light"/>
              </a:rPr>
              <a:t>(</a:t>
            </a:r>
            <a:r>
              <a:rPr sz="2150" spc="-340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1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)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-11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95" dirty="0">
                <a:solidFill>
                  <a:srgbClr val="FFFFFF"/>
                </a:solidFill>
                <a:latin typeface="Josefin Sans Light"/>
                <a:cs typeface="Josefin Sans Light"/>
              </a:rPr>
              <a:t>One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por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4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2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20" dirty="0">
                <a:solidFill>
                  <a:srgbClr val="FFFFFF"/>
                </a:solidFill>
                <a:latin typeface="Josefin Sans Light"/>
                <a:cs typeface="Josefin Sans Light"/>
              </a:rPr>
              <a:t>to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ule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it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95" dirty="0">
                <a:solidFill>
                  <a:srgbClr val="FFFFFF"/>
                </a:solidFill>
                <a:latin typeface="Josefin Sans Light"/>
                <a:cs typeface="Josefin Sans Light"/>
              </a:rPr>
              <a:t>all</a:t>
            </a:r>
            <a:endParaRPr sz="2150" dirty="0">
              <a:latin typeface="Josefin Sans Light"/>
              <a:cs typeface="Josefin Sans Light"/>
            </a:endParaRPr>
          </a:p>
          <a:p>
            <a:pPr marL="12700" marR="393700">
              <a:lnSpc>
                <a:spcPct val="158600"/>
              </a:lnSpc>
            </a:pPr>
            <a:r>
              <a:rPr sz="21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Se</a:t>
            </a:r>
            <a:r>
              <a:rPr sz="21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ure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22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9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sto</a:t>
            </a:r>
            <a:r>
              <a:rPr sz="21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age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-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relational</a:t>
            </a:r>
            <a:r>
              <a:rPr sz="2150" spc="10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or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non-relational</a:t>
            </a:r>
            <a:r>
              <a:rPr sz="2150" spc="-2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Consistent</a:t>
            </a:r>
            <a:r>
              <a:rPr sz="2150" spc="12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APIs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&amp;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25" dirty="0">
                <a:solidFill>
                  <a:srgbClr val="FFFFFF"/>
                </a:solidFill>
                <a:latin typeface="Josefin Sans Light"/>
                <a:cs typeface="Josefin Sans Light"/>
              </a:rPr>
              <a:t>Cloud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25" dirty="0">
                <a:solidFill>
                  <a:srgbClr val="FFFFFF"/>
                </a:solidFill>
                <a:latin typeface="Josefin Sans Light"/>
                <a:cs typeface="Josefin Sans Light"/>
              </a:rPr>
              <a:t>code</a:t>
            </a:r>
            <a:endParaRPr sz="2150" dirty="0">
              <a:latin typeface="Josefin Sans Light"/>
              <a:cs typeface="Josefin Sans Light"/>
            </a:endParaRPr>
          </a:p>
          <a:p>
            <a:pPr marL="12700" marR="1054100" algn="just">
              <a:lnSpc>
                <a:spcPts val="4090"/>
              </a:lnSpc>
              <a:spcBef>
                <a:spcPts val="320"/>
              </a:spcBef>
            </a:pP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-9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22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the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&amp;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11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1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eme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 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5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X</a:t>
            </a:r>
            <a:r>
              <a:rPr sz="21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-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Pl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11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il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280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No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-5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-2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22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12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nn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27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-</a:t>
            </a:r>
            <a:r>
              <a:rPr sz="2150" spc="5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45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5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12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endParaRPr sz="2150" dirty="0">
              <a:latin typeface="Josefin Sans Light"/>
              <a:cs typeface="Josefin Sans Light"/>
            </a:endParaRPr>
          </a:p>
          <a:p>
            <a:pPr marL="12700" algn="just">
              <a:lnSpc>
                <a:spcPct val="100000"/>
              </a:lnSpc>
              <a:spcBef>
                <a:spcPts val="1120"/>
              </a:spcBef>
            </a:pPr>
            <a:r>
              <a:rPr sz="21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X</a:t>
            </a:r>
            <a:r>
              <a:rPr sz="21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-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Pl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-14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-250" dirty="0">
                <a:solidFill>
                  <a:srgbClr val="FFFFFF"/>
                </a:solidFill>
                <a:latin typeface="Josefin Sans Light"/>
                <a:cs typeface="Josefin Sans Light"/>
              </a:rPr>
              <a:t>K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-165" dirty="0">
                <a:solidFill>
                  <a:srgbClr val="FFFFFF"/>
                </a:solidFill>
                <a:latin typeface="Josefin Sans Light"/>
                <a:cs typeface="Josefin Sans Light"/>
              </a:rPr>
              <a:t>x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1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1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114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150" spc="-180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1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1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1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1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150" spc="-19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1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15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1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endParaRPr sz="2150" dirty="0">
              <a:latin typeface="Josefin Sans Light"/>
              <a:cs typeface="Josefin Sans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0931" y="2008909"/>
            <a:ext cx="303068" cy="303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0931" y="3004703"/>
            <a:ext cx="303068" cy="303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0931" y="3498272"/>
            <a:ext cx="303068" cy="303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20931" y="4017818"/>
            <a:ext cx="303068" cy="3030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0931" y="5567795"/>
            <a:ext cx="303068" cy="303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3613" y="2476500"/>
            <a:ext cx="320386" cy="3203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20931" y="4546022"/>
            <a:ext cx="303068" cy="3030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20931" y="5048249"/>
            <a:ext cx="303068" cy="3030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2562" y="876741"/>
            <a:ext cx="4810125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22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195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625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200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55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165" dirty="0">
                <a:solidFill>
                  <a:srgbClr val="FFFF00"/>
                </a:solidFill>
                <a:latin typeface="Josefin Sans Light"/>
                <a:cs typeface="Josefin Sans Light"/>
              </a:rPr>
              <a:t>vi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17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8845" y="1755639"/>
            <a:ext cx="6666230" cy="4406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 indent="-346075">
              <a:lnSpc>
                <a:spcPct val="100000"/>
              </a:lnSpc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9410" algn="l"/>
              </a:tabLst>
            </a:pPr>
            <a:r>
              <a:rPr sz="2650" spc="-44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80" dirty="0">
                <a:solidFill>
                  <a:srgbClr val="FFFFFF"/>
                </a:solidFill>
                <a:latin typeface="Josefin Sans Light"/>
                <a:cs typeface="Josefin Sans Light"/>
              </a:rPr>
              <a:t>No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90" dirty="0">
                <a:solidFill>
                  <a:srgbClr val="FFFFFF"/>
                </a:solidFill>
                <a:latin typeface="Josefin Sans Light"/>
                <a:cs typeface="Josefin Sans Light"/>
              </a:rPr>
              <a:t>-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he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endParaRPr sz="2650" dirty="0">
              <a:latin typeface="Josefin Sans Light"/>
              <a:cs typeface="Josefin Sans Light"/>
            </a:endParaRPr>
          </a:p>
          <a:p>
            <a:pPr marL="358775" indent="-346075">
              <a:lnSpc>
                <a:spcPct val="100000"/>
              </a:lnSpc>
              <a:spcBef>
                <a:spcPts val="91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9410" algn="l"/>
              </a:tabLst>
            </a:pPr>
            <a:r>
              <a:rPr sz="2650" spc="-19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4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4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2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16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260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229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1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4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endParaRPr sz="2650" dirty="0">
              <a:latin typeface="Josefin Sans Light"/>
              <a:cs typeface="Josefin Sans Light"/>
            </a:endParaRPr>
          </a:p>
          <a:p>
            <a:pPr marL="358775" indent="-346075">
              <a:lnSpc>
                <a:spcPct val="100000"/>
              </a:lnSpc>
              <a:spcBef>
                <a:spcPts val="91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9410" algn="l"/>
              </a:tabLst>
            </a:pPr>
            <a:r>
              <a:rPr sz="2650" spc="-12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-2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nn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6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0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90" dirty="0">
                <a:solidFill>
                  <a:srgbClr val="FFFFFF"/>
                </a:solidFill>
                <a:latin typeface="Josefin Sans Light"/>
                <a:cs typeface="Josefin Sans Light"/>
              </a:rPr>
              <a:t>-</a:t>
            </a:r>
            <a:r>
              <a:rPr sz="26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4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endParaRPr sz="2650" dirty="0">
              <a:latin typeface="Josefin Sans Light"/>
              <a:cs typeface="Josefin Sans Light"/>
            </a:endParaRPr>
          </a:p>
          <a:p>
            <a:pPr marL="358775" indent="-346075">
              <a:lnSpc>
                <a:spcPct val="100000"/>
              </a:lnSpc>
              <a:spcBef>
                <a:spcPts val="84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9410" algn="l"/>
              </a:tabLst>
            </a:pPr>
            <a:r>
              <a:rPr sz="2650" spc="425" dirty="0">
                <a:solidFill>
                  <a:srgbClr val="FFFFFF"/>
                </a:solidFill>
                <a:latin typeface="Josefin Sans Light"/>
                <a:cs typeface="Josefin Sans Light"/>
              </a:rPr>
              <a:t>W</a:t>
            </a:r>
            <a:r>
              <a:rPr sz="26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55" dirty="0">
                <a:solidFill>
                  <a:srgbClr val="FFFFFF"/>
                </a:solidFill>
                <a:latin typeface="Josefin Sans Light"/>
                <a:cs typeface="Josefin Sans Light"/>
              </a:rPr>
              <a:t>apper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60" dirty="0">
                <a:solidFill>
                  <a:srgbClr val="FFFFFF"/>
                </a:solidFill>
                <a:latin typeface="Josefin Sans Light"/>
                <a:cs typeface="Josefin Sans Light"/>
              </a:rPr>
              <a:t>SDKs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for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any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85" dirty="0">
                <a:solidFill>
                  <a:srgbClr val="FFFFFF"/>
                </a:solidFill>
                <a:latin typeface="Josefin Sans Light"/>
                <a:cs typeface="Josefin Sans Light"/>
              </a:rPr>
              <a:t>app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55" dirty="0">
                <a:solidFill>
                  <a:srgbClr val="FFFFFF"/>
                </a:solidFill>
                <a:latin typeface="Josefin Sans Light"/>
                <a:cs typeface="Josefin Sans Light"/>
              </a:rPr>
              <a:t>on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any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pla</a:t>
            </a:r>
            <a:r>
              <a:rPr sz="2650" spc="-7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45" dirty="0">
                <a:solidFill>
                  <a:srgbClr val="FFFFFF"/>
                </a:solidFill>
                <a:latin typeface="Josefin Sans Light"/>
                <a:cs typeface="Josefin Sans Light"/>
              </a:rPr>
              <a:t>form</a:t>
            </a:r>
            <a:endParaRPr sz="2650" dirty="0">
              <a:latin typeface="Josefin Sans Light"/>
              <a:cs typeface="Josefin Sans Light"/>
            </a:endParaRPr>
          </a:p>
          <a:p>
            <a:pPr marL="358775" indent="-346075">
              <a:lnSpc>
                <a:spcPct val="100000"/>
              </a:lnSpc>
              <a:spcBef>
                <a:spcPts val="91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9410" algn="l"/>
              </a:tabLst>
            </a:pPr>
            <a:r>
              <a:rPr sz="2650" spc="-265" dirty="0">
                <a:solidFill>
                  <a:srgbClr val="FFFFFF"/>
                </a:solidFill>
                <a:latin typeface="Josefin Sans Light"/>
                <a:cs typeface="Josefin Sans Light"/>
              </a:rPr>
              <a:t>Ro</a:t>
            </a:r>
            <a:r>
              <a:rPr sz="26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ust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00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35" dirty="0">
                <a:solidFill>
                  <a:srgbClr val="FFFFFF"/>
                </a:solidFill>
                <a:latin typeface="Josefin Sans Light"/>
                <a:cs typeface="Josefin Sans Light"/>
              </a:rPr>
              <a:t>ser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55" dirty="0">
                <a:solidFill>
                  <a:srgbClr val="FFFFFF"/>
                </a:solidFill>
                <a:latin typeface="Josefin Sans Light"/>
                <a:cs typeface="Josefin Sans Light"/>
              </a:rPr>
              <a:t>Management</a:t>
            </a:r>
            <a:endParaRPr sz="2650" dirty="0">
              <a:latin typeface="Josefin Sans Light"/>
              <a:cs typeface="Josefin Sans Light"/>
            </a:endParaRPr>
          </a:p>
          <a:p>
            <a:pPr marL="358775" indent="-346075">
              <a:lnSpc>
                <a:spcPct val="100000"/>
              </a:lnSpc>
              <a:spcBef>
                <a:spcPts val="91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9410" algn="l"/>
              </a:tabLst>
            </a:pPr>
            <a:r>
              <a:rPr sz="2650" spc="-1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60" dirty="0">
                <a:solidFill>
                  <a:srgbClr val="FFFFFF"/>
                </a:solidFill>
                <a:latin typeface="Josefin Sans Light"/>
                <a:cs typeface="Josefin Sans Light"/>
              </a:rPr>
              <a:t>X</a:t>
            </a:r>
            <a:r>
              <a:rPr sz="2650" spc="-90" dirty="0">
                <a:solidFill>
                  <a:srgbClr val="FFFFFF"/>
                </a:solidFill>
                <a:latin typeface="Josefin Sans Light"/>
                <a:cs typeface="Josefin Sans Light"/>
              </a:rPr>
              <a:t>-</a:t>
            </a:r>
            <a:r>
              <a:rPr sz="2650" spc="-254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5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360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80" dirty="0">
                <a:solidFill>
                  <a:srgbClr val="FFFFFF"/>
                </a:solidFill>
                <a:latin typeface="Josefin Sans Light"/>
                <a:cs typeface="Josefin Sans Light"/>
              </a:rPr>
              <a:t>No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7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5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endParaRPr sz="2650" dirty="0">
              <a:latin typeface="Josefin Sans Light"/>
              <a:cs typeface="Josefin Sans Light"/>
            </a:endParaRPr>
          </a:p>
          <a:p>
            <a:pPr marL="358775" indent="-346075">
              <a:lnSpc>
                <a:spcPct val="100000"/>
              </a:lnSpc>
              <a:spcBef>
                <a:spcPts val="910"/>
              </a:spcBef>
              <a:buClr>
                <a:srgbClr val="FFFFFF"/>
              </a:buClr>
              <a:buSzPct val="77358"/>
              <a:buFont typeface="Times New Roman"/>
              <a:buAutoNum type="arabicPeriod"/>
              <a:tabLst>
                <a:tab pos="359410" algn="l"/>
              </a:tabLst>
            </a:pP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ve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-s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g</a:t>
            </a:r>
            <a:r>
              <a:rPr sz="2650" spc="-24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10" dirty="0">
                <a:solidFill>
                  <a:srgbClr val="FFFFFF"/>
                </a:solidFill>
                <a:latin typeface="Josefin Sans Light"/>
                <a:cs typeface="Josefin Sans Light"/>
              </a:rPr>
              <a:t>&amp;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26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c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2650" spc="-8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endParaRPr sz="2650" dirty="0">
              <a:latin typeface="Josefin Sans Light"/>
              <a:cs typeface="Josefin Sans Light"/>
            </a:endParaRPr>
          </a:p>
          <a:p>
            <a:pPr marL="891540">
              <a:lnSpc>
                <a:spcPct val="100000"/>
              </a:lnSpc>
              <a:spcBef>
                <a:spcPts val="2095"/>
              </a:spcBef>
            </a:pPr>
            <a:r>
              <a:rPr sz="38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Complete</a:t>
            </a:r>
            <a:r>
              <a:rPr sz="3850" spc="204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625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aS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55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-160" dirty="0">
                <a:solidFill>
                  <a:srgbClr val="FFFF00"/>
                </a:solidFill>
                <a:latin typeface="Josefin Sans Light"/>
                <a:cs typeface="Josefin Sans Light"/>
              </a:rPr>
              <a:t>f</a:t>
            </a:r>
            <a:r>
              <a:rPr sz="3850" spc="-65" dirty="0">
                <a:solidFill>
                  <a:srgbClr val="FFFF00"/>
                </a:solidFill>
                <a:latin typeface="Josefin Sans Light"/>
                <a:cs typeface="Josefin Sans Light"/>
              </a:rPr>
              <a:t>fering</a:t>
            </a:r>
            <a:endParaRPr sz="3850" dirty="0">
              <a:latin typeface="Josefin Sans Light"/>
              <a:cs typeface="Josefin Sans Ligh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1221" y="1721291"/>
            <a:ext cx="4810125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22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195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625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200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25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55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165" dirty="0">
                <a:solidFill>
                  <a:srgbClr val="FFFF00"/>
                </a:solidFill>
                <a:latin typeface="Josefin Sans Light"/>
                <a:cs typeface="Josefin Sans Light"/>
              </a:rPr>
              <a:t>vi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17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endParaRPr sz="38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3950" y="2764712"/>
            <a:ext cx="6303010" cy="2317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5295" marR="445770" indent="-635" algn="ctr">
              <a:lnSpc>
                <a:spcPct val="128600"/>
              </a:lnSpc>
            </a:pPr>
            <a:r>
              <a:rPr sz="2650" spc="-30" dirty="0">
                <a:solidFill>
                  <a:srgbClr val="FFFFFF"/>
                </a:solidFill>
                <a:latin typeface="Josefin Sans Light"/>
                <a:cs typeface="Josefin Sans Light"/>
              </a:rPr>
              <a:t>Get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arte</a:t>
            </a:r>
            <a:r>
              <a:rPr sz="2650" spc="6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Josefin Sans Light"/>
                <a:cs typeface="Josefin Sans Light"/>
              </a:rPr>
              <a:t>today</a:t>
            </a:r>
            <a:r>
              <a:rPr sz="26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10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ht</a:t>
            </a:r>
            <a:r>
              <a:rPr sz="2650" spc="20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t</a:t>
            </a:r>
            <a:r>
              <a:rPr sz="2650" spc="65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p</a:t>
            </a:r>
            <a:r>
              <a:rPr sz="2650" spc="-275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:</a:t>
            </a:r>
            <a:r>
              <a:rPr sz="2650" spc="175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//</a:t>
            </a:r>
            <a:r>
              <a:rPr sz="2650" spc="130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ww</a:t>
            </a:r>
            <a:r>
              <a:rPr sz="2650" spc="75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w</a:t>
            </a:r>
            <a:r>
              <a:rPr sz="2650" spc="-235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.</a:t>
            </a:r>
            <a:r>
              <a:rPr sz="2650" spc="20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t</a:t>
            </a:r>
            <a:r>
              <a:rPr sz="2650" spc="10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e</a:t>
            </a:r>
            <a:r>
              <a:rPr sz="2650" spc="-245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l</a:t>
            </a:r>
            <a:r>
              <a:rPr sz="2650" spc="10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e</a:t>
            </a:r>
            <a:r>
              <a:rPr sz="2650" spc="-10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r</a:t>
            </a:r>
            <a:r>
              <a:rPr sz="2650" spc="-245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i</a:t>
            </a:r>
            <a:r>
              <a:rPr sz="2650" spc="-190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k</a:t>
            </a:r>
            <a:r>
              <a:rPr sz="2650" spc="-235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.</a:t>
            </a:r>
            <a:r>
              <a:rPr sz="2650" spc="-155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c</a:t>
            </a:r>
            <a:r>
              <a:rPr sz="2650" spc="-80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o</a:t>
            </a:r>
            <a:r>
              <a:rPr sz="2650" spc="40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m</a:t>
            </a:r>
            <a:r>
              <a:rPr sz="2650" spc="175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/</a:t>
            </a:r>
            <a:r>
              <a:rPr sz="2650" spc="-40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b</a:t>
            </a:r>
            <a:r>
              <a:rPr sz="2650" spc="150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a</a:t>
            </a:r>
            <a:r>
              <a:rPr sz="2650" spc="-155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c</a:t>
            </a:r>
            <a:r>
              <a:rPr sz="2650" spc="-135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k</a:t>
            </a:r>
            <a:r>
              <a:rPr sz="2650" spc="10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e</a:t>
            </a:r>
            <a:r>
              <a:rPr sz="2650" spc="-15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n</a:t>
            </a:r>
            <a:r>
              <a:rPr sz="2650" spc="65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d</a:t>
            </a:r>
            <a:r>
              <a:rPr sz="2650" spc="-100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-s</a:t>
            </a:r>
            <a:r>
              <a:rPr sz="2650" spc="10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e</a:t>
            </a:r>
            <a:r>
              <a:rPr sz="2650" spc="25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r</a:t>
            </a:r>
            <a:r>
              <a:rPr sz="2650" spc="-125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vi</a:t>
            </a:r>
            <a:r>
              <a:rPr sz="2650" spc="-155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c</a:t>
            </a:r>
            <a:r>
              <a:rPr sz="2650" spc="-125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e</a:t>
            </a:r>
            <a:r>
              <a:rPr sz="2650" spc="-105" dirty="0">
                <a:solidFill>
                  <a:srgbClr val="E08C14"/>
                </a:solidFill>
                <a:latin typeface="Josefin Sans Light"/>
                <a:cs typeface="Josefin Sans Light"/>
                <a:hlinkClick r:id="rId3"/>
              </a:rPr>
              <a:t>s</a:t>
            </a:r>
            <a:endParaRPr sz="265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</a:pPr>
            <a:endParaRPr sz="260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2950" dirty="0">
              <a:latin typeface="Josefin Sans Light"/>
              <a:cs typeface="Josefin Sans Light"/>
            </a:endParaRPr>
          </a:p>
          <a:p>
            <a:pPr algn="ctr">
              <a:lnSpc>
                <a:spcPct val="100000"/>
              </a:lnSpc>
            </a:pPr>
            <a:r>
              <a:rPr sz="26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Go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-95" dirty="0">
                <a:solidFill>
                  <a:srgbClr val="FFFFFF"/>
                </a:solidFill>
                <a:latin typeface="Josefin Sans Light"/>
                <a:cs typeface="Josefin Sans Light"/>
              </a:rPr>
              <a:t>uild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our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10" dirty="0">
                <a:solidFill>
                  <a:srgbClr val="FFFFFF"/>
                </a:solidFill>
                <a:latin typeface="Josefin Sans Light"/>
                <a:cs typeface="Josefin Sans Light"/>
              </a:rPr>
              <a:t>client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80" dirty="0">
                <a:solidFill>
                  <a:srgbClr val="FFFFFF"/>
                </a:solidFill>
                <a:latin typeface="Josefin Sans Light"/>
                <a:cs typeface="Josefin Sans Light"/>
              </a:rPr>
              <a:t>ap</a:t>
            </a:r>
            <a:r>
              <a:rPr sz="2650" spc="90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235" dirty="0">
                <a:solidFill>
                  <a:srgbClr val="FFFFFF"/>
                </a:solidFill>
                <a:latin typeface="Josefin Sans Light"/>
                <a:cs typeface="Josefin Sans Light"/>
              </a:rPr>
              <a:t>..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2650" dirty="0">
                <a:solidFill>
                  <a:srgbClr val="FFFFFF"/>
                </a:solidFill>
                <a:latin typeface="Josefin Sans Light"/>
                <a:cs typeface="Josefin Sans Light"/>
              </a:rPr>
              <a:t>ou</a:t>
            </a:r>
            <a:r>
              <a:rPr sz="2650" spc="13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-430" dirty="0">
                <a:solidFill>
                  <a:srgbClr val="FFFFFF"/>
                </a:solidFill>
                <a:latin typeface="Josefin Sans Light"/>
                <a:cs typeface="Josefin Sans Light"/>
              </a:rPr>
              <a:t>B</a:t>
            </a:r>
            <a:r>
              <a:rPr sz="2650" spc="-20" dirty="0">
                <a:solidFill>
                  <a:srgbClr val="FFFFFF"/>
                </a:solidFill>
                <a:latin typeface="Josefin Sans Light"/>
                <a:cs typeface="Josefin Sans Light"/>
              </a:rPr>
              <a:t>acken</a:t>
            </a:r>
            <a:r>
              <a:rPr sz="26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26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26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60" dirty="0">
                <a:solidFill>
                  <a:srgbClr val="FFFFFF"/>
                </a:solidFill>
                <a:latin typeface="Josefin Sans Light"/>
                <a:cs typeface="Josefin Sans Light"/>
              </a:rPr>
              <a:t>w</a:t>
            </a:r>
            <a:r>
              <a:rPr sz="2650" spc="-6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2650" spc="-40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26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2650" spc="-229" dirty="0">
                <a:solidFill>
                  <a:srgbClr val="FFFFFF"/>
                </a:solidFill>
                <a:latin typeface="Josefin Sans Light"/>
                <a:cs typeface="Josefin Sans Light"/>
              </a:rPr>
              <a:t>s!</a:t>
            </a:r>
            <a:endParaRPr sz="2650" dirty="0">
              <a:latin typeface="Josefin Sans Light"/>
              <a:cs typeface="Josefin Sans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31817" y="5143500"/>
            <a:ext cx="5689022" cy="718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9306" y="2526579"/>
            <a:ext cx="6254115" cy="1527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050" algn="ctr">
              <a:lnSpc>
                <a:spcPct val="100000"/>
              </a:lnSpc>
            </a:pPr>
            <a:r>
              <a:rPr sz="3850" spc="-21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3850" spc="-14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3850" spc="5" dirty="0">
                <a:solidFill>
                  <a:srgbClr val="FFFFFF"/>
                </a:solidFill>
                <a:latin typeface="Josefin Sans Light"/>
                <a:cs typeface="Josefin Sans Light"/>
              </a:rPr>
              <a:t>at'</a:t>
            </a:r>
            <a:r>
              <a:rPr sz="3850" spc="1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850" spc="23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3850" spc="20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850" spc="-140" dirty="0">
                <a:solidFill>
                  <a:srgbClr val="FFFFFF"/>
                </a:solidFill>
                <a:latin typeface="Josefin Sans Light"/>
                <a:cs typeface="Josefin Sans Light"/>
              </a:rPr>
              <a:t>lot</a:t>
            </a:r>
            <a:r>
              <a:rPr sz="3850" spc="19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850" spc="-130" dirty="0">
                <a:solidFill>
                  <a:srgbClr val="FFFFFF"/>
                </a:solidFill>
                <a:latin typeface="Josefin Sans Light"/>
                <a:cs typeface="Josefin Sans Light"/>
              </a:rPr>
              <a:t>of</a:t>
            </a:r>
            <a:r>
              <a:rPr sz="3850" spc="20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850" spc="-150" dirty="0">
                <a:solidFill>
                  <a:srgbClr val="FFFFFF"/>
                </a:solidFill>
                <a:latin typeface="Josefin Sans Light"/>
                <a:cs typeface="Josefin Sans Light"/>
              </a:rPr>
              <a:t>f</a:t>
            </a:r>
            <a:r>
              <a:rPr sz="38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3850" spc="16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3850" spc="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3850" spc="70" dirty="0">
                <a:solidFill>
                  <a:srgbClr val="FFFFFF"/>
                </a:solidFill>
                <a:latin typeface="Josefin Sans Light"/>
                <a:cs typeface="Josefin Sans Light"/>
              </a:rPr>
              <a:t>u</a:t>
            </a:r>
            <a:r>
              <a:rPr sz="3850" spc="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3850" spc="-17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38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850" spc="-340" dirty="0">
                <a:solidFill>
                  <a:srgbClr val="FFFFFF"/>
                </a:solidFill>
                <a:latin typeface="Josefin Sans Light"/>
                <a:cs typeface="Josefin Sans Light"/>
              </a:rPr>
              <a:t>..</a:t>
            </a:r>
            <a:endParaRPr sz="3850" dirty="0">
              <a:latin typeface="Josefin Sans Light"/>
              <a:cs typeface="Josefin Sans Light"/>
            </a:endParaRPr>
          </a:p>
          <a:p>
            <a:pPr algn="ctr">
              <a:lnSpc>
                <a:spcPct val="100000"/>
              </a:lnSpc>
              <a:spcBef>
                <a:spcPts val="2675"/>
              </a:spcBef>
            </a:pPr>
            <a:r>
              <a:rPr sz="3850" spc="140" dirty="0">
                <a:solidFill>
                  <a:srgbClr val="FFFF00"/>
                </a:solidFill>
                <a:latin typeface="Josefin Sans Light"/>
                <a:cs typeface="Josefin Sans Light"/>
              </a:rPr>
              <a:t>No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45" dirty="0">
                <a:solidFill>
                  <a:srgbClr val="FFFF00"/>
                </a:solidFill>
                <a:latin typeface="Josefin Sans Light"/>
                <a:cs typeface="Josefin Sans Light"/>
              </a:rPr>
              <a:t>wo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rr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17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130" dirty="0">
                <a:solidFill>
                  <a:srgbClr val="FFFF00"/>
                </a:solidFill>
                <a:latin typeface="Josefin Sans Light"/>
                <a:cs typeface="Josefin Sans Light"/>
              </a:rPr>
              <a:t>-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110" dirty="0">
                <a:solidFill>
                  <a:srgbClr val="FFFF00"/>
                </a:solidFill>
                <a:latin typeface="Josefin Sans Light"/>
                <a:cs typeface="Josefin Sans Light"/>
              </a:rPr>
              <a:t>'</a:t>
            </a:r>
            <a:r>
              <a:rPr sz="3850" spc="-135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114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85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195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850" spc="90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90" dirty="0">
                <a:solidFill>
                  <a:srgbClr val="FFFF00"/>
                </a:solidFill>
                <a:latin typeface="Josefin Sans Light"/>
                <a:cs typeface="Josefin Sans Light"/>
              </a:rPr>
              <a:t>wn</a:t>
            </a:r>
            <a:endParaRPr sz="3850" dirty="0">
              <a:latin typeface="Josefin Sans Light"/>
              <a:cs typeface="Josefin Sa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263" y="2509261"/>
            <a:ext cx="5368290" cy="2774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ct val="100000"/>
              </a:lnSpc>
            </a:pPr>
            <a:r>
              <a:rPr sz="3850" spc="650" dirty="0">
                <a:solidFill>
                  <a:srgbClr val="FFFFFF"/>
                </a:solidFill>
                <a:latin typeface="Josefin Sans Light"/>
                <a:cs typeface="Josefin Sans Light"/>
              </a:rPr>
              <a:t>W</a:t>
            </a:r>
            <a:r>
              <a:rPr sz="3850" spc="15" dirty="0">
                <a:solidFill>
                  <a:srgbClr val="FFFFFF"/>
                </a:solidFill>
                <a:latin typeface="Josefin Sans Light"/>
                <a:cs typeface="Josefin Sans Light"/>
              </a:rPr>
              <a:t>her</a:t>
            </a:r>
            <a:r>
              <a:rPr sz="38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3850" spc="20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850" spc="90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38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3850" spc="20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850" spc="-32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3850" spc="20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850" spc="-135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38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3850" spc="229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3850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38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3850" spc="30" dirty="0">
                <a:solidFill>
                  <a:srgbClr val="FFFFFF"/>
                </a:solidFill>
                <a:latin typeface="Josefin Sans Light"/>
                <a:cs typeface="Josefin Sans Light"/>
              </a:rPr>
              <a:t>?</a:t>
            </a:r>
            <a:endParaRPr sz="3850" dirty="0">
              <a:latin typeface="Josefin Sans Light"/>
              <a:cs typeface="Josefin Sans Light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4650" dirty="0">
              <a:latin typeface="Josefin Sans Light"/>
              <a:cs typeface="Josefin Sans Light"/>
            </a:endParaRPr>
          </a:p>
          <a:p>
            <a:pPr marL="12700" marR="5080" indent="-147955" algn="ctr">
              <a:lnSpc>
                <a:spcPct val="125400"/>
              </a:lnSpc>
            </a:pPr>
            <a:r>
              <a:rPr sz="3850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3850" spc="-355" dirty="0">
                <a:solidFill>
                  <a:srgbClr val="FFFFFF"/>
                </a:solidFill>
                <a:latin typeface="Josefin Sans Light"/>
                <a:cs typeface="Josefin Sans Light"/>
              </a:rPr>
              <a:t>i</a:t>
            </a:r>
            <a:r>
              <a:rPr sz="3850" spc="85" dirty="0">
                <a:solidFill>
                  <a:srgbClr val="FFFFFF"/>
                </a:solidFill>
                <a:latin typeface="Josefin Sans Light"/>
                <a:cs typeface="Josefin Sans Light"/>
              </a:rPr>
              <a:t>m</a:t>
            </a:r>
            <a:r>
              <a:rPr sz="3850" spc="95" dirty="0">
                <a:solidFill>
                  <a:srgbClr val="FFFFFF"/>
                </a:solidFill>
                <a:latin typeface="Josefin Sans Light"/>
                <a:cs typeface="Josefin Sans Light"/>
              </a:rPr>
              <a:t>p</a:t>
            </a:r>
            <a:r>
              <a:rPr sz="3850" spc="-355" dirty="0">
                <a:solidFill>
                  <a:srgbClr val="FFFFFF"/>
                </a:solidFill>
                <a:latin typeface="Josefin Sans Light"/>
                <a:cs typeface="Josefin Sans Light"/>
              </a:rPr>
              <a:t>l</a:t>
            </a:r>
            <a:r>
              <a:rPr sz="3850" spc="-20" dirty="0">
                <a:solidFill>
                  <a:srgbClr val="FFFFFF"/>
                </a:solidFill>
                <a:latin typeface="Josefin Sans Light"/>
                <a:cs typeface="Josefin Sans Light"/>
              </a:rPr>
              <a:t>y</a:t>
            </a:r>
            <a:r>
              <a:rPr sz="3850" spc="20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85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38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3850" spc="229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3850" spc="95" dirty="0">
                <a:solidFill>
                  <a:srgbClr val="FFFFFF"/>
                </a:solidFill>
                <a:latin typeface="Josefin Sans Light"/>
                <a:cs typeface="Josefin Sans Light"/>
              </a:rPr>
              <a:t>d</a:t>
            </a:r>
            <a:r>
              <a:rPr sz="3850" spc="20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850" spc="4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3850" spc="-100" dirty="0">
                <a:solidFill>
                  <a:srgbClr val="FFFFFF"/>
                </a:solidFill>
                <a:latin typeface="Josefin Sans Light"/>
                <a:cs typeface="Josefin Sans Light"/>
              </a:rPr>
              <a:t>o</a:t>
            </a:r>
            <a:r>
              <a:rPr sz="3850" spc="-5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endParaRPr lang="en-US" sz="3850" spc="-50" dirty="0" smtClean="0">
              <a:solidFill>
                <a:srgbClr val="FFFFFF"/>
              </a:solidFill>
              <a:latin typeface="Josefin Sans Light"/>
              <a:cs typeface="Josefin Sans Light"/>
            </a:endParaRPr>
          </a:p>
          <a:p>
            <a:pPr marL="12700" marR="5080" indent="-147955" algn="ctr">
              <a:lnSpc>
                <a:spcPct val="125400"/>
              </a:lnSpc>
            </a:pPr>
            <a:r>
              <a:rPr sz="3850" spc="30" dirty="0" smtClean="0">
                <a:solidFill>
                  <a:srgbClr val="FFFF00"/>
                </a:solidFill>
                <a:latin typeface="Josefin Sans Light"/>
                <a:cs typeface="Josefin Sans Light"/>
              </a:rPr>
              <a:t>ht</a:t>
            </a:r>
            <a:r>
              <a:rPr sz="3850" spc="40" dirty="0" smtClean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95" dirty="0" smtClean="0">
                <a:solidFill>
                  <a:srgbClr val="FFFF00"/>
                </a:solidFill>
                <a:latin typeface="Josefin Sans Light"/>
                <a:cs typeface="Josefin Sans Light"/>
              </a:rPr>
              <a:t>p</a:t>
            </a:r>
            <a:r>
              <a:rPr sz="3850" spc="-135" dirty="0" smtClean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850" spc="-400" dirty="0">
                <a:solidFill>
                  <a:srgbClr val="FFFF00"/>
                </a:solidFill>
                <a:latin typeface="Josefin Sans Light"/>
                <a:cs typeface="Josefin Sans Light"/>
              </a:rPr>
              <a:t>:</a:t>
            </a:r>
            <a:r>
              <a:rPr sz="3850" spc="260" dirty="0">
                <a:solidFill>
                  <a:srgbClr val="FFFF00"/>
                </a:solidFill>
                <a:latin typeface="Josefin Sans Light"/>
                <a:cs typeface="Josefin Sans Light"/>
              </a:rPr>
              <a:t>//</a:t>
            </a:r>
            <a:r>
              <a:rPr sz="38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p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r>
              <a:rPr sz="3850" spc="229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850" spc="-65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-150" dirty="0">
                <a:solidFill>
                  <a:srgbClr val="FFFF00"/>
                </a:solidFill>
                <a:latin typeface="Josefin Sans Light"/>
                <a:cs typeface="Josefin Sans Light"/>
              </a:rPr>
              <a:t>f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85" dirty="0">
                <a:solidFill>
                  <a:srgbClr val="FFFF00"/>
                </a:solidFill>
                <a:latin typeface="Josefin Sans Light"/>
                <a:cs typeface="Josefin Sans Light"/>
              </a:rPr>
              <a:t>m</a:t>
            </a:r>
            <a:r>
              <a:rPr sz="3850" spc="-340" dirty="0">
                <a:solidFill>
                  <a:srgbClr val="FFFF00"/>
                </a:solidFill>
                <a:latin typeface="Josefin Sans Light"/>
                <a:cs typeface="Josefin Sans Light"/>
              </a:rPr>
              <a:t>.</a:t>
            </a:r>
            <a:r>
              <a:rPr sz="3850" spc="40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l</a:t>
            </a:r>
            <a:r>
              <a:rPr sz="3850" spc="30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850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850" spc="-355" dirty="0">
                <a:solidFill>
                  <a:srgbClr val="FFFF00"/>
                </a:solidFill>
                <a:latin typeface="Josefin Sans Light"/>
                <a:cs typeface="Josefin Sans Light"/>
              </a:rPr>
              <a:t>i</a:t>
            </a:r>
            <a:r>
              <a:rPr sz="3850" spc="-275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850" spc="-340" dirty="0">
                <a:solidFill>
                  <a:srgbClr val="FFFF00"/>
                </a:solidFill>
                <a:latin typeface="Josefin Sans Light"/>
                <a:cs typeface="Josefin Sans Light"/>
              </a:rPr>
              <a:t>.</a:t>
            </a:r>
            <a:r>
              <a:rPr sz="3850" spc="-21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8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850" spc="85" dirty="0">
                <a:solidFill>
                  <a:srgbClr val="FFFF00"/>
                </a:solidFill>
                <a:latin typeface="Josefin Sans Light"/>
                <a:cs typeface="Josefin Sans Light"/>
              </a:rPr>
              <a:t>m</a:t>
            </a:r>
            <a:r>
              <a:rPr sz="3850" spc="265" dirty="0">
                <a:solidFill>
                  <a:srgbClr val="FFFF00"/>
                </a:solidFill>
                <a:latin typeface="Josefin Sans Light"/>
                <a:cs typeface="Josefin Sans Light"/>
              </a:rPr>
              <a:t>/</a:t>
            </a:r>
            <a:endParaRPr sz="3850" dirty="0">
              <a:latin typeface="Josefin Sans Light"/>
              <a:cs typeface="Josefin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4776" y="532824"/>
            <a:ext cx="6294755" cy="1129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3250" spc="-60" dirty="0">
                <a:solidFill>
                  <a:srgbClr val="FFFFFF"/>
                </a:solidFill>
                <a:latin typeface="Josefin Sans Light"/>
                <a:cs typeface="Josefin Sans Light"/>
              </a:rPr>
              <a:t>Sign</a:t>
            </a:r>
            <a:r>
              <a:rPr sz="3250" spc="16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250" spc="-155" dirty="0">
                <a:solidFill>
                  <a:srgbClr val="FFFFFF"/>
                </a:solidFill>
                <a:latin typeface="Josefin Sans Light"/>
                <a:cs typeface="Josefin Sans Light"/>
              </a:rPr>
              <a:t>in</a:t>
            </a:r>
            <a:r>
              <a:rPr sz="3250" spc="16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250" spc="-254" dirty="0">
                <a:solidFill>
                  <a:srgbClr val="FFFFFF"/>
                </a:solidFill>
                <a:latin typeface="Josefin Sans Light"/>
                <a:cs typeface="Josefin Sans Light"/>
              </a:rPr>
              <a:t>&amp;</a:t>
            </a:r>
            <a:r>
              <a:rPr sz="3250" spc="16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250" spc="10" dirty="0">
                <a:solidFill>
                  <a:srgbClr val="FFFFFF"/>
                </a:solidFill>
                <a:latin typeface="Josefin Sans Light"/>
                <a:cs typeface="Josefin Sans Light"/>
              </a:rPr>
              <a:t>Cr</a:t>
            </a:r>
            <a:r>
              <a:rPr sz="3250" spc="-85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3250" spc="75" dirty="0">
                <a:solidFill>
                  <a:srgbClr val="FFFFFF"/>
                </a:solidFill>
                <a:latin typeface="Josefin Sans Light"/>
                <a:cs typeface="Josefin Sans Light"/>
              </a:rPr>
              <a:t>at</a:t>
            </a:r>
            <a:r>
              <a:rPr sz="3250" spc="10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3250" spc="16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250" spc="8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3250" spc="95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3250" spc="16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250" spc="70" dirty="0">
                <a:solidFill>
                  <a:srgbClr val="FFFFFF"/>
                </a:solidFill>
                <a:latin typeface="Josefin Sans Light"/>
                <a:cs typeface="Josefin Sans Light"/>
              </a:rPr>
              <a:t>App</a:t>
            </a:r>
            <a:r>
              <a:rPr sz="3250" spc="16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250" spc="-285" dirty="0">
                <a:solidFill>
                  <a:srgbClr val="FFFFFF"/>
                </a:solidFill>
                <a:latin typeface="Josefin Sans Light"/>
                <a:cs typeface="Josefin Sans Light"/>
              </a:rPr>
              <a:t>..</a:t>
            </a:r>
            <a:endParaRPr sz="3250" dirty="0">
              <a:latin typeface="Josefin Sans Light"/>
              <a:cs typeface="Josefin Sans Light"/>
            </a:endParaRPr>
          </a:p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sz="3250" spc="-18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3250" spc="15" dirty="0">
                <a:solidFill>
                  <a:srgbClr val="FFFFFF"/>
                </a:solidFill>
                <a:latin typeface="Josefin Sans Light"/>
                <a:cs typeface="Josefin Sans Light"/>
              </a:rPr>
              <a:t>he</a:t>
            </a:r>
            <a:r>
              <a:rPr sz="3250" spc="-20" dirty="0">
                <a:solidFill>
                  <a:srgbClr val="FFFFFF"/>
                </a:solidFill>
                <a:latin typeface="Josefin Sans Light"/>
                <a:cs typeface="Josefin Sans Light"/>
              </a:rPr>
              <a:t>n</a:t>
            </a:r>
            <a:r>
              <a:rPr sz="3250" spc="-165" dirty="0">
                <a:solidFill>
                  <a:srgbClr val="FFFFFF"/>
                </a:solidFill>
                <a:latin typeface="Josefin Sans Light"/>
                <a:cs typeface="Josefin Sans Light"/>
              </a:rPr>
              <a:t>,</a:t>
            </a:r>
            <a:r>
              <a:rPr sz="3250" spc="16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250" spc="-114" dirty="0">
                <a:solidFill>
                  <a:srgbClr val="FFFFFF"/>
                </a:solidFill>
                <a:latin typeface="Josefin Sans Light"/>
                <a:cs typeface="Josefin Sans Light"/>
              </a:rPr>
              <a:t>s</a:t>
            </a:r>
            <a:r>
              <a:rPr sz="3250" spc="-10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3250" spc="20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3250" spc="-1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32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3250" spc="16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250" spc="200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3250" spc="16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250" spc="-530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2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250" spc="-19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250" spc="-165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250" spc="25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2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250" spc="80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250" spc="165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2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250" spc="25" dirty="0">
                <a:solidFill>
                  <a:srgbClr val="FFFF00"/>
                </a:solidFill>
                <a:latin typeface="Josefin Sans Light"/>
                <a:cs typeface="Josefin Sans Light"/>
              </a:rPr>
              <a:t>er</a:t>
            </a:r>
            <a:r>
              <a:rPr sz="3250" spc="-155" dirty="0">
                <a:solidFill>
                  <a:srgbClr val="FFFF00"/>
                </a:solidFill>
                <a:latin typeface="Josefin Sans Light"/>
                <a:cs typeface="Josefin Sans Light"/>
              </a:rPr>
              <a:t>vi</a:t>
            </a:r>
            <a:r>
              <a:rPr sz="3250" spc="-19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250" spc="-145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250" spc="-114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250" spc="165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250" spc="80" dirty="0">
                <a:solidFill>
                  <a:srgbClr val="FFFF00"/>
                </a:solidFill>
                <a:latin typeface="Josefin Sans Light"/>
                <a:cs typeface="Josefin Sans Light"/>
              </a:rPr>
              <a:t>p</a:t>
            </a:r>
            <a:r>
              <a:rPr sz="3250" spc="-15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250" spc="-100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250" spc="-175" dirty="0">
                <a:solidFill>
                  <a:srgbClr val="FFFF00"/>
                </a:solidFill>
                <a:latin typeface="Josefin Sans Light"/>
                <a:cs typeface="Josefin Sans Light"/>
              </a:rPr>
              <a:t>j</a:t>
            </a:r>
            <a:r>
              <a:rPr sz="3250" spc="25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250" spc="-19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250" spc="25" dirty="0">
                <a:solidFill>
                  <a:srgbClr val="FFFF00"/>
                </a:solidFill>
                <a:latin typeface="Josefin Sans Light"/>
                <a:cs typeface="Josefin Sans Light"/>
              </a:rPr>
              <a:t>t</a:t>
            </a:r>
            <a:endParaRPr sz="32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3477" y="1783772"/>
            <a:ext cx="3385704" cy="4502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329" y="1173596"/>
            <a:ext cx="7089140" cy="1129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3250" spc="35" dirty="0">
                <a:solidFill>
                  <a:srgbClr val="FFFFFF"/>
                </a:solidFill>
                <a:latin typeface="Josefin Sans Light"/>
                <a:cs typeface="Josefin Sans Light"/>
              </a:rPr>
              <a:t>And</a:t>
            </a:r>
            <a:r>
              <a:rPr sz="3250" spc="16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250" spc="-50" dirty="0">
                <a:solidFill>
                  <a:srgbClr val="FFFFFF"/>
                </a:solidFill>
                <a:latin typeface="Josefin Sans Light"/>
                <a:cs typeface="Josefin Sans Light"/>
              </a:rPr>
              <a:t>just</a:t>
            </a:r>
            <a:r>
              <a:rPr sz="3250" spc="16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250" spc="-185" dirty="0">
                <a:solidFill>
                  <a:srgbClr val="FFFFFF"/>
                </a:solidFill>
                <a:latin typeface="Josefin Sans Light"/>
                <a:cs typeface="Josefin Sans Light"/>
              </a:rPr>
              <a:t>like</a:t>
            </a:r>
            <a:r>
              <a:rPr sz="3250" spc="160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250" spc="25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3250" spc="-120" dirty="0">
                <a:solidFill>
                  <a:srgbClr val="FFFFFF"/>
                </a:solidFill>
                <a:latin typeface="Josefin Sans Light"/>
                <a:cs typeface="Josefin Sans Light"/>
              </a:rPr>
              <a:t>h</a:t>
            </a:r>
            <a:r>
              <a:rPr sz="3250" spc="135" dirty="0">
                <a:solidFill>
                  <a:srgbClr val="FFFFFF"/>
                </a:solidFill>
                <a:latin typeface="Josefin Sans Light"/>
                <a:cs typeface="Josefin Sans Light"/>
              </a:rPr>
              <a:t>a</a:t>
            </a:r>
            <a:r>
              <a:rPr sz="3250" spc="90" dirty="0">
                <a:solidFill>
                  <a:srgbClr val="FFFFFF"/>
                </a:solidFill>
                <a:latin typeface="Josefin Sans Light"/>
                <a:cs typeface="Josefin Sans Light"/>
              </a:rPr>
              <a:t>t</a:t>
            </a:r>
            <a:r>
              <a:rPr sz="3250" spc="16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250" spc="-285" dirty="0">
                <a:solidFill>
                  <a:srgbClr val="FFFFFF"/>
                </a:solidFill>
                <a:latin typeface="Josefin Sans Light"/>
                <a:cs typeface="Josefin Sans Light"/>
              </a:rPr>
              <a:t>..</a:t>
            </a:r>
            <a:endParaRPr sz="3250" dirty="0">
              <a:latin typeface="Josefin Sans Light"/>
              <a:cs typeface="Josefin Sans Light"/>
            </a:endParaRPr>
          </a:p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sz="3250" spc="-70" dirty="0">
                <a:solidFill>
                  <a:srgbClr val="FFFFFF"/>
                </a:solidFill>
                <a:latin typeface="Josefin Sans Light"/>
                <a:cs typeface="Josefin Sans Light"/>
              </a:rPr>
              <a:t>Your</a:t>
            </a:r>
            <a:r>
              <a:rPr sz="3250" spc="16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250" spc="-530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2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250" spc="-19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250" spc="-165" dirty="0">
                <a:solidFill>
                  <a:srgbClr val="FFFF00"/>
                </a:solidFill>
                <a:latin typeface="Josefin Sans Light"/>
                <a:cs typeface="Josefin Sans Light"/>
              </a:rPr>
              <a:t>k</a:t>
            </a:r>
            <a:r>
              <a:rPr sz="3250" spc="25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2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n</a:t>
            </a:r>
            <a:r>
              <a:rPr sz="3250" spc="80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250" spc="165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250" spc="-20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250" spc="25" dirty="0">
                <a:solidFill>
                  <a:srgbClr val="FFFF00"/>
                </a:solidFill>
                <a:latin typeface="Josefin Sans Light"/>
                <a:cs typeface="Josefin Sans Light"/>
              </a:rPr>
              <a:t>er</a:t>
            </a:r>
            <a:r>
              <a:rPr sz="3250" spc="-155" dirty="0">
                <a:solidFill>
                  <a:srgbClr val="FFFF00"/>
                </a:solidFill>
                <a:latin typeface="Josefin Sans Light"/>
                <a:cs typeface="Josefin Sans Light"/>
              </a:rPr>
              <a:t>vi</a:t>
            </a:r>
            <a:r>
              <a:rPr sz="3250" spc="-190" dirty="0">
                <a:solidFill>
                  <a:srgbClr val="FFFF00"/>
                </a:solidFill>
                <a:latin typeface="Josefin Sans Light"/>
                <a:cs typeface="Josefin Sans Light"/>
              </a:rPr>
              <a:t>c</a:t>
            </a:r>
            <a:r>
              <a:rPr sz="3250" spc="-145" dirty="0">
                <a:solidFill>
                  <a:srgbClr val="FFFF00"/>
                </a:solidFill>
                <a:latin typeface="Josefin Sans Light"/>
                <a:cs typeface="Josefin Sans Light"/>
              </a:rPr>
              <a:t>e</a:t>
            </a:r>
            <a:r>
              <a:rPr sz="3250" spc="-114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250" spc="165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250" spc="-360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250" spc="90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250" spc="-114" dirty="0">
                <a:solidFill>
                  <a:srgbClr val="FFFF00"/>
                </a:solidFill>
                <a:latin typeface="Josefin Sans Light"/>
                <a:cs typeface="Josefin Sans Light"/>
              </a:rPr>
              <a:t>s</a:t>
            </a:r>
            <a:r>
              <a:rPr sz="3250" spc="-125" dirty="0">
                <a:solidFill>
                  <a:srgbClr val="FFFF00"/>
                </a:solidFill>
                <a:latin typeface="Josefin Sans Light"/>
                <a:cs typeface="Josefin Sans Light"/>
              </a:rPr>
              <a:t>h</a:t>
            </a:r>
            <a:r>
              <a:rPr sz="3250" spc="95" dirty="0">
                <a:solidFill>
                  <a:srgbClr val="FFFF00"/>
                </a:solidFill>
                <a:latin typeface="Josefin Sans Light"/>
                <a:cs typeface="Josefin Sans Light"/>
              </a:rPr>
              <a:t>b</a:t>
            </a:r>
            <a:r>
              <a:rPr sz="3250" spc="-175" dirty="0">
                <a:solidFill>
                  <a:srgbClr val="FFFF00"/>
                </a:solidFill>
                <a:latin typeface="Josefin Sans Light"/>
                <a:cs typeface="Josefin Sans Light"/>
              </a:rPr>
              <a:t>o</a:t>
            </a:r>
            <a:r>
              <a:rPr sz="3250" spc="200" dirty="0">
                <a:solidFill>
                  <a:srgbClr val="FFFF00"/>
                </a:solidFill>
                <a:latin typeface="Josefin Sans Light"/>
                <a:cs typeface="Josefin Sans Light"/>
              </a:rPr>
              <a:t>a</a:t>
            </a:r>
            <a:r>
              <a:rPr sz="3250" spc="-15" dirty="0">
                <a:solidFill>
                  <a:srgbClr val="FFFF00"/>
                </a:solidFill>
                <a:latin typeface="Josefin Sans Light"/>
                <a:cs typeface="Josefin Sans Light"/>
              </a:rPr>
              <a:t>r</a:t>
            </a:r>
            <a:r>
              <a:rPr sz="3250" spc="80" dirty="0">
                <a:solidFill>
                  <a:srgbClr val="FFFF00"/>
                </a:solidFill>
                <a:latin typeface="Josefin Sans Light"/>
                <a:cs typeface="Josefin Sans Light"/>
              </a:rPr>
              <a:t>d</a:t>
            </a:r>
            <a:r>
              <a:rPr sz="3250" spc="165" dirty="0">
                <a:solidFill>
                  <a:srgbClr val="FFFF00"/>
                </a:solidFill>
                <a:latin typeface="Josefin Sans Light"/>
                <a:cs typeface="Josefin Sans Light"/>
              </a:rPr>
              <a:t> </a:t>
            </a:r>
            <a:r>
              <a:rPr sz="3250" spc="-210" dirty="0">
                <a:solidFill>
                  <a:srgbClr val="FFFFFF"/>
                </a:solidFill>
                <a:latin typeface="Josefin Sans Light"/>
                <a:cs typeface="Josefin Sans Light"/>
              </a:rPr>
              <a:t>is</a:t>
            </a:r>
            <a:r>
              <a:rPr sz="3250" spc="165" dirty="0">
                <a:solidFill>
                  <a:srgbClr val="FFFFFF"/>
                </a:solidFill>
                <a:latin typeface="Josefin Sans Light"/>
                <a:cs typeface="Josefin Sans Light"/>
              </a:rPr>
              <a:t> </a:t>
            </a:r>
            <a:r>
              <a:rPr sz="3250" spc="5" dirty="0">
                <a:solidFill>
                  <a:srgbClr val="FFFFFF"/>
                </a:solidFill>
                <a:latin typeface="Josefin Sans Light"/>
                <a:cs typeface="Josefin Sans Light"/>
              </a:rPr>
              <a:t>r</a:t>
            </a:r>
            <a:r>
              <a:rPr sz="3250" spc="-90" dirty="0">
                <a:solidFill>
                  <a:srgbClr val="FFFFFF"/>
                </a:solidFill>
                <a:latin typeface="Josefin Sans Light"/>
                <a:cs typeface="Josefin Sans Light"/>
              </a:rPr>
              <a:t>e</a:t>
            </a:r>
            <a:r>
              <a:rPr sz="3250" spc="70" dirty="0">
                <a:solidFill>
                  <a:srgbClr val="FFFFFF"/>
                </a:solidFill>
                <a:latin typeface="Josefin Sans Light"/>
                <a:cs typeface="Josefin Sans Light"/>
              </a:rPr>
              <a:t>ady</a:t>
            </a:r>
            <a:endParaRPr sz="3250" dirty="0">
              <a:latin typeface="Josefin Sans Light"/>
              <a:cs typeface="Josefin Sans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8204" y="2978727"/>
            <a:ext cx="8087591" cy="2580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08C1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1718</Words>
  <Application>Microsoft Macintosh PowerPoint</Application>
  <PresentationFormat>Custom</PresentationFormat>
  <Paragraphs>269</Paragraphs>
  <Slides>51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Manage your Content</vt:lpstr>
      <vt:lpstr>#3. Your Data, Our APIs</vt:lpstr>
      <vt:lpstr>PowerPoint Presentation</vt:lpstr>
      <vt:lpstr>I see EverLive</vt:lpstr>
      <vt:lpstr>PowerPoint Presentation</vt:lpstr>
      <vt:lpstr>PowerPoint Presentation</vt:lpstr>
      <vt:lpstr>PowerPoint Presentation</vt:lpstr>
      <vt:lpstr>#4. Let's talk Data Connectors</vt:lpstr>
      <vt:lpstr>PowerPoint Presentation</vt:lpstr>
      <vt:lpstr>PowerPoint Presentation</vt:lpstr>
      <vt:lpstr>PowerPoint Presentation</vt:lpstr>
      <vt:lpstr>PowerPoint Presentation</vt:lpstr>
      <vt:lpstr>Backend portal helps manage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Device list on portal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 Basu</cp:lastModifiedBy>
  <cp:revision>5</cp:revision>
  <dcterms:created xsi:type="dcterms:W3CDTF">2015-04-14T10:09:40Z</dcterms:created>
  <dcterms:modified xsi:type="dcterms:W3CDTF">2015-04-14T14:51:47Z</dcterms:modified>
</cp:coreProperties>
</file>