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667500"/>
  <p:notesSz cx="9144000" cy="666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3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CF706-1331-274B-9661-E976144FF96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00063"/>
            <a:ext cx="3429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167063"/>
            <a:ext cx="73152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BD941-6D8E-1D4A-B813-D7112C4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66925"/>
            <a:ext cx="7772400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733800"/>
            <a:ext cx="6400800" cy="166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33525"/>
            <a:ext cx="3977640" cy="440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33525"/>
            <a:ext cx="3977640" cy="440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50" y="657595"/>
            <a:ext cx="7835900" cy="102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7945" y="2771119"/>
            <a:ext cx="6948109" cy="297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200775"/>
            <a:ext cx="292608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telerik.com/products/aspnet-ajax.aspx" TargetMode="Externa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telerik.com/products/aspnet-ajax.aspx" TargetMode="Externa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638" y="2017071"/>
            <a:ext cx="476821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7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55" dirty="0">
                <a:latin typeface="Times New Roman"/>
                <a:cs typeface="Times New Roman"/>
              </a:rPr>
              <a:t>l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75" dirty="0">
                <a:latin typeface="Times New Roman"/>
                <a:cs typeface="Times New Roman"/>
              </a:rPr>
              <a:t>r</a:t>
            </a:r>
            <a:r>
              <a:rPr sz="3850" spc="55" dirty="0">
                <a:latin typeface="Times New Roman"/>
                <a:cs typeface="Times New Roman"/>
              </a:rPr>
              <a:t>i</a:t>
            </a:r>
            <a:r>
              <a:rPr sz="3850" spc="130" dirty="0">
                <a:latin typeface="Times New Roman"/>
                <a:cs typeface="Times New Roman"/>
              </a:rPr>
              <a:t>k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85" dirty="0">
                <a:latin typeface="Times New Roman"/>
                <a:cs typeface="Times New Roman"/>
              </a:rPr>
              <a:t>U</a:t>
            </a:r>
            <a:r>
              <a:rPr sz="3850" spc="60" dirty="0">
                <a:latin typeface="Times New Roman"/>
                <a:cs typeface="Times New Roman"/>
              </a:rPr>
              <a:t>I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95" dirty="0">
                <a:latin typeface="Times New Roman"/>
                <a:cs typeface="Times New Roman"/>
              </a:rPr>
              <a:t>f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175" dirty="0">
                <a:latin typeface="Times New Roman"/>
                <a:cs typeface="Times New Roman"/>
              </a:rPr>
              <a:t>r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20" dirty="0">
                <a:latin typeface="Times New Roman"/>
                <a:cs typeface="Times New Roman"/>
              </a:rPr>
              <a:t>S</a:t>
            </a:r>
            <a:r>
              <a:rPr sz="3850" spc="-75" dirty="0">
                <a:latin typeface="Times New Roman"/>
                <a:cs typeface="Times New Roman"/>
              </a:rPr>
              <a:t>P</a:t>
            </a:r>
            <a:r>
              <a:rPr sz="3850" spc="235" dirty="0">
                <a:latin typeface="Times New Roman"/>
                <a:cs typeface="Times New Roman"/>
              </a:rPr>
              <a:t>.</a:t>
            </a:r>
            <a:r>
              <a:rPr sz="3850" spc="-80" dirty="0">
                <a:latin typeface="Times New Roman"/>
                <a:cs typeface="Times New Roman"/>
              </a:rPr>
              <a:t>NE</a:t>
            </a:r>
            <a:r>
              <a:rPr sz="3850" spc="-475" dirty="0">
                <a:latin typeface="Times New Roman"/>
                <a:cs typeface="Times New Roman"/>
              </a:rPr>
              <a:t>T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750" y="3766704"/>
            <a:ext cx="7083136" cy="787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8786" y="3385911"/>
            <a:ext cx="587248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53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-3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rs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0" dirty="0"/>
              <a:t>H</a:t>
            </a:r>
            <a:r>
              <a:rPr spc="204" dirty="0"/>
              <a:t>e</a:t>
            </a:r>
            <a:r>
              <a:rPr spc="190" dirty="0"/>
              <a:t>re</a:t>
            </a:r>
            <a:r>
              <a:rPr spc="395" dirty="0"/>
              <a:t>'</a:t>
            </a:r>
            <a:r>
              <a:rPr spc="265" dirty="0"/>
              <a:t>s</a:t>
            </a:r>
            <a:r>
              <a:rPr spc="-90" dirty="0"/>
              <a:t> </a:t>
            </a:r>
            <a:r>
              <a:rPr spc="380" dirty="0"/>
              <a:t>h</a:t>
            </a:r>
            <a:r>
              <a:rPr spc="250" dirty="0"/>
              <a:t>o</a:t>
            </a:r>
            <a:r>
              <a:rPr spc="165" dirty="0"/>
              <a:t>w</a:t>
            </a:r>
            <a:r>
              <a:rPr spc="-90" dirty="0"/>
              <a:t> </a:t>
            </a:r>
            <a:r>
              <a:rPr spc="-195" dirty="0"/>
              <a:t>y</a:t>
            </a:r>
            <a:r>
              <a:rPr spc="250" dirty="0"/>
              <a:t>o</a:t>
            </a:r>
            <a:r>
              <a:rPr spc="400" dirty="0"/>
              <a:t>u</a:t>
            </a:r>
            <a:r>
              <a:rPr spc="-90" dirty="0"/>
              <a:t> </a:t>
            </a:r>
            <a:r>
              <a:rPr spc="265" dirty="0"/>
              <a:t>s</a:t>
            </a:r>
            <a:r>
              <a:rPr spc="350" dirty="0"/>
              <a:t>t</a:t>
            </a:r>
            <a:r>
              <a:rPr spc="235" dirty="0"/>
              <a:t>a</a:t>
            </a:r>
            <a:r>
              <a:rPr spc="280" dirty="0"/>
              <a:t>r</a:t>
            </a:r>
            <a:r>
              <a:rPr spc="3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345" y="1381044"/>
            <a:ext cx="442912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dd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18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ff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045" y="4554681"/>
            <a:ext cx="285749" cy="25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045" y="4139045"/>
            <a:ext cx="285749" cy="25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045" y="3740727"/>
            <a:ext cx="285749" cy="25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045" y="2485159"/>
            <a:ext cx="285749" cy="25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7345" y="2215754"/>
            <a:ext cx="7120255" cy="3611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>
              <a:lnSpc>
                <a:spcPct val="100000"/>
              </a:lnSpc>
            </a:pPr>
            <a:r>
              <a:rPr sz="1350" b="1" spc="-65" dirty="0">
                <a:latin typeface="Times New Roman"/>
                <a:cs typeface="Times New Roman"/>
              </a:rPr>
              <a:t>R</a:t>
            </a:r>
            <a:r>
              <a:rPr sz="1350" b="1" spc="130" dirty="0">
                <a:latin typeface="Times New Roman"/>
                <a:cs typeface="Times New Roman"/>
              </a:rPr>
              <a:t>e</a:t>
            </a:r>
            <a:r>
              <a:rPr sz="1350" b="1" spc="45" dirty="0">
                <a:latin typeface="Times New Roman"/>
                <a:cs typeface="Times New Roman"/>
              </a:rPr>
              <a:t>q</a:t>
            </a:r>
            <a:r>
              <a:rPr sz="1350" b="1" spc="120" dirty="0">
                <a:latin typeface="Times New Roman"/>
                <a:cs typeface="Times New Roman"/>
              </a:rPr>
              <a:t>u</a:t>
            </a:r>
            <a:r>
              <a:rPr sz="1350" b="1" dirty="0">
                <a:latin typeface="Times New Roman"/>
                <a:cs typeface="Times New Roman"/>
              </a:rPr>
              <a:t>ir</a:t>
            </a:r>
            <a:r>
              <a:rPr sz="1350" b="1" spc="130" dirty="0">
                <a:latin typeface="Times New Roman"/>
                <a:cs typeface="Times New Roman"/>
              </a:rPr>
              <a:t>e</a:t>
            </a:r>
            <a:r>
              <a:rPr sz="1350" b="1" spc="90" dirty="0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  <a:spcBef>
                <a:spcPts val="885"/>
              </a:spcBef>
            </a:pPr>
            <a:r>
              <a:rPr sz="2050" b="1" spc="-375" dirty="0">
                <a:latin typeface="Times New Roman"/>
                <a:cs typeface="Times New Roman"/>
              </a:rPr>
              <a:t>T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30" dirty="0">
                <a:latin typeface="Times New Roman"/>
                <a:cs typeface="Times New Roman"/>
              </a:rPr>
              <a:t>l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-75" dirty="0">
                <a:latin typeface="Times New Roman"/>
                <a:cs typeface="Times New Roman"/>
              </a:rPr>
              <a:t>r</a:t>
            </a:r>
            <a:r>
              <a:rPr sz="2050" b="1" spc="55" dirty="0">
                <a:latin typeface="Times New Roman"/>
                <a:cs typeface="Times New Roman"/>
              </a:rPr>
              <a:t>ik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-60" dirty="0">
                <a:latin typeface="Times New Roman"/>
                <a:cs typeface="Times New Roman"/>
              </a:rPr>
              <a:t>W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155" dirty="0">
                <a:latin typeface="Times New Roman"/>
                <a:cs typeface="Times New Roman"/>
              </a:rPr>
              <a:t>b.</a:t>
            </a:r>
            <a:r>
              <a:rPr sz="2050" b="1" spc="85" dirty="0">
                <a:latin typeface="Times New Roman"/>
                <a:cs typeface="Times New Roman"/>
              </a:rPr>
              <a:t>U</a:t>
            </a:r>
            <a:r>
              <a:rPr sz="2050" b="1" spc="-10" dirty="0">
                <a:latin typeface="Times New Roman"/>
                <a:cs typeface="Times New Roman"/>
              </a:rPr>
              <a:t>I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25" dirty="0">
                <a:latin typeface="Times New Roman"/>
                <a:cs typeface="Times New Roman"/>
              </a:rPr>
              <a:t>d</a:t>
            </a:r>
            <a:r>
              <a:rPr sz="2050" b="1" spc="30" dirty="0">
                <a:latin typeface="Times New Roman"/>
                <a:cs typeface="Times New Roman"/>
              </a:rPr>
              <a:t>ll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b="1" spc="50" dirty="0">
                <a:latin typeface="Times New Roman"/>
                <a:cs typeface="Times New Roman"/>
              </a:rPr>
              <a:t>-</a:t>
            </a:r>
            <a:r>
              <a:rPr sz="2050" b="1" dirty="0">
                <a:latin typeface="Times New Roman"/>
                <a:cs typeface="Times New Roman"/>
              </a:rPr>
              <a:t> </a:t>
            </a:r>
            <a:r>
              <a:rPr sz="2050" b="1" spc="-11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85" dirty="0">
                <a:latin typeface="Times New Roman"/>
                <a:cs typeface="Times New Roman"/>
              </a:rPr>
              <a:t>re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&amp;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60" dirty="0">
                <a:latin typeface="Times New Roman"/>
                <a:cs typeface="Times New Roman"/>
              </a:rPr>
              <a:t>k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95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</a:pPr>
            <a:r>
              <a:rPr sz="1350" b="1" spc="60" dirty="0">
                <a:latin typeface="Times New Roman"/>
                <a:cs typeface="Times New Roman"/>
              </a:rPr>
              <a:t>O</a:t>
            </a:r>
            <a:r>
              <a:rPr sz="1350" b="1" spc="105" dirty="0">
                <a:latin typeface="Times New Roman"/>
                <a:cs typeface="Times New Roman"/>
              </a:rPr>
              <a:t>p</a:t>
            </a:r>
            <a:r>
              <a:rPr sz="1350" b="1" spc="125" dirty="0">
                <a:latin typeface="Times New Roman"/>
                <a:cs typeface="Times New Roman"/>
              </a:rPr>
              <a:t>t</a:t>
            </a:r>
            <a:r>
              <a:rPr sz="1350" b="1" spc="95" dirty="0">
                <a:latin typeface="Times New Roman"/>
                <a:cs typeface="Times New Roman"/>
              </a:rPr>
              <a:t>io</a:t>
            </a:r>
            <a:r>
              <a:rPr sz="1350" b="1" spc="120" dirty="0">
                <a:latin typeface="Times New Roman"/>
                <a:cs typeface="Times New Roman"/>
              </a:rPr>
              <a:t>n</a:t>
            </a:r>
            <a:r>
              <a:rPr sz="1350" b="1" spc="45" dirty="0">
                <a:latin typeface="Times New Roman"/>
                <a:cs typeface="Times New Roman"/>
              </a:rPr>
              <a:t>a</a:t>
            </a:r>
            <a:r>
              <a:rPr sz="1350" b="1" spc="25" dirty="0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  <a:p>
            <a:pPr marL="454025" marR="424815">
              <a:lnSpc>
                <a:spcPct val="128899"/>
              </a:lnSpc>
              <a:spcBef>
                <a:spcPts val="105"/>
              </a:spcBef>
            </a:pPr>
            <a:r>
              <a:rPr sz="2050" b="1" spc="-375" dirty="0">
                <a:latin typeface="Times New Roman"/>
                <a:cs typeface="Times New Roman"/>
              </a:rPr>
              <a:t>T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30" dirty="0">
                <a:latin typeface="Times New Roman"/>
                <a:cs typeface="Times New Roman"/>
              </a:rPr>
              <a:t>l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-75" dirty="0">
                <a:latin typeface="Times New Roman"/>
                <a:cs typeface="Times New Roman"/>
              </a:rPr>
              <a:t>r</a:t>
            </a:r>
            <a:r>
              <a:rPr sz="2050" b="1" spc="55" dirty="0">
                <a:latin typeface="Times New Roman"/>
                <a:cs typeface="Times New Roman"/>
              </a:rPr>
              <a:t>ik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-60" dirty="0">
                <a:latin typeface="Times New Roman"/>
                <a:cs typeface="Times New Roman"/>
              </a:rPr>
              <a:t>W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155" dirty="0">
                <a:latin typeface="Times New Roman"/>
                <a:cs typeface="Times New Roman"/>
              </a:rPr>
              <a:t>b.</a:t>
            </a:r>
            <a:r>
              <a:rPr sz="2050" b="1" spc="85" dirty="0">
                <a:latin typeface="Times New Roman"/>
                <a:cs typeface="Times New Roman"/>
              </a:rPr>
              <a:t>U</a:t>
            </a:r>
            <a:r>
              <a:rPr sz="2050" b="1" spc="-10" dirty="0">
                <a:latin typeface="Times New Roman"/>
                <a:cs typeface="Times New Roman"/>
              </a:rPr>
              <a:t>I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25" dirty="0">
                <a:latin typeface="Times New Roman"/>
                <a:cs typeface="Times New Roman"/>
              </a:rPr>
              <a:t>S</a:t>
            </a:r>
            <a:r>
              <a:rPr sz="2050" b="1" spc="45" dirty="0">
                <a:latin typeface="Times New Roman"/>
                <a:cs typeface="Times New Roman"/>
              </a:rPr>
              <a:t>k</a:t>
            </a:r>
            <a:r>
              <a:rPr sz="2050" b="1" spc="114" dirty="0">
                <a:latin typeface="Times New Roman"/>
                <a:cs typeface="Times New Roman"/>
              </a:rPr>
              <a:t>in</a:t>
            </a:r>
            <a:r>
              <a:rPr sz="2050" b="1" spc="185" dirty="0">
                <a:latin typeface="Times New Roman"/>
                <a:cs typeface="Times New Roman"/>
              </a:rPr>
              <a:t>s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25" dirty="0">
                <a:latin typeface="Times New Roman"/>
                <a:cs typeface="Times New Roman"/>
              </a:rPr>
              <a:t>d</a:t>
            </a:r>
            <a:r>
              <a:rPr sz="2050" b="1" spc="30" dirty="0">
                <a:latin typeface="Times New Roman"/>
                <a:cs typeface="Times New Roman"/>
              </a:rPr>
              <a:t>ll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b="1" spc="50" dirty="0">
                <a:latin typeface="Times New Roman"/>
                <a:cs typeface="Times New Roman"/>
              </a:rPr>
              <a:t>-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2</a:t>
            </a:r>
            <a:r>
              <a:rPr sz="2050" spc="345" dirty="0">
                <a:latin typeface="Times New Roman"/>
                <a:cs typeface="Times New Roman"/>
              </a:rPr>
              <a:t>0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55" dirty="0">
                <a:latin typeface="Times New Roman"/>
                <a:cs typeface="Times New Roman"/>
              </a:rPr>
              <a:t>om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60" dirty="0">
                <a:latin typeface="Times New Roman"/>
                <a:cs typeface="Times New Roman"/>
              </a:rPr>
              <a:t>k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70" dirty="0">
                <a:latin typeface="Times New Roman"/>
                <a:cs typeface="Times New Roman"/>
              </a:rPr>
              <a:t>ns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b="1" spc="-375" dirty="0">
                <a:latin typeface="Times New Roman"/>
                <a:cs typeface="Times New Roman"/>
              </a:rPr>
              <a:t>T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30" dirty="0">
                <a:latin typeface="Times New Roman"/>
                <a:cs typeface="Times New Roman"/>
              </a:rPr>
              <a:t>l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-75" dirty="0">
                <a:latin typeface="Times New Roman"/>
                <a:cs typeface="Times New Roman"/>
              </a:rPr>
              <a:t>r</a:t>
            </a:r>
            <a:r>
              <a:rPr sz="2050" b="1" spc="55" dirty="0">
                <a:latin typeface="Times New Roman"/>
                <a:cs typeface="Times New Roman"/>
              </a:rPr>
              <a:t>ik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-60" dirty="0">
                <a:latin typeface="Times New Roman"/>
                <a:cs typeface="Times New Roman"/>
              </a:rPr>
              <a:t>W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155" dirty="0">
                <a:latin typeface="Times New Roman"/>
                <a:cs typeface="Times New Roman"/>
              </a:rPr>
              <a:t>b.</a:t>
            </a:r>
            <a:r>
              <a:rPr sz="2050" b="1" spc="190" dirty="0">
                <a:latin typeface="Times New Roman"/>
                <a:cs typeface="Times New Roman"/>
              </a:rPr>
              <a:t>De</a:t>
            </a:r>
            <a:r>
              <a:rPr sz="2050" b="1" spc="229" dirty="0">
                <a:latin typeface="Times New Roman"/>
                <a:cs typeface="Times New Roman"/>
              </a:rPr>
              <a:t>s</a:t>
            </a:r>
            <a:r>
              <a:rPr sz="2050" b="1" spc="125" dirty="0">
                <a:latin typeface="Times New Roman"/>
                <a:cs typeface="Times New Roman"/>
              </a:rPr>
              <a:t>ig</a:t>
            </a:r>
            <a:r>
              <a:rPr sz="2050" b="1" spc="170" dirty="0">
                <a:latin typeface="Times New Roman"/>
                <a:cs typeface="Times New Roman"/>
              </a:rPr>
              <a:t>n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25" dirty="0">
                <a:latin typeface="Times New Roman"/>
                <a:cs typeface="Times New Roman"/>
              </a:rPr>
              <a:t>d</a:t>
            </a:r>
            <a:r>
              <a:rPr sz="2050" b="1" spc="30" dirty="0">
                <a:latin typeface="Times New Roman"/>
                <a:cs typeface="Times New Roman"/>
              </a:rPr>
              <a:t>ll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b="1" spc="50" dirty="0">
                <a:latin typeface="Times New Roman"/>
                <a:cs typeface="Times New Roman"/>
              </a:rPr>
              <a:t>-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30" dirty="0">
                <a:latin typeface="Times New Roman"/>
                <a:cs typeface="Times New Roman"/>
              </a:rPr>
              <a:t>g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55" dirty="0">
                <a:latin typeface="Times New Roman"/>
                <a:cs typeface="Times New Roman"/>
              </a:rPr>
              <a:t>mo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229" dirty="0">
                <a:latin typeface="Times New Roman"/>
                <a:cs typeface="Times New Roman"/>
              </a:rPr>
              <a:t>V</a:t>
            </a:r>
            <a:r>
              <a:rPr sz="2050" dirty="0">
                <a:latin typeface="Times New Roman"/>
                <a:cs typeface="Times New Roman"/>
              </a:rPr>
              <a:t>S </a:t>
            </a:r>
            <a:r>
              <a:rPr sz="2050" b="1" spc="-375" dirty="0">
                <a:latin typeface="Times New Roman"/>
                <a:cs typeface="Times New Roman"/>
              </a:rPr>
              <a:t>T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30" dirty="0">
                <a:latin typeface="Times New Roman"/>
                <a:cs typeface="Times New Roman"/>
              </a:rPr>
              <a:t>l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-75" dirty="0">
                <a:latin typeface="Times New Roman"/>
                <a:cs typeface="Times New Roman"/>
              </a:rPr>
              <a:t>r</a:t>
            </a:r>
            <a:r>
              <a:rPr sz="2050" b="1" spc="55" dirty="0">
                <a:latin typeface="Times New Roman"/>
                <a:cs typeface="Times New Roman"/>
              </a:rPr>
              <a:t>ik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-60" dirty="0">
                <a:latin typeface="Times New Roman"/>
                <a:cs typeface="Times New Roman"/>
              </a:rPr>
              <a:t>W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155" dirty="0">
                <a:latin typeface="Times New Roman"/>
                <a:cs typeface="Times New Roman"/>
              </a:rPr>
              <a:t>b.</a:t>
            </a:r>
            <a:r>
              <a:rPr sz="2050" b="1" spc="190" dirty="0">
                <a:latin typeface="Times New Roman"/>
                <a:cs typeface="Times New Roman"/>
              </a:rPr>
              <a:t>De</a:t>
            </a:r>
            <a:r>
              <a:rPr sz="2050" b="1" spc="-25" dirty="0">
                <a:latin typeface="Times New Roman"/>
                <a:cs typeface="Times New Roman"/>
              </a:rPr>
              <a:t>v</a:t>
            </a:r>
            <a:r>
              <a:rPr sz="2050" b="1" spc="140" dirty="0">
                <a:latin typeface="Times New Roman"/>
                <a:cs typeface="Times New Roman"/>
              </a:rPr>
              <a:t>ic</a:t>
            </a:r>
            <a:r>
              <a:rPr sz="2050" b="1" spc="85" dirty="0">
                <a:latin typeface="Times New Roman"/>
                <a:cs typeface="Times New Roman"/>
              </a:rPr>
              <a:t>e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90" dirty="0">
                <a:latin typeface="Times New Roman"/>
                <a:cs typeface="Times New Roman"/>
              </a:rPr>
              <a:t>De</a:t>
            </a:r>
            <a:r>
              <a:rPr sz="2050" b="1" spc="175" dirty="0">
                <a:latin typeface="Times New Roman"/>
                <a:cs typeface="Times New Roman"/>
              </a:rPr>
              <a:t>t</a:t>
            </a:r>
            <a:r>
              <a:rPr sz="2050" b="1" spc="190" dirty="0">
                <a:latin typeface="Times New Roman"/>
                <a:cs typeface="Times New Roman"/>
              </a:rPr>
              <a:t>e</a:t>
            </a:r>
            <a:r>
              <a:rPr sz="2050" b="1" spc="180" dirty="0">
                <a:latin typeface="Times New Roman"/>
                <a:cs typeface="Times New Roman"/>
              </a:rPr>
              <a:t>ct</a:t>
            </a:r>
            <a:r>
              <a:rPr sz="2050" b="1" spc="140" dirty="0">
                <a:latin typeface="Times New Roman"/>
                <a:cs typeface="Times New Roman"/>
              </a:rPr>
              <a:t>io</a:t>
            </a:r>
            <a:r>
              <a:rPr sz="2050" b="1" spc="170" dirty="0">
                <a:latin typeface="Times New Roman"/>
                <a:cs typeface="Times New Roman"/>
              </a:rPr>
              <a:t>n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r>
              <a:rPr sz="2050" b="1" spc="125" dirty="0">
                <a:latin typeface="Times New Roman"/>
                <a:cs typeface="Times New Roman"/>
              </a:rPr>
              <a:t>d</a:t>
            </a:r>
            <a:r>
              <a:rPr sz="2050" b="1" spc="30" dirty="0">
                <a:latin typeface="Times New Roman"/>
                <a:cs typeface="Times New Roman"/>
              </a:rPr>
              <a:t>ll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b="1" spc="50" dirty="0">
                <a:latin typeface="Times New Roman"/>
                <a:cs typeface="Times New Roman"/>
              </a:rPr>
              <a:t>-</a:t>
            </a:r>
            <a:r>
              <a:rPr sz="2050" b="1" spc="-5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device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detection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-27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5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53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80"/>
              </a:lnSpc>
            </a:pPr>
            <a:r>
              <a:rPr spc="-145" dirty="0"/>
              <a:t>E</a:t>
            </a:r>
            <a:r>
              <a:rPr spc="-175" dirty="0"/>
              <a:t>v</a:t>
            </a:r>
            <a:r>
              <a:rPr spc="204" dirty="0"/>
              <a:t>e</a:t>
            </a:r>
            <a:r>
              <a:rPr spc="420" dirty="0"/>
              <a:t>n</a:t>
            </a:r>
            <a:r>
              <a:rPr spc="-90" dirty="0"/>
              <a:t> </a:t>
            </a:r>
            <a:r>
              <a:rPr spc="-185" dirty="0"/>
              <a:t>E</a:t>
            </a:r>
            <a:r>
              <a:rPr spc="235" dirty="0"/>
              <a:t>a</a:t>
            </a:r>
            <a:r>
              <a:rPr spc="265" dirty="0"/>
              <a:t>s</a:t>
            </a:r>
            <a:r>
              <a:rPr spc="-50" dirty="0"/>
              <a:t>i</a:t>
            </a:r>
            <a:r>
              <a:rPr spc="204" dirty="0"/>
              <a:t>e</a:t>
            </a:r>
            <a:r>
              <a:rPr spc="175" dirty="0"/>
              <a:t>r</a:t>
            </a:r>
          </a:p>
          <a:p>
            <a:pPr marL="12700">
              <a:lnSpc>
                <a:spcPts val="3140"/>
              </a:lnSpc>
            </a:pPr>
            <a:r>
              <a:rPr sz="2650" spc="60" dirty="0">
                <a:solidFill>
                  <a:srgbClr val="888888"/>
                </a:solidFill>
              </a:rPr>
              <a:t>Visu</a:t>
            </a:r>
            <a:r>
              <a:rPr sz="2650" spc="25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35" dirty="0">
                <a:solidFill>
                  <a:srgbClr val="888888"/>
                </a:solidFill>
              </a:rPr>
              <a:t>Studio</a:t>
            </a:r>
            <a:r>
              <a:rPr sz="2650" spc="-75" dirty="0">
                <a:solidFill>
                  <a:srgbClr val="888888"/>
                </a:solidFill>
              </a:rPr>
              <a:t> </a:t>
            </a:r>
            <a:r>
              <a:rPr sz="2650" spc="-530" dirty="0">
                <a:solidFill>
                  <a:srgbClr val="888888"/>
                </a:solidFill>
              </a:rPr>
              <a:t>T</a:t>
            </a:r>
            <a:r>
              <a:rPr sz="2650" spc="160" dirty="0">
                <a:solidFill>
                  <a:srgbClr val="888888"/>
                </a:solidFill>
              </a:rPr>
              <a:t>emplates</a:t>
            </a:r>
            <a:r>
              <a:rPr sz="2650" spc="-75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that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45" dirty="0">
                <a:solidFill>
                  <a:srgbClr val="888888"/>
                </a:solidFill>
              </a:rPr>
              <a:t>help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54050" y="5810458"/>
            <a:ext cx="537591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3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50" dirty="0">
                <a:solidFill>
                  <a:srgbClr val="888888"/>
                </a:solidFill>
                <a:latin typeface="Times New Roman"/>
                <a:cs typeface="Times New Roman"/>
              </a:rPr>
              <a:t>z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ard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90" dirty="0">
                <a:solidFill>
                  <a:srgbClr val="888888"/>
                </a:solidFill>
                <a:latin typeface="Times New Roman"/>
                <a:cs typeface="Times New Roman"/>
              </a:rPr>
              <a:t>&gt;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45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7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650" spc="25" dirty="0">
                <a:solidFill>
                  <a:srgbClr val="888888"/>
                </a:solidFill>
                <a:latin typeface="Times New Roman"/>
                <a:cs typeface="Times New Roman"/>
              </a:rPr>
              <a:t>je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750" y="1861704"/>
            <a:ext cx="6338454" cy="3680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E</a:t>
            </a:r>
            <a:r>
              <a:rPr spc="-40" dirty="0"/>
              <a:t>x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250" dirty="0"/>
              <a:t>ng</a:t>
            </a:r>
            <a:r>
              <a:rPr spc="-90" dirty="0"/>
              <a:t> </a:t>
            </a:r>
            <a:r>
              <a:rPr spc="-560" dirty="0"/>
              <a:t>A</a:t>
            </a:r>
            <a:r>
              <a:rPr spc="20" dirty="0"/>
              <a:t>S</a:t>
            </a:r>
            <a:r>
              <a:rPr spc="-75" dirty="0"/>
              <a:t>P</a:t>
            </a:r>
            <a:r>
              <a:rPr spc="235" dirty="0"/>
              <a:t>.</a:t>
            </a:r>
            <a:r>
              <a:rPr spc="-80" dirty="0"/>
              <a:t>NE</a:t>
            </a:r>
            <a:r>
              <a:rPr spc="-475" dirty="0"/>
              <a:t>T</a:t>
            </a:r>
            <a:r>
              <a:rPr spc="-90" dirty="0"/>
              <a:t> </a:t>
            </a:r>
            <a:r>
              <a:rPr spc="229" dirty="0"/>
              <a:t>Pro</a:t>
            </a:r>
            <a:r>
              <a:rPr spc="55" dirty="0"/>
              <a:t>je</a:t>
            </a:r>
            <a:r>
              <a:rPr spc="180" dirty="0"/>
              <a:t>c</a:t>
            </a:r>
            <a:r>
              <a:rPr spc="350" dirty="0"/>
              <a:t>t</a:t>
            </a:r>
            <a:r>
              <a:rPr spc="-55" dirty="0"/>
              <a:t>?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50" spc="-710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50" dirty="0">
                <a:solidFill>
                  <a:srgbClr val="888888"/>
                </a:solidFill>
              </a:rPr>
              <a:t>-</a:t>
            </a:r>
            <a:r>
              <a:rPr sz="2650" spc="-70" dirty="0">
                <a:solidFill>
                  <a:srgbClr val="888888"/>
                </a:solidFill>
              </a:rPr>
              <a:t>C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75" dirty="0">
                <a:solidFill>
                  <a:srgbClr val="888888"/>
                </a:solidFill>
              </a:rPr>
              <a:t>nv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75" dirty="0">
                <a:solidFill>
                  <a:srgbClr val="888888"/>
                </a:solidFill>
              </a:rPr>
              <a:t>r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90" dirty="0">
                <a:solidFill>
                  <a:srgbClr val="888888"/>
                </a:solidFill>
              </a:rPr>
              <a:t>ju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66750" y="1870363"/>
            <a:ext cx="7559386" cy="4199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682" y="1614136"/>
            <a:ext cx="583692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1005" dirty="0">
                <a:latin typeface="Times New Roman"/>
                <a:cs typeface="Times New Roman"/>
              </a:rPr>
              <a:t>Y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400" dirty="0">
                <a:latin typeface="Times New Roman"/>
                <a:cs typeface="Times New Roman"/>
              </a:rPr>
              <a:t>u</a:t>
            </a:r>
            <a:r>
              <a:rPr sz="3850" spc="395" dirty="0">
                <a:latin typeface="Times New Roman"/>
                <a:cs typeface="Times New Roman"/>
              </a:rPr>
              <a:t>'</a:t>
            </a:r>
            <a:r>
              <a:rPr sz="3850" spc="-55" dirty="0">
                <a:latin typeface="Times New Roman"/>
                <a:cs typeface="Times New Roman"/>
              </a:rPr>
              <a:t>ll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204" dirty="0">
                <a:latin typeface="Times New Roman"/>
                <a:cs typeface="Times New Roman"/>
              </a:rPr>
              <a:t>ee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105" dirty="0">
                <a:latin typeface="Times New Roman"/>
                <a:cs typeface="Times New Roman"/>
              </a:rPr>
              <a:t>R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135" dirty="0">
                <a:latin typeface="Times New Roman"/>
                <a:cs typeface="Times New Roman"/>
              </a:rPr>
              <a:t>D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345" dirty="0">
                <a:latin typeface="Times New Roman"/>
                <a:cs typeface="Times New Roman"/>
              </a:rPr>
              <a:t>p</a:t>
            </a:r>
            <a:r>
              <a:rPr sz="3850" spc="190" dirty="0">
                <a:latin typeface="Times New Roman"/>
                <a:cs typeface="Times New Roman"/>
              </a:rPr>
              <a:t>re</a:t>
            </a:r>
            <a:r>
              <a:rPr sz="3850" spc="350" dirty="0">
                <a:latin typeface="Times New Roman"/>
                <a:cs typeface="Times New Roman"/>
              </a:rPr>
              <a:t>tt</a:t>
            </a:r>
            <a:r>
              <a:rPr sz="3850" spc="-195" dirty="0">
                <a:latin typeface="Times New Roman"/>
                <a:cs typeface="Times New Roman"/>
              </a:rPr>
              <a:t>y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95" dirty="0">
                <a:latin typeface="Times New Roman"/>
                <a:cs typeface="Times New Roman"/>
              </a:rPr>
              <a:t>f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420" dirty="0">
                <a:latin typeface="Times New Roman"/>
                <a:cs typeface="Times New Roman"/>
              </a:rPr>
              <a:t>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3368" y="2506727"/>
            <a:ext cx="538924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4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C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na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7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pp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586" y="4849299"/>
            <a:ext cx="341439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10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7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9045" y="3654136"/>
            <a:ext cx="865909" cy="86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300" y="2739818"/>
            <a:ext cx="482600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5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5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3850" spc="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4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1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4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574" y="3719000"/>
            <a:ext cx="632968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#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345" dirty="0">
                <a:solidFill>
                  <a:srgbClr val="222222"/>
                </a:solidFill>
                <a:latin typeface="Times New Roman"/>
                <a:cs typeface="Times New Roman"/>
              </a:rPr>
              <a:t>1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6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222222"/>
                </a:solidFill>
                <a:latin typeface="Times New Roman"/>
                <a:cs typeface="Times New Roman"/>
              </a:rPr>
              <a:t>rf</a:t>
            </a:r>
            <a:r>
              <a:rPr sz="2650" spc="170" dirty="0">
                <a:solidFill>
                  <a:srgbClr val="222222"/>
                </a:solidFill>
                <a:latin typeface="Times New Roman"/>
                <a:cs typeface="Times New Roman"/>
              </a:rPr>
              <a:t>orm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10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650" spc="18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-50" dirty="0">
                <a:solidFill>
                  <a:srgbClr val="222222"/>
                </a:solidFill>
                <a:latin typeface="Times New Roman"/>
                <a:cs typeface="Times New Roman"/>
              </a:rPr>
              <a:t>z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75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222222"/>
                </a:solidFill>
                <a:latin typeface="Times New Roman"/>
                <a:cs typeface="Times New Roman"/>
              </a:rPr>
              <a:t>f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10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6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-75" dirty="0">
                <a:solidFill>
                  <a:srgbClr val="222222"/>
                </a:solidFill>
                <a:latin typeface="Times New Roman"/>
                <a:cs typeface="Times New Roman"/>
              </a:rPr>
              <a:t>NE</a:t>
            </a:r>
            <a:r>
              <a:rPr sz="2650" spc="-3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75565" algn="ctr">
              <a:lnSpc>
                <a:spcPct val="100000"/>
              </a:lnSpc>
              <a:spcBef>
                <a:spcPts val="910"/>
              </a:spcBef>
            </a:pPr>
            <a:r>
              <a:rPr sz="2650" spc="50" dirty="0">
                <a:solidFill>
                  <a:srgbClr val="222222"/>
                </a:solidFill>
                <a:latin typeface="Times New Roman"/>
                <a:cs typeface="Times New Roman"/>
              </a:rPr>
              <a:t>-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nd</a:t>
            </a:r>
            <a:r>
              <a:rPr sz="2650" spc="50" dirty="0">
                <a:solidFill>
                  <a:srgbClr val="222222"/>
                </a:solidFill>
                <a:latin typeface="Times New Roman"/>
                <a:cs typeface="Times New Roman"/>
              </a:rPr>
              <a:t>-</a:t>
            </a:r>
            <a:r>
              <a:rPr sz="2650" spc="-459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7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560" dirty="0"/>
              <a:t>A</a:t>
            </a:r>
            <a:r>
              <a:rPr spc="50" dirty="0"/>
              <a:t>j</a:t>
            </a:r>
            <a:r>
              <a:rPr spc="70" dirty="0"/>
              <a:t>a</a:t>
            </a:r>
            <a:r>
              <a:rPr spc="-40" dirty="0"/>
              <a:t>x</a:t>
            </a:r>
            <a:r>
              <a:rPr spc="175" dirty="0"/>
              <a:t>P</a:t>
            </a:r>
            <a:r>
              <a:rPr spc="235" dirty="0"/>
              <a:t>a</a:t>
            </a:r>
            <a:r>
              <a:rPr spc="305" dirty="0"/>
              <a:t>ne</a:t>
            </a:r>
            <a:r>
              <a:rPr spc="-5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345" y="1303113"/>
            <a:ext cx="74764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5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55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13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C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no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60" dirty="0">
                <a:solidFill>
                  <a:srgbClr val="888888"/>
                </a:solidFill>
                <a:latin typeface="Times New Roman"/>
                <a:cs typeface="Times New Roman"/>
              </a:rPr>
              <a:t>more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0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345" y="5377856"/>
            <a:ext cx="716280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25" dirty="0">
                <a:solidFill>
                  <a:srgbClr val="696969"/>
                </a:solidFill>
                <a:latin typeface="Times New Roman"/>
                <a:cs typeface="Times New Roman"/>
              </a:rPr>
              <a:t>Simply</a:t>
            </a:r>
            <a:r>
              <a:rPr sz="2050" spc="-6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80" dirty="0">
                <a:solidFill>
                  <a:srgbClr val="696969"/>
                </a:solidFill>
                <a:latin typeface="Times New Roman"/>
                <a:cs typeface="Times New Roman"/>
              </a:rPr>
              <a:t>plac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14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50" dirty="0">
                <a:solidFill>
                  <a:srgbClr val="2DB245"/>
                </a:solidFill>
                <a:latin typeface="Times New Roman"/>
                <a:cs typeface="Times New Roman"/>
              </a:rPr>
              <a:t>ny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050" spc="-60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050" spc="114" dirty="0">
                <a:solidFill>
                  <a:srgbClr val="2DB245"/>
                </a:solidFill>
                <a:latin typeface="Times New Roman"/>
                <a:cs typeface="Times New Roman"/>
              </a:rPr>
              <a:t>.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NE</a:t>
            </a:r>
            <a:r>
              <a:rPr sz="2050" spc="-265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190" dirty="0">
                <a:solidFill>
                  <a:srgbClr val="2DB245"/>
                </a:solidFill>
                <a:latin typeface="Times New Roman"/>
                <a:cs typeface="Times New Roman"/>
              </a:rPr>
              <a:t>nt</a:t>
            </a:r>
            <a:r>
              <a:rPr sz="2050" spc="100" dirty="0">
                <a:solidFill>
                  <a:srgbClr val="2DB245"/>
                </a:solidFill>
                <a:latin typeface="Times New Roman"/>
                <a:cs typeface="Times New Roman"/>
              </a:rPr>
              <a:t>ro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70" dirty="0">
                <a:solidFill>
                  <a:srgbClr val="696969"/>
                </a:solidFill>
                <a:latin typeface="Times New Roman"/>
                <a:cs typeface="Times New Roman"/>
              </a:rPr>
              <a:t>w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nt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1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20" dirty="0">
                <a:solidFill>
                  <a:srgbClr val="696969"/>
                </a:solidFill>
                <a:latin typeface="Times New Roman"/>
                <a:cs typeface="Times New Roman"/>
              </a:rPr>
              <a:t>j</a:t>
            </a:r>
            <a:r>
              <a:rPr sz="2050" spc="2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-45" dirty="0">
                <a:solidFill>
                  <a:srgbClr val="696969"/>
                </a:solidFill>
                <a:latin typeface="Times New Roman"/>
                <a:cs typeface="Times New Roman"/>
              </a:rPr>
              <a:t>x</a:t>
            </a:r>
            <a:r>
              <a:rPr sz="2050" spc="30" dirty="0">
                <a:solidFill>
                  <a:srgbClr val="696969"/>
                </a:solidFill>
                <a:latin typeface="Times New Roman"/>
                <a:cs typeface="Times New Roman"/>
              </a:rPr>
              <a:t>-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r>
              <a:rPr sz="2050" spc="9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30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050" spc="6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nt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125" dirty="0">
                <a:solidFill>
                  <a:srgbClr val="2DB245"/>
                </a:solidFill>
                <a:latin typeface="Times New Roman"/>
                <a:cs typeface="Times New Roman"/>
              </a:rPr>
              <a:t>ad</a:t>
            </a: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20" dirty="0">
                <a:solidFill>
                  <a:srgbClr val="2DB245"/>
                </a:solidFill>
                <a:latin typeface="Times New Roman"/>
                <a:cs typeface="Times New Roman"/>
              </a:rPr>
              <a:t>j</a:t>
            </a:r>
            <a:r>
              <a:rPr sz="2050" spc="2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x</a:t>
            </a:r>
            <a:r>
              <a:rPr sz="2050" spc="70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050" spc="114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150" dirty="0">
                <a:solidFill>
                  <a:srgbClr val="2DB245"/>
                </a:solidFill>
                <a:latin typeface="Times New Roman"/>
                <a:cs typeface="Times New Roman"/>
              </a:rPr>
              <a:t>ne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nd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409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25" dirty="0">
                <a:solidFill>
                  <a:srgbClr val="696969"/>
                </a:solidFill>
                <a:latin typeface="Times New Roman"/>
                <a:cs typeface="Times New Roman"/>
              </a:rPr>
              <a:t>ri</a:t>
            </a: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k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125" dirty="0">
                <a:solidFill>
                  <a:srgbClr val="2DB245"/>
                </a:solidFill>
                <a:latin typeface="Times New Roman"/>
                <a:cs typeface="Times New Roman"/>
              </a:rPr>
              <a:t>ad</a:t>
            </a: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20" dirty="0">
                <a:solidFill>
                  <a:srgbClr val="2DB245"/>
                </a:solidFill>
                <a:latin typeface="Times New Roman"/>
                <a:cs typeface="Times New Roman"/>
              </a:rPr>
              <a:t>j</a:t>
            </a:r>
            <a:r>
              <a:rPr sz="2050" spc="2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x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5" dirty="0">
                <a:solidFill>
                  <a:srgbClr val="696969"/>
                </a:solidFill>
                <a:latin typeface="Times New Roman"/>
                <a:cs typeface="Times New Roman"/>
              </a:rPr>
              <a:t>k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85" dirty="0">
                <a:solidFill>
                  <a:srgbClr val="696969"/>
                </a:solidFill>
                <a:latin typeface="Times New Roman"/>
                <a:cs typeface="Times New Roman"/>
              </a:rPr>
              <a:t>re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40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85" dirty="0">
                <a:solidFill>
                  <a:srgbClr val="696969"/>
                </a:solidFill>
                <a:latin typeface="Times New Roman"/>
                <a:cs typeface="Times New Roman"/>
              </a:rPr>
              <a:t>re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6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45" y="1896341"/>
            <a:ext cx="7776209" cy="21824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telerik:RadAjaxPanel</a:t>
            </a:r>
            <a:r>
              <a:rPr sz="1200" spc="1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"RadAjaxPanel1"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Width=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"500px"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884555" marR="429259" indent="-467995">
              <a:lnSpc>
                <a:spcPts val="1430"/>
              </a:lnSpc>
              <a:spcBef>
                <a:spcPts val="50"/>
              </a:spcBef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asp:DropDownList</a:t>
            </a:r>
            <a:r>
              <a:rPr sz="1200" spc="1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"GameDropDownList"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AutoPostBack=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OnSelectedIndexChanged=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"GameDropDownList_SelectedIndexChanged</a:t>
            </a:r>
            <a:r>
              <a:rPr sz="1200" spc="5" dirty="0">
                <a:solidFill>
                  <a:srgbClr val="CC9393"/>
                </a:solidFill>
                <a:latin typeface="Courier"/>
                <a:cs typeface="Courier"/>
              </a:rPr>
              <a:t>"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791210">
              <a:lnSpc>
                <a:spcPts val="1380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791210">
              <a:lnSpc>
                <a:spcPts val="1430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Rock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791210">
              <a:lnSpc>
                <a:spcPts val="1430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Paper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791210">
              <a:lnSpc>
                <a:spcPts val="1430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Scisors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asp:ListItem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asp:DropDownList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>
              <a:latin typeface="Times New Roman"/>
              <a:cs typeface="Times New Roman"/>
            </a:endParaRPr>
          </a:p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p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Yo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chose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200" spc="1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"ChoiceLabel"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p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telerik:RadAjaxPanel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5" y="4225636"/>
            <a:ext cx="7776209" cy="88328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protected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void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GameDropDownList_SelectedIndexChange</a:t>
            </a:r>
            <a:r>
              <a:rPr sz="1200" spc="5" dirty="0">
                <a:solidFill>
                  <a:srgbClr val="EFEF8F"/>
                </a:solidFill>
                <a:latin typeface="Courier"/>
                <a:cs typeface="Courier"/>
              </a:rPr>
              <a:t>d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object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sender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EventArg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e)</a:t>
            </a:r>
            <a:endParaRPr sz="1200">
              <a:latin typeface="Courier"/>
              <a:cs typeface="Courier"/>
            </a:endParaRPr>
          </a:p>
          <a:p>
            <a:pPr marL="4318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510540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ChoiceLabel.Tex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GameDropDownList.SelectedValue;</a:t>
            </a:r>
            <a:endParaRPr sz="1200">
              <a:latin typeface="Courier"/>
              <a:cs typeface="Courier"/>
            </a:endParaRPr>
          </a:p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2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560" dirty="0"/>
              <a:t>A</a:t>
            </a:r>
            <a:r>
              <a:rPr spc="50" dirty="0"/>
              <a:t>j</a:t>
            </a:r>
            <a:r>
              <a:rPr spc="70" dirty="0"/>
              <a:t>a</a:t>
            </a:r>
            <a:r>
              <a:rPr spc="-40" dirty="0"/>
              <a:t>x</a:t>
            </a:r>
            <a:r>
              <a:rPr dirty="0"/>
              <a:t>M</a:t>
            </a:r>
            <a:r>
              <a:rPr spc="235" dirty="0"/>
              <a:t>a</a:t>
            </a:r>
            <a:r>
              <a:rPr spc="325" dirty="0"/>
              <a:t>na</a:t>
            </a:r>
            <a:r>
              <a:rPr spc="75" dirty="0"/>
              <a:t>g</a:t>
            </a:r>
            <a:r>
              <a:rPr spc="204" dirty="0"/>
              <a:t>e</a:t>
            </a:r>
            <a:r>
              <a:rPr spc="175" dirty="0"/>
              <a:t>r</a:t>
            </a:r>
          </a:p>
          <a:p>
            <a:pPr marL="55880">
              <a:lnSpc>
                <a:spcPct val="100000"/>
              </a:lnSpc>
              <a:spcBef>
                <a:spcPts val="395"/>
              </a:spcBef>
            </a:pPr>
            <a:r>
              <a:rPr sz="2650" spc="-155" dirty="0">
                <a:solidFill>
                  <a:srgbClr val="888888"/>
                </a:solidFill>
              </a:rPr>
              <a:t>F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00" dirty="0">
                <a:solidFill>
                  <a:srgbClr val="888888"/>
                </a:solidFill>
              </a:rPr>
              <a:t>ne</a:t>
            </a:r>
            <a:r>
              <a:rPr sz="2650" spc="50" dirty="0">
                <a:solidFill>
                  <a:srgbClr val="888888"/>
                </a:solidFill>
              </a:rPr>
              <a:t>-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130" dirty="0">
                <a:solidFill>
                  <a:srgbClr val="888888"/>
                </a:solidFill>
              </a:rPr>
              <a:t>ra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00" dirty="0">
                <a:solidFill>
                  <a:srgbClr val="888888"/>
                </a:solidFill>
              </a:rPr>
              <a:t>ne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54" dirty="0">
                <a:solidFill>
                  <a:srgbClr val="888888"/>
                </a:solidFill>
              </a:rPr>
              <a:t>nt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25" dirty="0">
                <a:solidFill>
                  <a:srgbClr val="888888"/>
                </a:solidFill>
              </a:rPr>
              <a:t>j</a:t>
            </a:r>
            <a:r>
              <a:rPr sz="2650" spc="35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x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710045" y="1870363"/>
            <a:ext cx="7741227" cy="3628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045" y="1870363"/>
            <a:ext cx="7741284" cy="3628390"/>
          </a:xfrm>
          <a:custGeom>
            <a:avLst/>
            <a:gdLst/>
            <a:ahLst/>
            <a:cxnLst/>
            <a:rect l="l" t="t" r="r" b="b"/>
            <a:pathLst>
              <a:path w="7741284" h="3628390">
                <a:moveTo>
                  <a:pt x="0" y="0"/>
                </a:moveTo>
                <a:lnTo>
                  <a:pt x="7741226" y="0"/>
                </a:lnTo>
                <a:lnTo>
                  <a:pt x="7741226" y="3628159"/>
                </a:lnTo>
                <a:lnTo>
                  <a:pt x="0" y="362815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640" y="2134080"/>
            <a:ext cx="6261100" cy="102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telerik:RadAjaxManager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"RadAjaxManager1"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40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AjaxSettings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635635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&lt;!-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-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Whe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n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a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n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even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t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fo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r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thi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s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contro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l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fire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s --&gt;</a:t>
            </a:r>
            <a:endParaRPr sz="1350">
              <a:latin typeface="Courier"/>
              <a:cs typeface="Courier"/>
            </a:endParaRPr>
          </a:p>
          <a:p>
            <a:pPr marL="635635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telerik:AjaxSetting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AjaxControlID=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"RadCalendar1"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86" y="4004444"/>
            <a:ext cx="7519034" cy="200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5415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telerik:AjaxUpdatedControl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ControlID=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"MessageBody"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/&gt;</a:t>
            </a:r>
            <a:endParaRPr sz="1350" dirty="0">
              <a:latin typeface="Courier"/>
              <a:cs typeface="Courier"/>
            </a:endParaRPr>
          </a:p>
          <a:p>
            <a:pPr marL="99949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UpdatedControls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 dirty="0">
              <a:latin typeface="Courier"/>
              <a:cs typeface="Courier"/>
            </a:endParaRPr>
          </a:p>
          <a:p>
            <a:pPr marL="687705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telerik:AjaxSetting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 dirty="0">
              <a:latin typeface="Courier"/>
              <a:cs typeface="Courier"/>
            </a:endParaRPr>
          </a:p>
          <a:p>
            <a:pPr marL="37592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AjaxSettings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telerik:RadAjaxManager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tt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1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20" dirty="0">
                <a:solidFill>
                  <a:srgbClr val="696969"/>
                </a:solidFill>
                <a:latin typeface="Times New Roman"/>
                <a:cs typeface="Times New Roman"/>
              </a:rPr>
              <a:t>j</a:t>
            </a:r>
            <a:r>
              <a:rPr sz="2050" spc="2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x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m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60" dirty="0">
                <a:solidFill>
                  <a:srgbClr val="696969"/>
                </a:solidFill>
                <a:latin typeface="Times New Roman"/>
                <a:cs typeface="Times New Roman"/>
              </a:rPr>
              <a:t>na</a:t>
            </a:r>
            <a:r>
              <a:rPr sz="2050" spc="30" dirty="0">
                <a:solidFill>
                  <a:srgbClr val="696969"/>
                </a:solidFill>
                <a:latin typeface="Times New Roman"/>
                <a:cs typeface="Times New Roman"/>
              </a:rPr>
              <a:t>g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8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ll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30" dirty="0">
                <a:solidFill>
                  <a:srgbClr val="696969"/>
                </a:solidFill>
                <a:latin typeface="Times New Roman"/>
                <a:cs typeface="Times New Roman"/>
              </a:rPr>
              <a:t>g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what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050" spc="125" dirty="0">
                <a:solidFill>
                  <a:srgbClr val="696969"/>
                </a:solidFill>
                <a:latin typeface="Times New Roman"/>
                <a:cs typeface="Times New Roman"/>
              </a:rPr>
              <a:t>da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nd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40" dirty="0">
                <a:solidFill>
                  <a:srgbClr val="2DB245"/>
                </a:solidFill>
                <a:latin typeface="Times New Roman"/>
                <a:cs typeface="Times New Roman"/>
              </a:rPr>
              <a:t>when</a:t>
            </a:r>
            <a:r>
              <a:rPr sz="2050" b="1" spc="180" dirty="0">
                <a:latin typeface="Times New Roman"/>
                <a:cs typeface="Times New Roman"/>
              </a:rPr>
              <a:t>.</a:t>
            </a:r>
            <a:endParaRPr sz="205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3750" y="3176635"/>
          <a:ext cx="6201485" cy="82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599"/>
                <a:gridCol w="2598148"/>
                <a:gridCol w="294738"/>
              </a:tblGrid>
              <a:tr h="19973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&lt;!-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Updat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thes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control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s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over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Aja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x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--&gt;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sz="1350" dirty="0">
                          <a:solidFill>
                            <a:srgbClr val="EFEF8F"/>
                          </a:solidFill>
                          <a:latin typeface="Courier"/>
                          <a:cs typeface="Courier"/>
                        </a:rPr>
                        <a:t>UpdatedControls</a:t>
                      </a: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&gt;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sz="1350" dirty="0">
                          <a:solidFill>
                            <a:srgbClr val="EFEF8F"/>
                          </a:solidFill>
                          <a:latin typeface="Courier"/>
                          <a:cs typeface="Courier"/>
                        </a:rPr>
                        <a:t>telerik:AjaxUpdatedControl</a:t>
                      </a:r>
                      <a:endParaRPr sz="135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ControlID=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"RadCalendar1"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/&gt;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199736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sz="1350" dirty="0">
                          <a:solidFill>
                            <a:srgbClr val="EFEF8F"/>
                          </a:solidFill>
                          <a:latin typeface="Courier"/>
                          <a:cs typeface="Courier"/>
                        </a:rPr>
                        <a:t>telerik:AjaxUpdatedControl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ControlID=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"EmailGrid"</a:t>
                      </a:r>
                      <a:r>
                        <a:rPr sz="1350" spc="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E3CEAB"/>
                          </a:solidFill>
                          <a:latin typeface="Courier"/>
                          <a:cs typeface="Courier"/>
                        </a:rPr>
                        <a:t>/&gt;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560" dirty="0"/>
              <a:t>A</a:t>
            </a:r>
            <a:r>
              <a:rPr spc="50" dirty="0"/>
              <a:t>j</a:t>
            </a:r>
            <a:r>
              <a:rPr spc="70" dirty="0"/>
              <a:t>a</a:t>
            </a:r>
            <a:r>
              <a:rPr spc="-40" dirty="0"/>
              <a:t>x</a:t>
            </a:r>
            <a:r>
              <a:rPr dirty="0"/>
              <a:t>M</a:t>
            </a:r>
            <a:r>
              <a:rPr spc="235" dirty="0"/>
              <a:t>a</a:t>
            </a:r>
            <a:r>
              <a:rPr spc="325" dirty="0"/>
              <a:t>na</a:t>
            </a:r>
            <a:r>
              <a:rPr spc="75" dirty="0"/>
              <a:t>g</a:t>
            </a:r>
            <a:r>
              <a:rPr spc="204" dirty="0"/>
              <a:t>e</a:t>
            </a:r>
            <a:r>
              <a:rPr spc="175" dirty="0"/>
              <a:t>r</a:t>
            </a:r>
          </a:p>
          <a:p>
            <a:pPr marL="55880">
              <a:lnSpc>
                <a:spcPct val="100000"/>
              </a:lnSpc>
              <a:spcBef>
                <a:spcPts val="395"/>
              </a:spcBef>
            </a:pPr>
            <a:r>
              <a:rPr sz="2650" spc="7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70" dirty="0">
                <a:solidFill>
                  <a:srgbClr val="888888"/>
                </a:solidFill>
              </a:rPr>
              <a:t>,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2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ll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165" dirty="0">
                <a:solidFill>
                  <a:srgbClr val="888888"/>
                </a:solidFill>
              </a:rPr>
              <a:t>n-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710045" y="1844386"/>
            <a:ext cx="7031182" cy="4424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560" dirty="0"/>
              <a:t>A</a:t>
            </a:r>
            <a:r>
              <a:rPr spc="50" dirty="0"/>
              <a:t>j</a:t>
            </a:r>
            <a:r>
              <a:rPr spc="70" dirty="0"/>
              <a:t>a</a:t>
            </a:r>
            <a:r>
              <a:rPr spc="-40" dirty="0"/>
              <a:t>x</a:t>
            </a:r>
            <a:r>
              <a:rPr spc="-335" dirty="0"/>
              <a:t>L</a:t>
            </a:r>
            <a:r>
              <a:rPr spc="250" dirty="0"/>
              <a:t>o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50" dirty="0"/>
              <a:t>i</a:t>
            </a:r>
            <a:r>
              <a:rPr spc="250" dirty="0"/>
              <a:t>ng</a:t>
            </a:r>
            <a:r>
              <a:rPr spc="175" dirty="0"/>
              <a:t>P</a:t>
            </a:r>
            <a:r>
              <a:rPr spc="235" dirty="0"/>
              <a:t>a</a:t>
            </a:r>
            <a:r>
              <a:rPr spc="305" dirty="0"/>
              <a:t>ne</a:t>
            </a:r>
            <a:r>
              <a:rPr spc="-55" dirty="0"/>
              <a:t>l</a:t>
            </a:r>
          </a:p>
          <a:p>
            <a:pPr marL="55880">
              <a:lnSpc>
                <a:spcPct val="100000"/>
              </a:lnSpc>
              <a:spcBef>
                <a:spcPts val="395"/>
              </a:spcBef>
            </a:pPr>
            <a:r>
              <a:rPr sz="2650" spc="-270" dirty="0">
                <a:solidFill>
                  <a:srgbClr val="888888"/>
                </a:solidFill>
              </a:rPr>
              <a:t>V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2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25" dirty="0">
                <a:solidFill>
                  <a:srgbClr val="888888"/>
                </a:solidFill>
              </a:rPr>
              <a:t>j</a:t>
            </a:r>
            <a:r>
              <a:rPr sz="2650" spc="35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x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54" dirty="0">
                <a:solidFill>
                  <a:srgbClr val="888888"/>
                </a:solidFill>
              </a:rPr>
              <a:t>nt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54" dirty="0">
                <a:solidFill>
                  <a:srgbClr val="888888"/>
                </a:solidFill>
              </a:rPr>
              <a:t>nt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ds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710045" y="1801091"/>
            <a:ext cx="6927272" cy="3247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727613"/>
            <a:ext cx="363681" cy="36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2067" y="4182340"/>
            <a:ext cx="363681" cy="36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0045" y="5169477"/>
            <a:ext cx="6927850" cy="441959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ct val="100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&lt;telerik:RadAjaxLoadingPane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l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"LoadingPanel1"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663" y="5828129"/>
            <a:ext cx="467868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50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00" dirty="0">
                <a:solidFill>
                  <a:srgbClr val="008000"/>
                </a:solidFill>
                <a:latin typeface="Times New Roman"/>
                <a:cs typeface="Times New Roman"/>
              </a:rPr>
              <a:t>customize</a:t>
            </a:r>
            <a:r>
              <a:rPr sz="2050" spc="-5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125" dirty="0">
                <a:solidFill>
                  <a:srgbClr val="696969"/>
                </a:solidFill>
                <a:latin typeface="Times New Roman"/>
                <a:cs typeface="Times New Roman"/>
              </a:rPr>
              <a:t>ad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nd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5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426" y="1506187"/>
            <a:ext cx="715581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185" dirty="0">
                <a:latin typeface="Times New Roman"/>
                <a:cs typeface="Times New Roman"/>
              </a:rPr>
              <a:t>R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380" dirty="0">
                <a:latin typeface="Times New Roman"/>
                <a:cs typeface="Times New Roman"/>
              </a:rPr>
              <a:t>m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380" dirty="0">
                <a:latin typeface="Times New Roman"/>
                <a:cs typeface="Times New Roman"/>
              </a:rPr>
              <a:t>m</a:t>
            </a:r>
            <a:r>
              <a:rPr sz="3850" spc="345" dirty="0">
                <a:latin typeface="Times New Roman"/>
                <a:cs typeface="Times New Roman"/>
              </a:rPr>
              <a:t>b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55" dirty="0">
                <a:latin typeface="Times New Roman"/>
                <a:cs typeface="Times New Roman"/>
              </a:rPr>
              <a:t>r</a:t>
            </a:r>
            <a:r>
              <a:rPr sz="3850" spc="105" dirty="0">
                <a:latin typeface="Times New Roman"/>
                <a:cs typeface="Times New Roman"/>
              </a:rPr>
              <a:t>,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50" dirty="0">
                <a:latin typeface="Times New Roman"/>
                <a:cs typeface="Times New Roman"/>
              </a:rPr>
              <a:t>j</a:t>
            </a:r>
            <a:r>
              <a:rPr sz="3850" spc="70" dirty="0">
                <a:latin typeface="Times New Roman"/>
                <a:cs typeface="Times New Roman"/>
              </a:rPr>
              <a:t>a</a:t>
            </a:r>
            <a:r>
              <a:rPr sz="3850" spc="-40" dirty="0">
                <a:latin typeface="Times New Roman"/>
                <a:cs typeface="Times New Roman"/>
              </a:rPr>
              <a:t>x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325" dirty="0">
                <a:latin typeface="Times New Roman"/>
                <a:cs typeface="Times New Roman"/>
              </a:rPr>
              <a:t>no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345" dirty="0">
                <a:latin typeface="Times New Roman"/>
                <a:cs typeface="Times New Roman"/>
              </a:rPr>
              <a:t>p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325" dirty="0">
                <a:latin typeface="Times New Roman"/>
                <a:cs typeface="Times New Roman"/>
              </a:rPr>
              <a:t>na</a:t>
            </a:r>
            <a:r>
              <a:rPr sz="3850" spc="180" dirty="0">
                <a:latin typeface="Times New Roman"/>
                <a:cs typeface="Times New Roman"/>
              </a:rPr>
              <a:t>c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40" dirty="0"/>
              <a:t>I</a:t>
            </a:r>
            <a:r>
              <a:rPr spc="60" dirty="0"/>
              <a:t>f</a:t>
            </a:r>
            <a:r>
              <a:rPr spc="-70" dirty="0"/>
              <a:t> </a:t>
            </a:r>
            <a:r>
              <a:rPr spc="-135" dirty="0"/>
              <a:t>y</a:t>
            </a:r>
            <a:r>
              <a:rPr spc="155" dirty="0"/>
              <a:t>o</a:t>
            </a:r>
            <a:r>
              <a:rPr spc="265" dirty="0"/>
              <a:t>u</a:t>
            </a:r>
            <a:r>
              <a:rPr spc="-70" dirty="0"/>
              <a:t> </a:t>
            </a:r>
            <a:r>
              <a:rPr spc="-405" dirty="0"/>
              <a:t>A</a:t>
            </a:r>
            <a:r>
              <a:rPr spc="25" dirty="0"/>
              <a:t>j</a:t>
            </a:r>
            <a:r>
              <a:rPr spc="35" dirty="0"/>
              <a:t>a</a:t>
            </a:r>
            <a:r>
              <a:rPr spc="-40" dirty="0"/>
              <a:t>x</a:t>
            </a:r>
            <a:r>
              <a:rPr spc="-45" dirty="0"/>
              <a:t>i</a:t>
            </a:r>
            <a:r>
              <a:rPr spc="60" dirty="0"/>
              <a:t>f</a:t>
            </a:r>
            <a:r>
              <a:rPr spc="-135" dirty="0"/>
              <a:t>y</a:t>
            </a:r>
            <a:r>
              <a:rPr spc="-70" dirty="0"/>
              <a:t> </a:t>
            </a:r>
            <a:r>
              <a:rPr spc="125" dirty="0"/>
              <a:t>e</a:t>
            </a:r>
            <a:r>
              <a:rPr spc="-120" dirty="0"/>
              <a:t>v</a:t>
            </a:r>
            <a:r>
              <a:rPr spc="125" dirty="0"/>
              <a:t>e</a:t>
            </a:r>
            <a:r>
              <a:rPr spc="185" dirty="0"/>
              <a:t>r</a:t>
            </a:r>
            <a:r>
              <a:rPr spc="-135" dirty="0"/>
              <a:t>y</a:t>
            </a:r>
            <a:r>
              <a:rPr spc="-70" dirty="0"/>
              <a:t> </a:t>
            </a:r>
            <a:r>
              <a:rPr spc="110" dirty="0"/>
              <a:t>c</a:t>
            </a:r>
            <a:r>
              <a:rPr spc="155" dirty="0"/>
              <a:t>o</a:t>
            </a:r>
            <a:r>
              <a:rPr spc="254" dirty="0"/>
              <a:t>nt</a:t>
            </a:r>
            <a:r>
              <a:rPr spc="140" dirty="0"/>
              <a:t>ro</a:t>
            </a:r>
            <a:r>
              <a:rPr spc="-40" dirty="0"/>
              <a:t>l</a:t>
            </a:r>
            <a:r>
              <a:rPr spc="-70" dirty="0"/>
              <a:t> </a:t>
            </a:r>
            <a:r>
              <a:rPr spc="155" dirty="0"/>
              <a:t>o</a:t>
            </a:r>
            <a:r>
              <a:rPr spc="275" dirty="0"/>
              <a:t>n</a:t>
            </a:r>
            <a:r>
              <a:rPr spc="-70" dirty="0"/>
              <a:t> </a:t>
            </a:r>
            <a:r>
              <a:rPr spc="-135" dirty="0"/>
              <a:t>y</a:t>
            </a:r>
            <a:r>
              <a:rPr spc="155" dirty="0"/>
              <a:t>o</a:t>
            </a:r>
            <a:r>
              <a:rPr spc="265" dirty="0"/>
              <a:t>u</a:t>
            </a:r>
            <a:r>
              <a:rPr spc="110" dirty="0"/>
              <a:t>r</a:t>
            </a:r>
            <a:r>
              <a:rPr spc="-70" dirty="0"/>
              <a:t> </a:t>
            </a:r>
            <a:r>
              <a:rPr spc="95" dirty="0"/>
              <a:t>w</a:t>
            </a:r>
            <a:r>
              <a:rPr spc="125" dirty="0"/>
              <a:t>e</a:t>
            </a:r>
            <a:r>
              <a:rPr spc="225" dirty="0"/>
              <a:t>b</a:t>
            </a:r>
            <a:r>
              <a:rPr spc="-70" dirty="0"/>
              <a:t> </a:t>
            </a:r>
            <a:r>
              <a:rPr spc="225" dirty="0"/>
              <a:t>p</a:t>
            </a:r>
            <a:r>
              <a:rPr spc="150" dirty="0"/>
              <a:t>a</a:t>
            </a:r>
            <a:r>
              <a:rPr spc="35" dirty="0"/>
              <a:t>g</a:t>
            </a:r>
            <a:r>
              <a:rPr spc="125" dirty="0"/>
              <a:t>e</a:t>
            </a:r>
            <a:r>
              <a:rPr spc="-70" dirty="0"/>
              <a:t> </a:t>
            </a:r>
            <a:r>
              <a:rPr spc="150" dirty="0"/>
              <a:t>.</a:t>
            </a:r>
            <a:r>
              <a:rPr spc="155" dirty="0"/>
              <a:t>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700">
              <a:latin typeface="Times New Roman"/>
              <a:cs typeface="Times New Roman"/>
            </a:endParaRPr>
          </a:p>
          <a:p>
            <a:pPr marL="1267460" marR="1259840" algn="ctr">
              <a:lnSpc>
                <a:spcPct val="128600"/>
              </a:lnSpc>
            </a:pPr>
            <a:r>
              <a:rPr spc="65" dirty="0"/>
              <a:t>P</a:t>
            </a:r>
            <a:r>
              <a:rPr spc="125" dirty="0"/>
              <a:t>e</a:t>
            </a:r>
            <a:r>
              <a:rPr spc="85" dirty="0"/>
              <a:t>rf</a:t>
            </a:r>
            <a:r>
              <a:rPr spc="170" dirty="0"/>
              <a:t>orm</a:t>
            </a:r>
            <a:r>
              <a:rPr spc="150" dirty="0"/>
              <a:t>a</a:t>
            </a:r>
            <a:r>
              <a:rPr spc="210" dirty="0"/>
              <a:t>n</a:t>
            </a:r>
            <a:r>
              <a:rPr spc="180" dirty="0"/>
              <a:t>c</a:t>
            </a:r>
            <a:r>
              <a:rPr spc="125" dirty="0"/>
              <a:t>e</a:t>
            </a:r>
            <a:r>
              <a:rPr spc="-70" dirty="0"/>
              <a:t> </a:t>
            </a:r>
            <a:r>
              <a:rPr spc="95" dirty="0"/>
              <a:t>w</a:t>
            </a:r>
            <a:r>
              <a:rPr spc="-45" dirty="0"/>
              <a:t>i</a:t>
            </a:r>
            <a:r>
              <a:rPr spc="-40" dirty="0"/>
              <a:t>ll</a:t>
            </a:r>
            <a:r>
              <a:rPr spc="-70" dirty="0"/>
              <a:t> </a:t>
            </a:r>
            <a:r>
              <a:rPr spc="225" dirty="0"/>
              <a:t>b</a:t>
            </a:r>
            <a:r>
              <a:rPr spc="125" dirty="0"/>
              <a:t>e</a:t>
            </a:r>
            <a:r>
              <a:rPr spc="-70" dirty="0"/>
              <a:t> </a:t>
            </a:r>
            <a:r>
              <a:rPr spc="240" dirty="0"/>
              <a:t>t</a:t>
            </a:r>
            <a:r>
              <a:rPr spc="265" dirty="0"/>
              <a:t>h</a:t>
            </a:r>
            <a:r>
              <a:rPr spc="125" dirty="0"/>
              <a:t>e</a:t>
            </a:r>
            <a:r>
              <a:rPr spc="-70" dirty="0"/>
              <a:t> </a:t>
            </a:r>
            <a:r>
              <a:rPr spc="185" dirty="0"/>
              <a:t>s</a:t>
            </a:r>
            <a:r>
              <a:rPr spc="150" dirty="0"/>
              <a:t>a</a:t>
            </a:r>
            <a:r>
              <a:rPr spc="245" dirty="0"/>
              <a:t>m</a:t>
            </a:r>
            <a:r>
              <a:rPr spc="125" dirty="0"/>
              <a:t>e</a:t>
            </a:r>
            <a:r>
              <a:rPr spc="70" dirty="0"/>
              <a:t> </a:t>
            </a:r>
            <a:r>
              <a:rPr spc="150" dirty="0"/>
              <a:t>a</a:t>
            </a:r>
            <a:r>
              <a:rPr spc="185" dirty="0"/>
              <a:t>s</a:t>
            </a:r>
            <a:r>
              <a:rPr spc="-70" dirty="0"/>
              <a:t> </a:t>
            </a:r>
            <a:r>
              <a:rPr spc="-45" dirty="0"/>
              <a:t>i</a:t>
            </a:r>
            <a:r>
              <a:rPr spc="275" dirty="0"/>
              <a:t>n</a:t>
            </a:r>
            <a:r>
              <a:rPr spc="-70" dirty="0"/>
              <a:t> </a:t>
            </a:r>
            <a:r>
              <a:rPr spc="60" dirty="0"/>
              <a:t>f</a:t>
            </a:r>
            <a:r>
              <a:rPr spc="265" dirty="0"/>
              <a:t>u</a:t>
            </a:r>
            <a:r>
              <a:rPr spc="-40" dirty="0"/>
              <a:t>ll</a:t>
            </a:r>
            <a:r>
              <a:rPr spc="-70" dirty="0"/>
              <a:t> </a:t>
            </a:r>
            <a:r>
              <a:rPr spc="105" dirty="0"/>
              <a:t>P</a:t>
            </a:r>
            <a:r>
              <a:rPr spc="150" dirty="0"/>
              <a:t>a</a:t>
            </a:r>
            <a:r>
              <a:rPr spc="35" dirty="0"/>
              <a:t>g</a:t>
            </a:r>
            <a:r>
              <a:rPr spc="125" dirty="0"/>
              <a:t>e</a:t>
            </a:r>
            <a:r>
              <a:rPr spc="-70" dirty="0"/>
              <a:t> </a:t>
            </a:r>
            <a:r>
              <a:rPr spc="65" dirty="0"/>
              <a:t>P</a:t>
            </a:r>
            <a:r>
              <a:rPr spc="155" dirty="0"/>
              <a:t>o</a:t>
            </a:r>
            <a:r>
              <a:rPr spc="185" dirty="0"/>
              <a:t>s</a:t>
            </a:r>
            <a:r>
              <a:rPr spc="240" dirty="0"/>
              <a:t>t</a:t>
            </a:r>
            <a:r>
              <a:rPr spc="-20" dirty="0"/>
              <a:t>B</a:t>
            </a:r>
            <a:r>
              <a:rPr spc="150" dirty="0"/>
              <a:t>a</a:t>
            </a:r>
            <a:r>
              <a:rPr spc="110" dirty="0"/>
              <a:t>c</a:t>
            </a:r>
            <a:r>
              <a:rPr spc="90" dirty="0"/>
              <a:t>k</a:t>
            </a: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1630"/>
              </a:spcBef>
            </a:pPr>
            <a:r>
              <a:rPr sz="3850" spc="145" dirty="0">
                <a:solidFill>
                  <a:srgbClr val="000000"/>
                </a:solidFill>
              </a:rPr>
              <a:t>S</a:t>
            </a:r>
            <a:r>
              <a:rPr sz="3850" spc="50" dirty="0">
                <a:solidFill>
                  <a:srgbClr val="000000"/>
                </a:solidFill>
              </a:rPr>
              <a:t>o</a:t>
            </a:r>
            <a:r>
              <a:rPr sz="3850" spc="105" dirty="0">
                <a:solidFill>
                  <a:srgbClr val="000000"/>
                </a:solidFill>
              </a:rPr>
              <a:t>,</a:t>
            </a:r>
            <a:r>
              <a:rPr sz="3850" spc="-95" dirty="0">
                <a:solidFill>
                  <a:srgbClr val="000000"/>
                </a:solidFill>
              </a:rPr>
              <a:t> </a:t>
            </a:r>
            <a:r>
              <a:rPr sz="3850" spc="280" dirty="0">
                <a:solidFill>
                  <a:srgbClr val="000000"/>
                </a:solidFill>
              </a:rPr>
              <a:t>b</a:t>
            </a:r>
            <a:r>
              <a:rPr sz="3850" spc="254" dirty="0">
                <a:solidFill>
                  <a:srgbClr val="000000"/>
                </a:solidFill>
              </a:rPr>
              <a:t>e</a:t>
            </a:r>
            <a:r>
              <a:rPr sz="3850" spc="-95" dirty="0">
                <a:solidFill>
                  <a:srgbClr val="000000"/>
                </a:solidFill>
              </a:rPr>
              <a:t> </a:t>
            </a:r>
            <a:r>
              <a:rPr sz="3850" spc="285" dirty="0">
                <a:solidFill>
                  <a:srgbClr val="000000"/>
                </a:solidFill>
              </a:rPr>
              <a:t>sma</a:t>
            </a:r>
            <a:r>
              <a:rPr sz="3850" spc="280" dirty="0">
                <a:solidFill>
                  <a:srgbClr val="000000"/>
                </a:solidFill>
              </a:rPr>
              <a:t>r</a:t>
            </a:r>
            <a:r>
              <a:rPr sz="3850" spc="350" dirty="0">
                <a:solidFill>
                  <a:srgbClr val="000000"/>
                </a:solidFill>
              </a:rPr>
              <a:t>t</a:t>
            </a:r>
            <a:r>
              <a:rPr sz="3850" spc="-95" dirty="0">
                <a:solidFill>
                  <a:srgbClr val="000000"/>
                </a:solidFill>
              </a:rPr>
              <a:t> </a:t>
            </a:r>
            <a:r>
              <a:rPr sz="3850" dirty="0">
                <a:solidFill>
                  <a:srgbClr val="000000"/>
                </a:solidFill>
              </a:rPr>
              <a:t>&amp;</a:t>
            </a:r>
            <a:r>
              <a:rPr sz="3850" spc="-95" dirty="0">
                <a:solidFill>
                  <a:srgbClr val="000000"/>
                </a:solidFill>
              </a:rPr>
              <a:t> </a:t>
            </a:r>
            <a:r>
              <a:rPr sz="3850" spc="165" dirty="0">
                <a:solidFill>
                  <a:srgbClr val="000000"/>
                </a:solidFill>
              </a:rPr>
              <a:t>optimi</a:t>
            </a:r>
            <a:r>
              <a:rPr sz="3850" spc="175" dirty="0">
                <a:solidFill>
                  <a:srgbClr val="000000"/>
                </a:solidFill>
              </a:rPr>
              <a:t>z</a:t>
            </a:r>
            <a:r>
              <a:rPr sz="3850" spc="70" dirty="0">
                <a:solidFill>
                  <a:srgbClr val="000000"/>
                </a:solidFill>
              </a:rPr>
              <a:t>e</a:t>
            </a:r>
            <a:r>
              <a:rPr sz="3850" spc="240" dirty="0">
                <a:solidFill>
                  <a:srgbClr val="000000"/>
                </a:solidFill>
              </a:rPr>
              <a:t>.</a:t>
            </a:r>
            <a:endParaRPr sz="3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993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pc="-335" dirty="0"/>
              <a:t>L</a:t>
            </a:r>
            <a:r>
              <a:rPr spc="204" dirty="0"/>
              <a:t>e</a:t>
            </a:r>
            <a:r>
              <a:rPr spc="350" dirty="0"/>
              <a:t>t</a:t>
            </a:r>
            <a:r>
              <a:rPr spc="395" dirty="0"/>
              <a:t>'</a:t>
            </a:r>
            <a:r>
              <a:rPr spc="265" dirty="0"/>
              <a:t>s</a:t>
            </a:r>
            <a:r>
              <a:rPr spc="-90" dirty="0"/>
              <a:t> </a:t>
            </a:r>
            <a:r>
              <a:rPr spc="350" dirty="0"/>
              <a:t>t</a:t>
            </a:r>
            <a:r>
              <a:rPr spc="195" dirty="0"/>
              <a:t>a</a:t>
            </a:r>
            <a:r>
              <a:rPr spc="-55" dirty="0"/>
              <a:t>l</a:t>
            </a:r>
            <a:r>
              <a:rPr spc="130" dirty="0"/>
              <a:t>k</a:t>
            </a:r>
            <a:r>
              <a:rPr spc="-90" dirty="0"/>
              <a:t> </a:t>
            </a:r>
            <a:r>
              <a:rPr spc="-560" dirty="0"/>
              <a:t>A</a:t>
            </a:r>
            <a:r>
              <a:rPr spc="20" dirty="0"/>
              <a:t>S</a:t>
            </a:r>
            <a:r>
              <a:rPr spc="-75" dirty="0"/>
              <a:t>P</a:t>
            </a:r>
            <a:r>
              <a:rPr spc="235" dirty="0"/>
              <a:t>.</a:t>
            </a:r>
            <a:r>
              <a:rPr spc="-80" dirty="0"/>
              <a:t>NE</a:t>
            </a:r>
            <a:r>
              <a:rPr spc="-475" dirty="0"/>
              <a:t>T</a:t>
            </a:r>
            <a:r>
              <a:rPr spc="-90" dirty="0"/>
              <a:t> </a:t>
            </a:r>
            <a:r>
              <a:rPr spc="95" dirty="0"/>
              <a:t>f</a:t>
            </a:r>
            <a:r>
              <a:rPr spc="-50" dirty="0"/>
              <a:t>i</a:t>
            </a:r>
            <a:r>
              <a:rPr spc="220" dirty="0"/>
              <a:t>rs</a:t>
            </a:r>
            <a:r>
              <a:rPr spc="350" dirty="0"/>
              <a:t>t</a:t>
            </a:r>
            <a:r>
              <a:rPr spc="-90" dirty="0"/>
              <a:t> </a:t>
            </a:r>
            <a:r>
              <a:rPr spc="235" dirty="0"/>
              <a:t>.</a:t>
            </a:r>
            <a:r>
              <a:rPr spc="240"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901519" y="298044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1519" y="298044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519" y="349998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519" y="349998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519" y="401953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519" y="401953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519" y="453041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519" y="453041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0527" y="1770702"/>
            <a:ext cx="6598920" cy="295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 indent="-234315">
              <a:lnSpc>
                <a:spcPct val="100000"/>
              </a:lnSpc>
            </a:pPr>
            <a:r>
              <a:rPr sz="2650" spc="-13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95" dirty="0">
                <a:solidFill>
                  <a:srgbClr val="888888"/>
                </a:solidFill>
                <a:latin typeface="Times New Roman"/>
                <a:cs typeface="Times New Roman"/>
              </a:rPr>
              <a:t>rn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8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7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70" dirty="0">
                <a:solidFill>
                  <a:srgbClr val="888888"/>
                </a:solidFill>
                <a:latin typeface="Times New Roman"/>
                <a:cs typeface="Times New Roman"/>
              </a:rPr>
              <a:t>orm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650">
              <a:latin typeface="Times New Roman"/>
              <a:cs typeface="Times New Roman"/>
            </a:endParaRPr>
          </a:p>
          <a:p>
            <a:pPr marL="246379" marR="3239135">
              <a:lnSpc>
                <a:spcPct val="128600"/>
              </a:lnSpc>
            </a:pPr>
            <a:r>
              <a:rPr sz="2650" spc="60" dirty="0">
                <a:latin typeface="Times New Roman"/>
                <a:cs typeface="Times New Roman"/>
              </a:rPr>
              <a:t>Rich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30" dirty="0">
                <a:latin typeface="Times New Roman"/>
                <a:cs typeface="Times New Roman"/>
              </a:rPr>
              <a:t>ecosystem</a:t>
            </a:r>
            <a:r>
              <a:rPr sz="2650" spc="6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  <a:p>
            <a:pPr marL="246379" marR="1365885">
              <a:lnSpc>
                <a:spcPct val="126499"/>
              </a:lnSpc>
              <a:spcBef>
                <a:spcPts val="65"/>
              </a:spcBef>
            </a:pPr>
            <a:r>
              <a:rPr sz="2650" spc="-130" dirty="0">
                <a:latin typeface="Times New Roman"/>
                <a:cs typeface="Times New Roman"/>
              </a:rPr>
              <a:t>E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85" dirty="0">
                <a:latin typeface="Times New Roman"/>
                <a:cs typeface="Times New Roman"/>
              </a:rPr>
              <a:t>W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-155" dirty="0">
                <a:latin typeface="Times New Roman"/>
                <a:cs typeface="Times New Roman"/>
              </a:rPr>
              <a:t>F</a:t>
            </a:r>
            <a:r>
              <a:rPr sz="2650" spc="170" dirty="0">
                <a:latin typeface="Times New Roman"/>
                <a:cs typeface="Times New Roman"/>
              </a:rPr>
              <a:t>orm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-340" dirty="0">
                <a:latin typeface="Times New Roman"/>
                <a:cs typeface="Times New Roman"/>
              </a:rPr>
              <a:t>V</a:t>
            </a:r>
            <a:r>
              <a:rPr sz="2650" spc="-40" dirty="0">
                <a:latin typeface="Times New Roman"/>
                <a:cs typeface="Times New Roman"/>
              </a:rPr>
              <a:t>C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-75" dirty="0">
                <a:latin typeface="Times New Roman"/>
                <a:cs typeface="Times New Roman"/>
              </a:rPr>
              <a:t>NE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200" dirty="0">
                <a:latin typeface="Times New Roman"/>
                <a:cs typeface="Times New Roman"/>
              </a:rPr>
              <a:t>om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75" dirty="0">
                <a:latin typeface="Times New Roman"/>
                <a:cs typeface="Times New Roman"/>
              </a:rPr>
              <a:t>r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109" y="2727119"/>
            <a:ext cx="528447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385" dirty="0">
                <a:solidFill>
                  <a:srgbClr val="FFFFFF"/>
                </a:solidFill>
                <a:latin typeface="Times New Roman"/>
                <a:cs typeface="Times New Roman"/>
              </a:rPr>
              <a:t>np</a:t>
            </a:r>
            <a:r>
              <a:rPr sz="3850" spc="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8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40" y="3723619"/>
            <a:ext cx="61048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35" dirty="0">
                <a:solidFill>
                  <a:srgbClr val="222222"/>
                </a:solidFill>
                <a:latin typeface="Times New Roman"/>
                <a:cs typeface="Times New Roman"/>
              </a:rPr>
              <a:t>g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40" dirty="0">
                <a:solidFill>
                  <a:srgbClr val="222222"/>
                </a:solidFill>
                <a:latin typeface="Times New Roman"/>
                <a:cs typeface="Times New Roman"/>
              </a:rPr>
              <a:t>rs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222222"/>
                </a:solidFill>
                <a:latin typeface="Times New Roman"/>
                <a:cs typeface="Times New Roman"/>
              </a:rPr>
              <a:t>nt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114" dirty="0"/>
              <a:t>P</a:t>
            </a:r>
            <a:r>
              <a:rPr spc="250" dirty="0"/>
              <a:t>o</a:t>
            </a:r>
            <a:r>
              <a:rPr spc="-55" dirty="0"/>
              <a:t>l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380" dirty="0"/>
              <a:t>h</a:t>
            </a:r>
            <a:r>
              <a:rPr spc="204" dirty="0"/>
              <a:t>e</a:t>
            </a:r>
            <a:r>
              <a:rPr spc="285" dirty="0"/>
              <a:t>d</a:t>
            </a:r>
            <a:r>
              <a:rPr spc="-90" dirty="0"/>
              <a:t> </a:t>
            </a:r>
            <a:r>
              <a:rPr spc="55" dirty="0"/>
              <a:t>I</a:t>
            </a:r>
            <a:r>
              <a:rPr spc="385" dirty="0"/>
              <a:t>np</a:t>
            </a:r>
            <a:r>
              <a:rPr spc="400" dirty="0"/>
              <a:t>u</a:t>
            </a:r>
            <a:r>
              <a:rPr spc="350" dirty="0"/>
              <a:t>t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7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00" dirty="0">
                <a:solidFill>
                  <a:srgbClr val="888888"/>
                </a:solidFill>
              </a:rPr>
              <a:t>E</a:t>
            </a:r>
            <a:r>
              <a:rPr sz="2650" spc="254" dirty="0">
                <a:solidFill>
                  <a:srgbClr val="888888"/>
                </a:solidFill>
              </a:rPr>
              <a:t>nt</a:t>
            </a:r>
            <a:r>
              <a:rPr sz="2650" spc="185" dirty="0">
                <a:solidFill>
                  <a:srgbClr val="888888"/>
                </a:solidFill>
              </a:rPr>
              <a:t>r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50" dirty="0">
                <a:solidFill>
                  <a:srgbClr val="888888"/>
                </a:solidFill>
              </a:rPr>
              <a:t>-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ds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97345" y="2268892"/>
            <a:ext cx="3695065" cy="243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-45" dirty="0">
                <a:latin typeface="Times New Roman"/>
                <a:cs typeface="Times New Roman"/>
              </a:rPr>
              <a:t>x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10" dirty="0">
                <a:latin typeface="Times New Roman"/>
                <a:cs typeface="Times New Roman"/>
              </a:rPr>
              <a:t>Nu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250" dirty="0">
                <a:latin typeface="Times New Roman"/>
                <a:cs typeface="Times New Roman"/>
              </a:rPr>
              <a:t>np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" dirty="0">
                <a:latin typeface="Times New Roman"/>
                <a:cs typeface="Times New Roman"/>
              </a:rPr>
              <a:t>M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60" dirty="0">
                <a:latin typeface="Times New Roman"/>
                <a:cs typeface="Times New Roman"/>
              </a:rPr>
              <a:t>k</a:t>
            </a:r>
            <a:r>
              <a:rPr sz="2650" spc="100" dirty="0">
                <a:latin typeface="Times New Roman"/>
                <a:cs typeface="Times New Roman"/>
              </a:rPr>
              <a:t>e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-45" dirty="0">
                <a:latin typeface="Times New Roman"/>
                <a:cs typeface="Times New Roman"/>
              </a:rPr>
              <a:t>x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409" dirty="0">
                <a:latin typeface="Times New Roman"/>
                <a:cs typeface="Times New Roman"/>
              </a:rPr>
              <a:t>A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200" dirty="0">
                <a:latin typeface="Times New Roman"/>
                <a:cs typeface="Times New Roman"/>
              </a:rPr>
              <a:t>om</a:t>
            </a:r>
            <a:r>
              <a:rPr sz="2650" spc="220" dirty="0">
                <a:latin typeface="Times New Roman"/>
                <a:cs typeface="Times New Roman"/>
              </a:rPr>
              <a:t>p</a:t>
            </a:r>
            <a:r>
              <a:rPr sz="2650" spc="-45" dirty="0">
                <a:latin typeface="Times New Roman"/>
                <a:cs typeface="Times New Roman"/>
              </a:rPr>
              <a:t>l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5" dirty="0"/>
              <a:t>R</a:t>
            </a:r>
            <a:r>
              <a:rPr spc="45" dirty="0"/>
              <a:t>a</a:t>
            </a:r>
            <a:r>
              <a:rPr spc="280" dirty="0"/>
              <a:t>d</a:t>
            </a:r>
            <a:r>
              <a:rPr spc="-5" dirty="0"/>
              <a:t>M</a:t>
            </a:r>
            <a:r>
              <a:rPr spc="229" dirty="0"/>
              <a:t>a</a:t>
            </a:r>
            <a:r>
              <a:rPr spc="265" dirty="0"/>
              <a:t>s</a:t>
            </a:r>
            <a:r>
              <a:rPr spc="90" dirty="0"/>
              <a:t>k</a:t>
            </a:r>
            <a:r>
              <a:rPr spc="145" dirty="0"/>
              <a:t>e</a:t>
            </a:r>
            <a:r>
              <a:rPr spc="280" dirty="0"/>
              <a:t>d</a:t>
            </a:r>
            <a:r>
              <a:rPr spc="-750" dirty="0"/>
              <a:t>T</a:t>
            </a:r>
            <a:r>
              <a:rPr spc="200" dirty="0"/>
              <a:t>e</a:t>
            </a:r>
            <a:r>
              <a:rPr spc="-45" dirty="0"/>
              <a:t>x</a:t>
            </a:r>
            <a:r>
              <a:rPr spc="345" dirty="0"/>
              <a:t>t</a:t>
            </a:r>
            <a:r>
              <a:rPr spc="-35" dirty="0"/>
              <a:t>B</a:t>
            </a:r>
            <a:r>
              <a:rPr spc="210" dirty="0"/>
              <a:t>o</a:t>
            </a:r>
            <a:r>
              <a:rPr spc="-40" dirty="0"/>
              <a:t>x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45" dirty="0">
                <a:solidFill>
                  <a:srgbClr val="888888"/>
                </a:solidFill>
              </a:rPr>
              <a:t>G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40" dirty="0">
                <a:solidFill>
                  <a:srgbClr val="888888"/>
                </a:solidFill>
              </a:rPr>
              <a:t>rs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-345" dirty="0">
                <a:solidFill>
                  <a:srgbClr val="888888"/>
                </a:solidFill>
              </a:rPr>
              <a:t>X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71368" y="5732880"/>
            <a:ext cx="717232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pp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40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050" spc="100" dirty="0">
                <a:solidFill>
                  <a:srgbClr val="696969"/>
                </a:solidFill>
                <a:latin typeface="Times New Roman"/>
                <a:cs typeface="Times New Roman"/>
              </a:rPr>
              <a:t>or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696969"/>
                </a:solidFill>
                <a:latin typeface="Times New Roman"/>
                <a:cs typeface="Times New Roman"/>
              </a:rPr>
              <a:t>mo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050" spc="155" dirty="0">
                <a:solidFill>
                  <a:srgbClr val="696969"/>
                </a:solidFill>
                <a:latin typeface="Times New Roman"/>
                <a:cs typeface="Times New Roman"/>
              </a:rPr>
              <a:t>ommo</a:t>
            </a:r>
            <a:r>
              <a:rPr sz="2050" spc="85" dirty="0">
                <a:solidFill>
                  <a:srgbClr val="696969"/>
                </a:solidFill>
                <a:latin typeface="Times New Roman"/>
                <a:cs typeface="Times New Roman"/>
              </a:rPr>
              <a:t>nl</a:t>
            </a:r>
            <a:r>
              <a:rPr sz="2050" spc="-114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30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m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k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696969"/>
                </a:solidFill>
                <a:latin typeface="Times New Roman"/>
                <a:cs typeface="Times New Roman"/>
              </a:rPr>
              <a:t>&amp;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40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ll</a:t>
            </a:r>
            <a:r>
              <a:rPr sz="2050" spc="-114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050" spc="204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55" dirty="0">
                <a:solidFill>
                  <a:srgbClr val="696969"/>
                </a:solidFill>
                <a:latin typeface="Times New Roman"/>
                <a:cs typeface="Times New Roman"/>
              </a:rPr>
              <a:t>om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-50" dirty="0">
                <a:solidFill>
                  <a:srgbClr val="696969"/>
                </a:solidFill>
                <a:latin typeface="Times New Roman"/>
                <a:cs typeface="Times New Roman"/>
              </a:rPr>
              <a:t>z</a:t>
            </a: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068" y="1904999"/>
            <a:ext cx="4935682" cy="1004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4068" y="2996045"/>
          <a:ext cx="6927272" cy="2537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635"/>
                <a:gridCol w="207847"/>
                <a:gridCol w="4337790"/>
              </a:tblGrid>
              <a:tr h="570827">
                <a:tc>
                  <a:txBody>
                    <a:bodyPr/>
                    <a:lstStyle/>
                    <a:p>
                      <a:pPr marL="43180" marR="43815">
                        <a:lnSpc>
                          <a:spcPct val="101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Address 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RadMaskedTextBox1.Mask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=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"&lt;0..255&gt;.&lt;0..255&gt;.&lt;0..255&gt;.&lt;0..255&gt;</a:t>
                      </a:r>
                      <a:r>
                        <a:rPr sz="1350" spc="-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623454">
                <a:tc>
                  <a:txBody>
                    <a:bodyPr/>
                    <a:lstStyle/>
                    <a:p>
                      <a:pPr marL="43180" marR="43815">
                        <a:lnSpc>
                          <a:spcPct val="101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Credi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t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Card 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RadMaskedTextBox1.Mask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=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spc="-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"###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</a:t>
                      </a:r>
                      <a:r>
                        <a:rPr sz="1350" spc="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###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</a:t>
                      </a:r>
                      <a:r>
                        <a:rPr sz="1350" spc="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###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</a:t>
                      </a:r>
                      <a:r>
                        <a:rPr sz="1350" spc="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####"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623454">
                <a:tc>
                  <a:txBody>
                    <a:bodyPr/>
                    <a:lstStyle/>
                    <a:p>
                      <a:pPr marL="43180" marR="43815">
                        <a:lnSpc>
                          <a:spcPct val="101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Phon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Number 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RadMaskedTextBox1.Mask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=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spc="-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"(###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350" spc="5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###-####-####"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  <a:tr h="719377">
                <a:tc>
                  <a:txBody>
                    <a:bodyPr/>
                    <a:lstStyle/>
                    <a:p>
                      <a:pPr marL="43180" marR="43815">
                        <a:lnSpc>
                          <a:spcPct val="101000"/>
                        </a:lnSpc>
                      </a:pPr>
                      <a:r>
                        <a:rPr sz="1350" spc="-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sz="1350" spc="5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350" dirty="0">
                          <a:solidFill>
                            <a:srgbClr val="7F9F7F"/>
                          </a:solidFill>
                          <a:latin typeface="Courier"/>
                          <a:cs typeface="Courier"/>
                        </a:rPr>
                        <a:t>SSN 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RadMaskedTextBox1.Mask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=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CC9393"/>
                          </a:solidFill>
                          <a:latin typeface="Courier"/>
                          <a:cs typeface="Courier"/>
                        </a:rPr>
                        <a:t>"###-##-####"</a:t>
                      </a:r>
                      <a:r>
                        <a:rPr sz="1350" dirty="0">
                          <a:solidFill>
                            <a:srgbClr val="DCDCDC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35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3217" y="2739820"/>
            <a:ext cx="561784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9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16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19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45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328" y="3684365"/>
            <a:ext cx="685609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3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35" dirty="0">
                <a:solidFill>
                  <a:srgbClr val="222222"/>
                </a:solidFill>
                <a:latin typeface="Times New Roman"/>
                <a:cs typeface="Times New Roman"/>
              </a:rPr>
              <a:t>g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54" dirty="0">
                <a:solidFill>
                  <a:srgbClr val="222222"/>
                </a:solidFill>
                <a:latin typeface="Times New Roman"/>
                <a:cs typeface="Times New Roman"/>
              </a:rPr>
              <a:t>nt</a:t>
            </a:r>
            <a:r>
              <a:rPr sz="2650" spc="140" dirty="0">
                <a:solidFill>
                  <a:srgbClr val="222222"/>
                </a:solidFill>
                <a:latin typeface="Times New Roman"/>
                <a:cs typeface="Times New Roman"/>
              </a:rPr>
              <a:t>ro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35" dirty="0">
                <a:solidFill>
                  <a:srgbClr val="222222"/>
                </a:solidFill>
                <a:latin typeface="Times New Roman"/>
                <a:cs typeface="Times New Roman"/>
              </a:rPr>
              <a:t>k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ll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60" dirty="0">
                <a:solidFill>
                  <a:srgbClr val="222222"/>
                </a:solidFill>
                <a:latin typeface="Times New Roman"/>
                <a:cs typeface="Times New Roman"/>
              </a:rPr>
              <a:t>ff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210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650" spc="18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967105" marR="959485" algn="ctr">
              <a:lnSpc>
                <a:spcPct val="128600"/>
              </a:lnSpc>
              <a:spcBef>
                <a:spcPts val="2330"/>
              </a:spcBef>
            </a:pP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ard</a:t>
            </a:r>
            <a:r>
              <a:rPr sz="2650" spc="80" dirty="0">
                <a:solidFill>
                  <a:srgbClr val="222222"/>
                </a:solidFill>
                <a:latin typeface="Times New Roman"/>
                <a:cs typeface="Times New Roman"/>
              </a:rPr>
              <a:t>-H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tt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00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222222"/>
                </a:solidFill>
                <a:latin typeface="Times New Roman"/>
                <a:cs typeface="Times New Roman"/>
              </a:rPr>
              <a:t>nt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75" dirty="0">
                <a:solidFill>
                  <a:srgbClr val="222222"/>
                </a:solidFill>
                <a:latin typeface="Times New Roman"/>
                <a:cs typeface="Times New Roman"/>
              </a:rPr>
              <a:t>rp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50" dirty="0">
                <a:solidFill>
                  <a:srgbClr val="222222"/>
                </a:solidFill>
                <a:latin typeface="Times New Roman"/>
                <a:cs typeface="Times New Roman"/>
              </a:rPr>
              <a:t>-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0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-75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60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7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30" dirty="0">
                <a:solidFill>
                  <a:srgbClr val="222222"/>
                </a:solidFill>
                <a:latin typeface="Times New Roman"/>
                <a:cs typeface="Times New Roman"/>
              </a:rPr>
              <a:t>ra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20" dirty="0">
                <a:solidFill>
                  <a:srgbClr val="222222"/>
                </a:solidFill>
                <a:latin typeface="Times New Roman"/>
                <a:cs typeface="Times New Roman"/>
              </a:rPr>
              <a:t>ns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50" dirty="0">
                <a:solidFill>
                  <a:srgbClr val="222222"/>
                </a:solidFill>
                <a:latin typeface="Times New Roman"/>
                <a:cs typeface="Times New Roman"/>
              </a:rPr>
              <a:t>-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75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135" dirty="0"/>
              <a:t>D</a:t>
            </a:r>
            <a:r>
              <a:rPr spc="235" dirty="0"/>
              <a:t>a</a:t>
            </a:r>
            <a:r>
              <a:rPr spc="350" dirty="0"/>
              <a:t>t</a:t>
            </a:r>
            <a:r>
              <a:rPr spc="235" dirty="0"/>
              <a:t>a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710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40" dirty="0">
                <a:solidFill>
                  <a:srgbClr val="888888"/>
                </a:solidFill>
              </a:rPr>
              <a:t>I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00" dirty="0">
                <a:solidFill>
                  <a:srgbClr val="888888"/>
                </a:solidFill>
              </a:rPr>
              <a:t>ne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40" dirty="0">
                <a:solidFill>
                  <a:srgbClr val="888888"/>
                </a:solidFill>
              </a:rPr>
              <a:t>tt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00" dirty="0">
                <a:solidFill>
                  <a:srgbClr val="888888"/>
                </a:solidFill>
              </a:rPr>
              <a:t>ne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90" dirty="0">
                <a:solidFill>
                  <a:srgbClr val="888888"/>
                </a:solidFill>
              </a:rPr>
              <a:t>k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861868" y="2268892"/>
            <a:ext cx="2473325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2067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45" dirty="0">
                <a:latin typeface="Times New Roman"/>
                <a:cs typeface="Times New Roman"/>
              </a:rPr>
              <a:t>G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-45" dirty="0">
                <a:latin typeface="Times New Roman"/>
                <a:cs typeface="Times New Roman"/>
              </a:rPr>
              <a:t>l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4810" indent="-3467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25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25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10" dirty="0">
                <a:latin typeface="Times New Roman"/>
                <a:cs typeface="Times New Roman"/>
              </a:rPr>
              <a:t>t</a:t>
            </a:r>
            <a:r>
              <a:rPr sz="2650" spc="-27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75" dirty="0">
                <a:latin typeface="Times New Roman"/>
                <a:cs typeface="Times New Roman"/>
              </a:rPr>
              <a:t>P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G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  <a:p>
            <a:pPr marL="384810" indent="-3721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55" dirty="0">
                <a:latin typeface="Times New Roman"/>
                <a:cs typeface="Times New Roman"/>
              </a:rPr>
              <a:t>C</a:t>
            </a:r>
            <a:r>
              <a:rPr sz="2650" spc="120" dirty="0">
                <a:latin typeface="Times New Roman"/>
                <a:cs typeface="Times New Roman"/>
              </a:rPr>
              <a:t>a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25" dirty="0">
                <a:latin typeface="Times New Roman"/>
                <a:cs typeface="Times New Roman"/>
              </a:rPr>
              <a:t>nd</a:t>
            </a:r>
            <a:r>
              <a:rPr sz="2650" spc="130" dirty="0">
                <a:latin typeface="Times New Roman"/>
                <a:cs typeface="Times New Roman"/>
              </a:rPr>
              <a:t>ar</a:t>
            </a:r>
            <a:endParaRPr sz="2650">
              <a:latin typeface="Times New Roman"/>
              <a:cs typeface="Times New Roman"/>
            </a:endParaRPr>
          </a:p>
          <a:p>
            <a:pPr marL="384810" indent="-33782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45" dirty="0">
                <a:latin typeface="Times New Roman"/>
                <a:cs typeface="Times New Roman"/>
              </a:rPr>
              <a:t>G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368" y="1311774"/>
            <a:ext cx="5812790" cy="481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39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om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rk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10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401955" indent="-311785">
              <a:lnSpc>
                <a:spcPct val="100000"/>
              </a:lnSpc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spc="-45" dirty="0">
                <a:latin typeface="Times New Roman"/>
                <a:cs typeface="Times New Roman"/>
              </a:rPr>
              <a:t>R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60" dirty="0">
                <a:latin typeface="Times New Roman"/>
                <a:cs typeface="Times New Roman"/>
              </a:rPr>
              <a:t>d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50" dirty="0">
                <a:latin typeface="Times New Roman"/>
                <a:cs typeface="Times New Roman"/>
              </a:rPr>
              <a:t>g</a:t>
            </a:r>
            <a:r>
              <a:rPr sz="2150" spc="235" dirty="0">
                <a:latin typeface="Times New Roman"/>
                <a:cs typeface="Times New Roman"/>
              </a:rPr>
              <a:t>n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w</a:t>
            </a:r>
            <a:r>
              <a:rPr sz="2150" spc="-30" dirty="0">
                <a:latin typeface="Times New Roman"/>
                <a:cs typeface="Times New Roman"/>
              </a:rPr>
              <a:t>iz</a:t>
            </a:r>
            <a:r>
              <a:rPr sz="2150" spc="135" dirty="0">
                <a:latin typeface="Times New Roman"/>
                <a:cs typeface="Times New Roman"/>
              </a:rPr>
              <a:t>ard</a:t>
            </a:r>
            <a:endParaRPr sz="2150">
              <a:latin typeface="Times New Roman"/>
              <a:cs typeface="Times New Roman"/>
            </a:endParaRPr>
          </a:p>
          <a:p>
            <a:pPr marL="401955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dirty="0">
                <a:latin typeface="Times New Roman"/>
                <a:cs typeface="Times New Roman"/>
              </a:rPr>
              <a:t>B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75" dirty="0">
                <a:latin typeface="Times New Roman"/>
                <a:cs typeface="Times New Roman"/>
              </a:rPr>
              <a:t>ny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da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90" dirty="0">
                <a:latin typeface="Times New Roman"/>
                <a:cs typeface="Times New Roman"/>
              </a:rPr>
              <a:t>r</a:t>
            </a:r>
            <a:r>
              <a:rPr sz="2150" spc="114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  <a:p>
            <a:pPr marL="401955" indent="-34607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spc="75" dirty="0">
                <a:latin typeface="Times New Roman"/>
                <a:cs typeface="Times New Roman"/>
              </a:rPr>
              <a:t>D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85" dirty="0">
                <a:latin typeface="Times New Roman"/>
                <a:cs typeface="Times New Roman"/>
              </a:rPr>
              <a:t>k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40" dirty="0">
                <a:latin typeface="Times New Roman"/>
                <a:cs typeface="Times New Roman"/>
              </a:rPr>
              <a:t>k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U</a:t>
            </a:r>
            <a:r>
              <a:rPr sz="2150" spc="-265" dirty="0">
                <a:latin typeface="Times New Roman"/>
                <a:cs typeface="Times New Roman"/>
              </a:rPr>
              <a:t>X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75" dirty="0">
                <a:latin typeface="Times New Roman"/>
                <a:cs typeface="Times New Roman"/>
              </a:rPr>
              <a:t>rf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5" dirty="0">
                <a:latin typeface="Times New Roman"/>
                <a:cs typeface="Times New Roman"/>
              </a:rPr>
              <a:t>rm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80" dirty="0">
                <a:latin typeface="Times New Roman"/>
                <a:cs typeface="Times New Roman"/>
              </a:rPr>
              <a:t>n</a:t>
            </a:r>
            <a:r>
              <a:rPr sz="2150" spc="155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  <a:p>
            <a:pPr marL="401955" indent="-363855">
              <a:lnSpc>
                <a:spcPct val="100000"/>
              </a:lnSpc>
              <a:spcBef>
                <a:spcPts val="144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175" dirty="0">
                <a:latin typeface="Times New Roman"/>
                <a:cs typeface="Times New Roman"/>
              </a:rPr>
              <a:t>t</a:t>
            </a:r>
            <a:r>
              <a:rPr sz="2150" spc="60" dirty="0">
                <a:latin typeface="Times New Roman"/>
                <a:cs typeface="Times New Roman"/>
              </a:rPr>
              <a:t>,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P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g</a:t>
            </a:r>
            <a:r>
              <a:rPr sz="2150" spc="85" dirty="0">
                <a:latin typeface="Times New Roman"/>
                <a:cs typeface="Times New Roman"/>
              </a:rPr>
              <a:t>e,</a:t>
            </a:r>
            <a:r>
              <a:rPr sz="2150" spc="-50" dirty="0">
                <a:latin typeface="Times New Roman"/>
                <a:cs typeface="Times New Roman"/>
              </a:rPr>
              <a:t> F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,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G</a:t>
            </a:r>
            <a:r>
              <a:rPr sz="2150" spc="125" dirty="0">
                <a:latin typeface="Times New Roman"/>
                <a:cs typeface="Times New Roman"/>
              </a:rPr>
              <a:t>ro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Times New Roman"/>
                <a:cs typeface="Times New Roman"/>
              </a:rPr>
              <a:t>more</a:t>
            </a:r>
            <a:endParaRPr sz="2150">
              <a:latin typeface="Times New Roman"/>
              <a:cs typeface="Times New Roman"/>
            </a:endParaRPr>
          </a:p>
          <a:p>
            <a:pPr marL="401955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P</a:t>
            </a:r>
            <a:r>
              <a:rPr sz="2150" spc="75" dirty="0">
                <a:latin typeface="Times New Roman"/>
                <a:cs typeface="Times New Roman"/>
              </a:rPr>
              <a:t>D</a:t>
            </a:r>
            <a:r>
              <a:rPr sz="2150" spc="-175" dirty="0">
                <a:latin typeface="Times New Roman"/>
                <a:cs typeface="Times New Roman"/>
              </a:rPr>
              <a:t>F</a:t>
            </a:r>
            <a:r>
              <a:rPr sz="2150" spc="60" dirty="0">
                <a:latin typeface="Times New Roman"/>
                <a:cs typeface="Times New Roman"/>
              </a:rPr>
              <a:t>,</a:t>
            </a:r>
            <a:r>
              <a:rPr sz="2150" spc="-50" dirty="0">
                <a:latin typeface="Times New Roman"/>
                <a:cs typeface="Times New Roman"/>
              </a:rPr>
              <a:t> W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30" dirty="0">
                <a:latin typeface="Times New Roman"/>
                <a:cs typeface="Times New Roman"/>
              </a:rPr>
              <a:t>rd</a:t>
            </a:r>
            <a:r>
              <a:rPr sz="2150" spc="60" dirty="0">
                <a:latin typeface="Times New Roman"/>
                <a:cs typeface="Times New Roman"/>
              </a:rPr>
              <a:t>,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-204" dirty="0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  <a:p>
            <a:pPr marL="401955" indent="-3721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-45" dirty="0">
                <a:latin typeface="Times New Roman"/>
                <a:cs typeface="Times New Roman"/>
              </a:rPr>
              <a:t>R</a:t>
            </a:r>
            <a:r>
              <a:rPr sz="2150" spc="-35" dirty="0">
                <a:latin typeface="Times New Roman"/>
                <a:cs typeface="Times New Roman"/>
              </a:rPr>
              <a:t>U</a:t>
            </a:r>
            <a:r>
              <a:rPr sz="2150" spc="75" dirty="0">
                <a:latin typeface="Times New Roman"/>
                <a:cs typeface="Times New Roman"/>
              </a:rPr>
              <a:t>D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f</a:t>
            </a:r>
            <a:r>
              <a:rPr sz="2150" spc="125" dirty="0">
                <a:latin typeface="Times New Roman"/>
                <a:cs typeface="Times New Roman"/>
              </a:rPr>
              <a:t>ro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90" dirty="0">
                <a:latin typeface="Times New Roman"/>
                <a:cs typeface="Times New Roman"/>
              </a:rPr>
              <a:t>v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4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95" dirty="0">
                <a:latin typeface="Times New Roman"/>
                <a:cs typeface="Times New Roman"/>
              </a:rPr>
              <a:t>E</a:t>
            </a:r>
            <a:r>
              <a:rPr sz="2150" spc="160" dirty="0">
                <a:latin typeface="Times New Roman"/>
                <a:cs typeface="Times New Roman"/>
              </a:rPr>
              <a:t>d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mo</a:t>
            </a:r>
            <a:r>
              <a:rPr sz="2150" spc="160" dirty="0">
                <a:latin typeface="Times New Roman"/>
                <a:cs typeface="Times New Roman"/>
              </a:rPr>
              <a:t>d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401955" indent="-32893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402590" algn="l"/>
              </a:tabLst>
            </a:pPr>
            <a:r>
              <a:rPr sz="2150" spc="70" dirty="0">
                <a:latin typeface="Times New Roman"/>
                <a:cs typeface="Times New Roman"/>
              </a:rPr>
              <a:t>Mobile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suppo</a:t>
            </a:r>
            <a:r>
              <a:rPr sz="2150" spc="18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135" dirty="0">
                <a:latin typeface="Times New Roman"/>
                <a:cs typeface="Times New Roman"/>
              </a:rPr>
              <a:t>Some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00" dirty="0">
                <a:latin typeface="Times New Roman"/>
                <a:cs typeface="Times New Roman"/>
              </a:rPr>
              <a:t>have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35" dirty="0">
                <a:latin typeface="Times New Roman"/>
                <a:cs typeface="Times New Roman"/>
              </a:rPr>
              <a:t>c</a:t>
            </a:r>
            <a:r>
              <a:rPr sz="2650" spc="114" dirty="0">
                <a:latin typeface="Times New Roman"/>
                <a:cs typeface="Times New Roman"/>
              </a:rPr>
              <a:t>a</a:t>
            </a:r>
            <a:r>
              <a:rPr sz="2650" spc="55" dirty="0">
                <a:latin typeface="Times New Roman"/>
                <a:cs typeface="Times New Roman"/>
              </a:rPr>
              <a:t>lled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i</a:t>
            </a:r>
            <a:r>
              <a:rPr sz="2650" spc="100" dirty="0">
                <a:latin typeface="Times New Roman"/>
                <a:cs typeface="Times New Roman"/>
              </a:rPr>
              <a:t>t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spc="-155" dirty="0">
                <a:solidFill>
                  <a:srgbClr val="2DB245"/>
                </a:solidFill>
                <a:latin typeface="Times New Roman"/>
                <a:cs typeface="Times New Roman"/>
              </a:rPr>
              <a:t>F</a:t>
            </a:r>
            <a:r>
              <a:rPr sz="2650" spc="15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DB245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55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650" spc="60" dirty="0">
                <a:solidFill>
                  <a:srgbClr val="2DB245"/>
                </a:solidFill>
                <a:latin typeface="Times New Roman"/>
                <a:cs typeface="Times New Roman"/>
              </a:rPr>
              <a:t>f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2DB245"/>
                </a:solidFill>
                <a:latin typeface="Times New Roman"/>
                <a:cs typeface="Times New Roman"/>
              </a:rPr>
              <a:t>ll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2DB245"/>
                </a:solidFill>
                <a:latin typeface="Times New Roman"/>
                <a:cs typeface="Times New Roman"/>
              </a:rPr>
              <a:t>g</a:t>
            </a:r>
            <a:r>
              <a:rPr sz="2650" spc="4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ds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DB245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DB245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25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896340"/>
            <a:ext cx="7793182" cy="3506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667378"/>
            <a:ext cx="736917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85" dirty="0">
                <a:solidFill>
                  <a:srgbClr val="888888"/>
                </a:solidFill>
                <a:latin typeface="Times New Roman"/>
                <a:cs typeface="Times New Roman"/>
              </a:rPr>
              <a:t>Ju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pp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-100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0" dirty="0">
                <a:solidFill>
                  <a:srgbClr val="888888"/>
                </a:solidFill>
                <a:latin typeface="Times New Roman"/>
                <a:cs typeface="Times New Roman"/>
              </a:rPr>
              <a:t>da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220" dirty="0">
                <a:solidFill>
                  <a:srgbClr val="888888"/>
                </a:solidFill>
                <a:latin typeface="Times New Roman"/>
                <a:cs typeface="Times New Roman"/>
              </a:rPr>
              <a:t>'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80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150" spc="130" dirty="0">
                <a:solidFill>
                  <a:srgbClr val="888888"/>
                </a:solidFill>
                <a:latin typeface="Times New Roman"/>
                <a:cs typeface="Times New Roman"/>
              </a:rPr>
              <a:t>..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55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50" dirty="0">
                <a:solidFill>
                  <a:srgbClr val="888888"/>
                </a:solidFill>
                <a:latin typeface="Times New Roman"/>
                <a:cs typeface="Times New Roman"/>
              </a:rPr>
              <a:t>gg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2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114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130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7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20" dirty="0">
                <a:solidFill>
                  <a:srgbClr val="888888"/>
                </a:solidFill>
              </a:rPr>
              <a:t>B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210" dirty="0">
                <a:solidFill>
                  <a:srgbClr val="888888"/>
                </a:solidFill>
              </a:rPr>
              <a:t>n</a:t>
            </a:r>
            <a:r>
              <a:rPr sz="2650" spc="180" dirty="0">
                <a:solidFill>
                  <a:srgbClr val="888888"/>
                </a:solidFill>
              </a:rPr>
              <a:t>c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5" dirty="0">
                <a:solidFill>
                  <a:srgbClr val="888888"/>
                </a:solidFill>
              </a:rPr>
              <a:t>n</a:t>
            </a:r>
            <a:r>
              <a:rPr sz="2650" spc="17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270" dirty="0">
                <a:solidFill>
                  <a:srgbClr val="888888"/>
                </a:solidFill>
              </a:rPr>
              <a:t>y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84068" y="1991591"/>
            <a:ext cx="7360284" cy="15417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 marR="1634489" indent="-436880">
              <a:lnSpc>
                <a:spcPct val="101499"/>
              </a:lnSpc>
            </a:pP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&lt;telerik:RadGri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400" spc="2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"RadGrid1"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DataSourceID=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"SqlDataSource1"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PageSize=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"20"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AllowPaging=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AllowFilteringByColumn=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AllowSorting=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ShowGroupPanel=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"True"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4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&lt;/telerik:RadGrid&gt;</a:t>
            </a:r>
            <a:endParaRPr sz="14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368" y="3961538"/>
            <a:ext cx="730821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6500"/>
              </a:lnSpc>
            </a:pPr>
            <a:r>
              <a:rPr sz="2150" spc="-114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235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150" spc="105" dirty="0">
                <a:solidFill>
                  <a:srgbClr val="696969"/>
                </a:solidFill>
                <a:latin typeface="Times New Roman"/>
                <a:cs typeface="Times New Roman"/>
              </a:rPr>
              <a:t>re</a:t>
            </a:r>
            <a:r>
              <a:rPr sz="2150" spc="15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-9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50" dirty="0">
                <a:solidFill>
                  <a:srgbClr val="696969"/>
                </a:solidFill>
                <a:latin typeface="Times New Roman"/>
                <a:cs typeface="Times New Roman"/>
              </a:rPr>
              <a:t>-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50" dirty="0">
                <a:solidFill>
                  <a:srgbClr val="696969"/>
                </a:solidFill>
                <a:latin typeface="Times New Roman"/>
                <a:cs typeface="Times New Roman"/>
              </a:rPr>
              <a:t>g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2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150" spc="16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F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4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696969"/>
                </a:solidFill>
                <a:latin typeface="Times New Roman"/>
                <a:cs typeface="Times New Roman"/>
              </a:rPr>
              <a:t>G</a:t>
            </a:r>
            <a:r>
              <a:rPr sz="2150" spc="125" dirty="0">
                <a:solidFill>
                  <a:srgbClr val="696969"/>
                </a:solidFill>
                <a:latin typeface="Times New Roman"/>
                <a:cs typeface="Times New Roman"/>
              </a:rPr>
              <a:t>ro</a:t>
            </a:r>
            <a:r>
              <a:rPr sz="2150" spc="235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2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10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ns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5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75" dirty="0">
                <a:solidFill>
                  <a:srgbClr val="696969"/>
                </a:solidFill>
                <a:latin typeface="Times New Roman"/>
                <a:cs typeface="Times New Roman"/>
              </a:rPr>
              <a:t>rf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150" spc="165" dirty="0">
                <a:solidFill>
                  <a:srgbClr val="696969"/>
                </a:solidFill>
                <a:latin typeface="Times New Roman"/>
                <a:cs typeface="Times New Roman"/>
              </a:rPr>
              <a:t>rm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180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r>
              <a:rPr sz="2150" spc="155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50" dirty="0">
                <a:solidFill>
                  <a:srgbClr val="696969"/>
                </a:solidFill>
                <a:latin typeface="Times New Roman"/>
                <a:cs typeface="Times New Roman"/>
              </a:rPr>
              <a:t>-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2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10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150" spc="125" dirty="0">
                <a:solidFill>
                  <a:srgbClr val="696969"/>
                </a:solidFill>
                <a:latin typeface="Times New Roman"/>
                <a:cs typeface="Times New Roman"/>
              </a:rPr>
              <a:t>ro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ll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-204" dirty="0">
                <a:solidFill>
                  <a:srgbClr val="696969"/>
                </a:solidFill>
                <a:latin typeface="Times New Roman"/>
                <a:cs typeface="Times New Roman"/>
              </a:rPr>
              <a:t>V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6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235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1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iz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150" spc="235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-40" dirty="0">
                <a:latin typeface="Times New Roman"/>
                <a:cs typeface="Times New Roman"/>
              </a:rPr>
              <a:t>ll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40" dirty="0">
                <a:latin typeface="Times New Roman"/>
                <a:cs typeface="Times New Roman"/>
              </a:rPr>
              <a:t>tt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ng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95" dirty="0">
                <a:solidFill>
                  <a:srgbClr val="2DB245"/>
                </a:solidFill>
                <a:latin typeface="Times New Roman"/>
                <a:cs typeface="Times New Roman"/>
              </a:rPr>
              <a:t>Out</a:t>
            </a:r>
            <a:r>
              <a:rPr sz="2650" spc="-6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2DB245"/>
                </a:solidFill>
                <a:latin typeface="Times New Roman"/>
                <a:cs typeface="Times New Roman"/>
              </a:rPr>
              <a:t>of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204" dirty="0">
                <a:solidFill>
                  <a:srgbClr val="2DB245"/>
                </a:solidFill>
                <a:latin typeface="Times New Roman"/>
                <a:cs typeface="Times New Roman"/>
              </a:rPr>
              <a:t>the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85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650" spc="35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650" spc="-40" dirty="0">
                <a:solidFill>
                  <a:srgbClr val="2DB245"/>
                </a:solidFill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395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00" dirty="0">
                <a:solidFill>
                  <a:srgbClr val="888888"/>
                </a:solidFill>
              </a:rPr>
              <a:t>om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C</a:t>
            </a:r>
            <a:r>
              <a:rPr sz="2650" spc="-75" dirty="0">
                <a:solidFill>
                  <a:srgbClr val="888888"/>
                </a:solidFill>
              </a:rPr>
              <a:t>R</a:t>
            </a: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7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30" dirty="0">
                <a:solidFill>
                  <a:srgbClr val="888888"/>
                </a:solidFill>
              </a:rPr>
              <a:t>ra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50" dirty="0">
                <a:solidFill>
                  <a:srgbClr val="888888"/>
                </a:solidFill>
              </a:rPr>
              <a:t>n</a:t>
            </a:r>
            <a:r>
              <a:rPr sz="2650" spc="165" dirty="0">
                <a:solidFill>
                  <a:srgbClr val="888888"/>
                </a:solidFill>
              </a:rPr>
              <a:t>s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766454"/>
            <a:ext cx="5775613" cy="369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784836"/>
            <a:ext cx="61766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Ju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n</a:t>
            </a:r>
            <a:r>
              <a:rPr sz="2050" spc="9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ll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70" dirty="0">
                <a:solidFill>
                  <a:srgbClr val="2DB245"/>
                </a:solidFill>
                <a:latin typeface="Times New Roman"/>
                <a:cs typeface="Times New Roman"/>
              </a:rPr>
              <a:t>w</a:t>
            </a: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204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050" spc="18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155" dirty="0">
                <a:solidFill>
                  <a:srgbClr val="2DB245"/>
                </a:solidFill>
                <a:latin typeface="Times New Roman"/>
                <a:cs typeface="Times New Roman"/>
              </a:rPr>
              <a:t>om</a:t>
            </a:r>
            <a:r>
              <a:rPr sz="2050" spc="114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18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050" spc="2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050" spc="170" dirty="0">
                <a:solidFill>
                  <a:srgbClr val="2DB245"/>
                </a:solidFill>
                <a:latin typeface="Times New Roman"/>
                <a:cs typeface="Times New Roman"/>
              </a:rPr>
              <a:t>ns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18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14" dirty="0">
                <a:solidFill>
                  <a:srgbClr val="2DB245"/>
                </a:solidFill>
                <a:latin typeface="Times New Roman"/>
                <a:cs typeface="Times New Roman"/>
              </a:rPr>
              <a:t>Updates</a:t>
            </a:r>
            <a:r>
              <a:rPr sz="2050" spc="-6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696969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85" dirty="0">
                <a:solidFill>
                  <a:srgbClr val="2DB245"/>
                </a:solidFill>
                <a:latin typeface="Times New Roman"/>
                <a:cs typeface="Times New Roman"/>
              </a:rPr>
              <a:t>Deletes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-40" dirty="0">
                <a:solidFill>
                  <a:srgbClr val="888888"/>
                </a:solidFill>
              </a:rPr>
              <a:t>C</a:t>
            </a:r>
            <a:r>
              <a:rPr sz="2650" spc="-75" dirty="0">
                <a:solidFill>
                  <a:srgbClr val="888888"/>
                </a:solidFill>
              </a:rPr>
              <a:t>R</a:t>
            </a:r>
            <a:r>
              <a:rPr sz="2650" spc="-60" dirty="0">
                <a:solidFill>
                  <a:srgbClr val="888888"/>
                </a:solidFill>
              </a:rPr>
              <a:t>U</a:t>
            </a:r>
            <a:r>
              <a:rPr sz="2650" spc="7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225" dirty="0">
                <a:solidFill>
                  <a:srgbClr val="888888"/>
                </a:solidFill>
              </a:rPr>
              <a:t>pp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75" dirty="0">
                <a:solidFill>
                  <a:srgbClr val="888888"/>
                </a:solidFill>
              </a:rPr>
              <a:t>r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00" dirty="0">
                <a:solidFill>
                  <a:srgbClr val="888888"/>
                </a:solidFill>
              </a:rPr>
              <a:t>mo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5" dirty="0">
                <a:solidFill>
                  <a:srgbClr val="888888"/>
                </a:solidFill>
              </a:rPr>
              <a:t>s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887682"/>
            <a:ext cx="7663295" cy="3394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068" y="5481204"/>
            <a:ext cx="4416425" cy="78803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&lt;telerik:RadGri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"RadGrid1"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...</a:t>
            </a:r>
            <a:endParaRPr sz="1350">
              <a:latin typeface="Courier"/>
              <a:cs typeface="Courier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&lt;MasterTableVie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w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EditMode=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"PopUp"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...</a:t>
            </a:r>
            <a:endParaRPr sz="13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580" y="618339"/>
            <a:ext cx="51650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0" dirty="0">
                <a:latin typeface="Times New Roman"/>
                <a:cs typeface="Times New Roman"/>
              </a:rPr>
              <a:t>B</a:t>
            </a:r>
            <a:r>
              <a:rPr sz="3850" spc="400" dirty="0">
                <a:latin typeface="Times New Roman"/>
                <a:cs typeface="Times New Roman"/>
              </a:rPr>
              <a:t>u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85" dirty="0">
                <a:latin typeface="Times New Roman"/>
                <a:cs typeface="Times New Roman"/>
              </a:rPr>
              <a:t>d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345" dirty="0">
                <a:latin typeface="Times New Roman"/>
                <a:cs typeface="Times New Roman"/>
              </a:rPr>
              <a:t>b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04" dirty="0">
                <a:latin typeface="Times New Roman"/>
                <a:cs typeface="Times New Roman"/>
              </a:rPr>
              <a:t>ra</a:t>
            </a:r>
            <a:r>
              <a:rPr sz="3850" spc="75" dirty="0">
                <a:latin typeface="Times New Roman"/>
                <a:cs typeface="Times New Roman"/>
              </a:rPr>
              <a:t>g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420" dirty="0">
                <a:latin typeface="Times New Roman"/>
                <a:cs typeface="Times New Roman"/>
              </a:rPr>
              <a:t>n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35" dirty="0">
                <a:latin typeface="Times New Roman"/>
                <a:cs typeface="Times New Roman"/>
              </a:rPr>
              <a:t>.</a:t>
            </a:r>
            <a:r>
              <a:rPr sz="3850" spc="240" dirty="0">
                <a:latin typeface="Times New Roman"/>
                <a:cs typeface="Times New Roman"/>
              </a:rPr>
              <a:t>.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1526" y="1294452"/>
            <a:ext cx="3821429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888888"/>
                </a:solidFill>
                <a:latin typeface="Times New Roman"/>
                <a:cs typeface="Times New Roman"/>
              </a:rPr>
              <a:t>r-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7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Cl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4204" y="1861704"/>
            <a:ext cx="3454977" cy="2952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788" y="5342866"/>
            <a:ext cx="681926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9560">
              <a:lnSpc>
                <a:spcPct val="128600"/>
              </a:lnSpc>
            </a:pP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95" dirty="0">
                <a:latin typeface="Times New Roman"/>
                <a:cs typeface="Times New Roman"/>
              </a:rPr>
              <a:t>rn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40" dirty="0">
                <a:latin typeface="Times New Roman"/>
                <a:cs typeface="Times New Roman"/>
              </a:rPr>
              <a:t>rs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85" dirty="0">
                <a:latin typeface="Times New Roman"/>
                <a:cs typeface="Times New Roman"/>
              </a:rPr>
              <a:t>rf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155" dirty="0">
                <a:latin typeface="Times New Roman"/>
                <a:cs typeface="Times New Roman"/>
              </a:rPr>
              <a:t>.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'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r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ng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Ja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20" dirty="0">
                <a:solidFill>
                  <a:srgbClr val="888888"/>
                </a:solidFill>
              </a:rPr>
              <a:t>B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90" dirty="0">
                <a:solidFill>
                  <a:srgbClr val="888888"/>
                </a:solidFill>
              </a:rPr>
              <a:t>k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75" dirty="0">
                <a:solidFill>
                  <a:srgbClr val="888888"/>
                </a:solidFill>
              </a:rPr>
              <a:t>F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05" dirty="0">
                <a:solidFill>
                  <a:srgbClr val="888888"/>
                </a:solidFill>
              </a:rPr>
              <a:t>r</a:t>
            </a:r>
            <a:r>
              <a:rPr sz="2650" spc="60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818408"/>
            <a:ext cx="6147954" cy="3792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810462"/>
            <a:ext cx="501142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90" dirty="0">
                <a:solidFill>
                  <a:srgbClr val="696969"/>
                </a:solidFill>
                <a:latin typeface="Times New Roman"/>
                <a:cs typeface="Times New Roman"/>
              </a:rPr>
              <a:t>Built-in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254" dirty="0">
                <a:solidFill>
                  <a:srgbClr val="2DB245"/>
                </a:solidFill>
                <a:latin typeface="Times New Roman"/>
                <a:cs typeface="Times New Roman"/>
              </a:rPr>
              <a:t>nt</a:t>
            </a:r>
            <a:r>
              <a:rPr sz="2650" spc="265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650" spc="-4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-120" dirty="0">
                <a:solidFill>
                  <a:srgbClr val="2DB245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696969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2DB245"/>
                </a:solidFill>
                <a:latin typeface="Times New Roman"/>
                <a:cs typeface="Times New Roman"/>
              </a:rPr>
              <a:t>type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95" dirty="0">
                <a:solidFill>
                  <a:srgbClr val="2DB245"/>
                </a:solidFill>
                <a:latin typeface="Times New Roman"/>
                <a:cs typeface="Times New Roman"/>
              </a:rPr>
              <a:t>sma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650" spc="24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-6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-215" dirty="0">
                <a:solidFill>
                  <a:srgbClr val="2DB245"/>
                </a:solidFill>
                <a:latin typeface="Times New Roman"/>
                <a:cs typeface="Times New Roman"/>
              </a:rPr>
              <a:t>UX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458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65" dirty="0"/>
              <a:t>G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285" dirty="0"/>
              <a:t>d</a:t>
            </a:r>
          </a:p>
          <a:p>
            <a:pPr marL="29845">
              <a:lnSpc>
                <a:spcPts val="3140"/>
              </a:lnSpc>
            </a:pPr>
            <a:r>
              <a:rPr sz="2650" spc="-100" dirty="0">
                <a:solidFill>
                  <a:srgbClr val="888888"/>
                </a:solidFill>
              </a:rPr>
              <a:t>E</a:t>
            </a:r>
            <a:r>
              <a:rPr sz="2650" spc="-40" dirty="0">
                <a:solidFill>
                  <a:srgbClr val="888888"/>
                </a:solidFill>
              </a:rPr>
              <a:t>x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75" dirty="0">
                <a:solidFill>
                  <a:srgbClr val="888888"/>
                </a:solidFill>
              </a:rPr>
              <a:t>r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4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688523"/>
            <a:ext cx="3957204" cy="2528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068" y="4113067"/>
            <a:ext cx="5464175" cy="184467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&lt;telerik:RadGri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"RadGrid1"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...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&lt;MasterTableVie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w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CommandItemDisplay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"Top"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...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1290320" marR="1047750" indent="-415925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&lt;CommandItemSettings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ShowExportToExcelButton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ShowExportToWordButton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ShowExportToPdfButton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ShowExportToCsvButton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"True"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874394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&lt;/CommandItemSettings&gt;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906" y="3004916"/>
            <a:ext cx="303847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5120">
              <a:lnSpc>
                <a:spcPct val="107200"/>
              </a:lnSpc>
            </a:pPr>
            <a:r>
              <a:rPr sz="2650" spc="175" dirty="0">
                <a:solidFill>
                  <a:srgbClr val="696969"/>
                </a:solidFill>
                <a:latin typeface="Times New Roman"/>
                <a:cs typeface="Times New Roman"/>
              </a:rPr>
              <a:t>It's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7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650" spc="15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650" spc="-6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14" dirty="0">
                <a:solidFill>
                  <a:srgbClr val="2DB245"/>
                </a:solidFill>
                <a:latin typeface="Times New Roman"/>
                <a:cs typeface="Times New Roman"/>
              </a:rPr>
              <a:t>simple</a:t>
            </a:r>
            <a:r>
              <a:rPr sz="2650" spc="-7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65" dirty="0">
                <a:solidFill>
                  <a:srgbClr val="696969"/>
                </a:solidFill>
                <a:latin typeface="Times New Roman"/>
                <a:cs typeface="Times New Roman"/>
              </a:rPr>
              <a:t>as</a:t>
            </a:r>
            <a:r>
              <a:rPr sz="2650" spc="9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2DB245"/>
                </a:solidFill>
                <a:latin typeface="Times New Roman"/>
                <a:cs typeface="Times New Roman"/>
              </a:rPr>
              <a:t>n</a:t>
            </a:r>
            <a:r>
              <a:rPr sz="2650" spc="13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650" spc="-40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DB245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696969"/>
                </a:solidFill>
                <a:latin typeface="Times New Roman"/>
                <a:cs typeface="Times New Roman"/>
              </a:rPr>
              <a:t>re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4580"/>
              </a:lnSpc>
            </a:pPr>
            <a:r>
              <a:rPr spc="-5" dirty="0"/>
              <a:t>R</a:t>
            </a:r>
            <a:r>
              <a:rPr spc="45" dirty="0"/>
              <a:t>a</a:t>
            </a:r>
            <a:r>
              <a:rPr spc="280" dirty="0"/>
              <a:t>d</a:t>
            </a:r>
            <a:r>
              <a:rPr spc="20" dirty="0"/>
              <a:t>S</a:t>
            </a:r>
            <a:r>
              <a:rPr spc="180" dirty="0"/>
              <a:t>c</a:t>
            </a:r>
            <a:r>
              <a:rPr spc="380" dirty="0"/>
              <a:t>h</a:t>
            </a:r>
            <a:r>
              <a:rPr spc="200" dirty="0"/>
              <a:t>e</a:t>
            </a:r>
            <a:r>
              <a:rPr spc="280" dirty="0"/>
              <a:t>d</a:t>
            </a:r>
            <a:r>
              <a:rPr spc="400" dirty="0"/>
              <a:t>u</a:t>
            </a:r>
            <a:r>
              <a:rPr spc="-60" dirty="0"/>
              <a:t>l</a:t>
            </a:r>
            <a:r>
              <a:rPr spc="200" dirty="0"/>
              <a:t>e</a:t>
            </a:r>
            <a:r>
              <a:rPr spc="175" dirty="0"/>
              <a:t>r</a:t>
            </a:r>
          </a:p>
          <a:p>
            <a:pPr marL="29845">
              <a:lnSpc>
                <a:spcPts val="3140"/>
              </a:lnSpc>
            </a:pPr>
            <a:r>
              <a:rPr sz="2650" spc="110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20" dirty="0">
                <a:solidFill>
                  <a:srgbClr val="888888"/>
                </a:solidFill>
              </a:rPr>
              <a:t>re</a:t>
            </a:r>
            <a:r>
              <a:rPr sz="2650" spc="265" dirty="0">
                <a:solidFill>
                  <a:srgbClr val="888888"/>
                </a:solidFill>
              </a:rPr>
              <a:t>'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25" dirty="0">
                <a:solidFill>
                  <a:srgbClr val="888888"/>
                </a:solidFill>
              </a:rPr>
              <a:t>ee</a:t>
            </a:r>
            <a:r>
              <a:rPr sz="2650" spc="90" dirty="0">
                <a:solidFill>
                  <a:srgbClr val="888888"/>
                </a:solidFill>
              </a:rPr>
              <a:t>k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75" dirty="0">
                <a:solidFill>
                  <a:srgbClr val="888888"/>
                </a:solidFill>
              </a:rPr>
              <a:t>r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0" dirty="0">
                <a:solidFill>
                  <a:srgbClr val="888888"/>
                </a:solidFill>
              </a:rPr>
              <a:t>S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4914322" y="4039470"/>
            <a:ext cx="2830195" cy="201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40" dirty="0">
                <a:solidFill>
                  <a:srgbClr val="696969"/>
                </a:solidFill>
                <a:latin typeface="Times New Roman"/>
                <a:cs typeface="Times New Roman"/>
              </a:rPr>
              <a:t>W</a:t>
            </a:r>
            <a:r>
              <a:rPr sz="2150" spc="225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220" dirty="0">
                <a:solidFill>
                  <a:srgbClr val="696969"/>
                </a:solidFill>
                <a:latin typeface="Times New Roman"/>
                <a:cs typeface="Times New Roman"/>
              </a:rPr>
              <a:t>'</a:t>
            </a:r>
            <a:r>
              <a:rPr sz="2150" spc="15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150" spc="235" dirty="0">
                <a:solidFill>
                  <a:srgbClr val="696969"/>
                </a:solidFill>
                <a:latin typeface="Times New Roman"/>
                <a:cs typeface="Times New Roman"/>
              </a:rPr>
              <a:t>u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50" dirty="0">
                <a:solidFill>
                  <a:srgbClr val="696969"/>
                </a:solidFill>
                <a:latin typeface="Times New Roman"/>
                <a:cs typeface="Times New Roman"/>
              </a:rPr>
              <a:t>-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n?</a:t>
            </a:r>
            <a:endParaRPr sz="21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1030"/>
              </a:spcBef>
              <a:buClr>
                <a:srgbClr val="696969"/>
              </a:buClr>
              <a:buFont typeface="Times New Roman"/>
              <a:buChar char="-"/>
              <a:tabLst>
                <a:tab pos="173355" algn="l"/>
              </a:tabLst>
            </a:pPr>
            <a:r>
              <a:rPr sz="2150" spc="-9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15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-100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75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nd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690"/>
              </a:spcBef>
              <a:buClr>
                <a:srgbClr val="696969"/>
              </a:buClr>
              <a:buFont typeface="Times New Roman"/>
              <a:buChar char="-"/>
              <a:tabLst>
                <a:tab pos="173355" algn="l"/>
              </a:tabLst>
            </a:pP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View</a:t>
            </a:r>
            <a:r>
              <a:rPr sz="21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114" dirty="0">
                <a:solidFill>
                  <a:srgbClr val="696969"/>
                </a:solidFill>
                <a:latin typeface="Times New Roman"/>
                <a:cs typeface="Times New Roman"/>
              </a:rPr>
              <a:t>Modes</a:t>
            </a:r>
            <a:r>
              <a:rPr sz="21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&amp;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70" dirty="0">
                <a:solidFill>
                  <a:srgbClr val="696969"/>
                </a:solidFill>
                <a:latin typeface="Times New Roman"/>
                <a:cs typeface="Times New Roman"/>
              </a:rPr>
              <a:t>Expo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760"/>
              </a:spcBef>
              <a:buClr>
                <a:srgbClr val="696969"/>
              </a:buClr>
              <a:buFont typeface="Times New Roman"/>
              <a:buChar char="-"/>
              <a:tabLst>
                <a:tab pos="173355" algn="l"/>
              </a:tabLst>
            </a:pPr>
            <a:r>
              <a:rPr sz="2150" spc="-42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215" dirty="0">
                <a:solidFill>
                  <a:srgbClr val="696969"/>
                </a:solidFill>
                <a:latin typeface="Times New Roman"/>
                <a:cs typeface="Times New Roman"/>
              </a:rPr>
              <a:t>m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150" spc="-2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150" spc="14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15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696969"/>
                </a:solidFill>
                <a:latin typeface="Times New Roman"/>
                <a:cs typeface="Times New Roman"/>
              </a:rPr>
              <a:t>&amp;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-9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160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690"/>
              </a:spcBef>
              <a:buClr>
                <a:srgbClr val="696969"/>
              </a:buClr>
              <a:buFont typeface="Times New Roman"/>
              <a:buChar char="-"/>
              <a:tabLst>
                <a:tab pos="173355" algn="l"/>
              </a:tabLst>
            </a:pPr>
            <a:r>
              <a:rPr sz="2150" spc="-315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150" spc="150" dirty="0">
                <a:solidFill>
                  <a:srgbClr val="696969"/>
                </a:solidFill>
                <a:latin typeface="Times New Roman"/>
                <a:cs typeface="Times New Roman"/>
              </a:rPr>
              <a:t>da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pt</a:t>
            </a:r>
            <a:r>
              <a:rPr sz="2150" spc="-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-90" dirty="0">
                <a:solidFill>
                  <a:srgbClr val="696969"/>
                </a:solidFill>
                <a:latin typeface="Times New Roman"/>
                <a:cs typeface="Times New Roman"/>
              </a:rPr>
              <a:t>v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150" spc="-9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200" dirty="0">
                <a:solidFill>
                  <a:srgbClr val="696969"/>
                </a:solidFill>
                <a:latin typeface="Times New Roman"/>
                <a:cs typeface="Times New Roman"/>
              </a:rPr>
              <a:t>nd</a:t>
            </a:r>
            <a:r>
              <a:rPr sz="2150" spc="11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150" spc="4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150" spc="30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696969"/>
                </a:solidFill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068" y="1697181"/>
            <a:ext cx="7152408" cy="2034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068" y="3853295"/>
            <a:ext cx="3584863" cy="2294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8534" y="2739822"/>
            <a:ext cx="540702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7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1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5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1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8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574" y="3701685"/>
            <a:ext cx="722820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70" dirty="0">
                <a:solidFill>
                  <a:srgbClr val="222222"/>
                </a:solidFill>
                <a:latin typeface="Times New Roman"/>
                <a:cs typeface="Times New Roman"/>
              </a:rPr>
              <a:t>n'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35" dirty="0">
                <a:solidFill>
                  <a:srgbClr val="222222"/>
                </a:solidFill>
                <a:latin typeface="Times New Roman"/>
                <a:cs typeface="Times New Roman"/>
              </a:rPr>
              <a:t>k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222222"/>
                </a:solidFill>
                <a:latin typeface="Times New Roman"/>
                <a:cs typeface="Times New Roman"/>
              </a:rPr>
              <a:t>g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70" dirty="0">
                <a:solidFill>
                  <a:srgbClr val="222222"/>
                </a:solidFill>
                <a:latin typeface="Times New Roman"/>
                <a:cs typeface="Times New Roman"/>
              </a:rPr>
              <a:t>,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0" dirty="0">
                <a:solidFill>
                  <a:srgbClr val="222222"/>
                </a:solidFill>
                <a:latin typeface="Times New Roman"/>
                <a:cs typeface="Times New Roman"/>
              </a:rPr>
              <a:t>ju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90" dirty="0">
                <a:solidFill>
                  <a:srgbClr val="222222"/>
                </a:solidFill>
                <a:latin typeface="Times New Roman"/>
                <a:cs typeface="Times New Roman"/>
              </a:rPr>
              <a:t>k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E</a:t>
            </a:r>
            <a:r>
              <a:rPr spc="235" dirty="0"/>
              <a:t>a</a:t>
            </a:r>
            <a:r>
              <a:rPr spc="265" dirty="0"/>
              <a:t>s</a:t>
            </a:r>
            <a:r>
              <a:rPr spc="-195" dirty="0"/>
              <a:t>y</a:t>
            </a:r>
            <a:r>
              <a:rPr spc="-90" dirty="0"/>
              <a:t> </a:t>
            </a:r>
            <a:r>
              <a:rPr spc="275" dirty="0"/>
              <a:t>P</a:t>
            </a:r>
            <a:r>
              <a:rPr spc="-50" dirty="0"/>
              <a:t>i</a:t>
            </a:r>
            <a:r>
              <a:rPr spc="180" dirty="0"/>
              <a:t>c</a:t>
            </a:r>
            <a:r>
              <a:rPr spc="50" dirty="0"/>
              <a:t>k</a:t>
            </a:r>
            <a:r>
              <a:rPr spc="204" dirty="0"/>
              <a:t>e</a:t>
            </a:r>
            <a:r>
              <a:rPr spc="175" dirty="0"/>
              <a:t>r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ll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90" dirty="0">
                <a:solidFill>
                  <a:srgbClr val="888888"/>
                </a:solidFill>
              </a:rPr>
              <a:t>k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0" dirty="0">
                <a:solidFill>
                  <a:srgbClr val="888888"/>
                </a:solidFill>
              </a:rPr>
              <a:t>ns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714663" y="2268894"/>
            <a:ext cx="3248025" cy="295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45" dirty="0">
                <a:latin typeface="Times New Roman"/>
                <a:cs typeface="Times New Roman"/>
              </a:rPr>
              <a:t>orP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35" dirty="0">
                <a:latin typeface="Times New Roman"/>
                <a:cs typeface="Times New Roman"/>
              </a:rPr>
              <a:t>k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0" dirty="0">
                <a:latin typeface="Times New Roman"/>
                <a:cs typeface="Times New Roman"/>
              </a:rPr>
              <a:t>nL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200" dirty="0">
                <a:latin typeface="Times New Roman"/>
                <a:cs typeface="Times New Roman"/>
              </a:rPr>
              <a:t>om</a:t>
            </a:r>
            <a:r>
              <a:rPr sz="2650" spc="220" dirty="0">
                <a:latin typeface="Times New Roman"/>
                <a:cs typeface="Times New Roman"/>
              </a:rPr>
              <a:t>b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459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75" dirty="0">
                <a:latin typeface="Times New Roman"/>
                <a:cs typeface="Times New Roman"/>
              </a:rPr>
              <a:t>nu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li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135" dirty="0"/>
              <a:t>D</a:t>
            </a:r>
            <a:r>
              <a:rPr spc="204" dirty="0"/>
              <a:t>ro</a:t>
            </a:r>
            <a:r>
              <a:rPr spc="345" dirty="0"/>
              <a:t>p</a:t>
            </a:r>
            <a:r>
              <a:rPr spc="135" dirty="0"/>
              <a:t>D</a:t>
            </a:r>
            <a:r>
              <a:rPr spc="250" dirty="0"/>
              <a:t>o</a:t>
            </a:r>
            <a:r>
              <a:rPr spc="165" dirty="0"/>
              <a:t>w</a:t>
            </a:r>
            <a:r>
              <a:rPr spc="35" dirty="0"/>
              <a:t>n</a:t>
            </a:r>
            <a:r>
              <a:rPr spc="40" dirty="0"/>
              <a:t>L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350" dirty="0"/>
              <a:t>t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3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no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50" dirty="0">
                <a:solidFill>
                  <a:srgbClr val="888888"/>
                </a:solidFill>
              </a:rPr>
              <a:t>rd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10" dirty="0">
                <a:solidFill>
                  <a:srgbClr val="888888"/>
                </a:solidFill>
              </a:rPr>
              <a:t>na</a:t>
            </a:r>
            <a:r>
              <a:rPr sz="2650" spc="185" dirty="0">
                <a:solidFill>
                  <a:srgbClr val="888888"/>
                </a:solidFill>
              </a:rPr>
              <a:t>r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88686" y="2212403"/>
            <a:ext cx="2894330" cy="289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11785">
              <a:lnSpc>
                <a:spcPct val="100000"/>
              </a:lnSpc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90" dirty="0">
                <a:latin typeface="Times New Roman"/>
                <a:cs typeface="Times New Roman"/>
              </a:rPr>
              <a:t>R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da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250" dirty="0">
                <a:latin typeface="Times New Roman"/>
                <a:cs typeface="Times New Roman"/>
              </a:rPr>
              <a:t>K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100" dirty="0">
                <a:latin typeface="Times New Roman"/>
                <a:cs typeface="Times New Roman"/>
              </a:rPr>
              <a:t>y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135" dirty="0">
                <a:latin typeface="Times New Roman"/>
                <a:cs typeface="Times New Roman"/>
              </a:rPr>
              <a:t>oard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200" dirty="0">
                <a:latin typeface="Times New Roman"/>
                <a:cs typeface="Times New Roman"/>
              </a:rPr>
              <a:t>pp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 marL="384810" indent="-3467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70" dirty="0">
                <a:latin typeface="Times New Roman"/>
                <a:cs typeface="Times New Roman"/>
              </a:rPr>
              <a:t>Mobile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suppo</a:t>
            </a:r>
            <a:r>
              <a:rPr sz="2150" spc="18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144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204" dirty="0">
                <a:latin typeface="Times New Roman"/>
                <a:cs typeface="Times New Roman"/>
              </a:rPr>
              <a:t>V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25" dirty="0">
                <a:latin typeface="Times New Roman"/>
                <a:cs typeface="Times New Roman"/>
              </a:rPr>
              <a:t>ro</a:t>
            </a:r>
            <a:r>
              <a:rPr sz="2150" spc="-25" dirty="0">
                <a:latin typeface="Times New Roman"/>
                <a:cs typeface="Times New Roman"/>
              </a:rPr>
              <a:t>ll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384810" indent="-3721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40" dirty="0">
                <a:latin typeface="Times New Roman"/>
                <a:cs typeface="Times New Roman"/>
              </a:rPr>
              <a:t>r</a:t>
            </a:r>
            <a:r>
              <a:rPr sz="2150" spc="-90" dirty="0">
                <a:latin typeface="Times New Roman"/>
                <a:cs typeface="Times New Roman"/>
              </a:rPr>
              <a:t>v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8386" y="2692976"/>
            <a:ext cx="5359977" cy="2649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135" dirty="0"/>
              <a:t>D</a:t>
            </a:r>
            <a:r>
              <a:rPr spc="204" dirty="0"/>
              <a:t>ro</a:t>
            </a:r>
            <a:r>
              <a:rPr spc="345" dirty="0"/>
              <a:t>p</a:t>
            </a:r>
            <a:r>
              <a:rPr spc="135" dirty="0"/>
              <a:t>D</a:t>
            </a:r>
            <a:r>
              <a:rPr spc="250" dirty="0"/>
              <a:t>o</a:t>
            </a:r>
            <a:r>
              <a:rPr spc="165" dirty="0"/>
              <a:t>w</a:t>
            </a:r>
            <a:r>
              <a:rPr spc="35" dirty="0"/>
              <a:t>n</a:t>
            </a:r>
            <a:r>
              <a:rPr spc="40" dirty="0"/>
              <a:t>L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350" dirty="0"/>
              <a:t>t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-20" dirty="0">
                <a:solidFill>
                  <a:srgbClr val="888888"/>
                </a:solidFill>
              </a:rPr>
              <a:t>B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95" dirty="0">
                <a:solidFill>
                  <a:srgbClr val="888888"/>
                </a:solidFill>
              </a:rPr>
              <a:t>r</a:t>
            </a:r>
            <a:r>
              <a:rPr sz="2650" spc="120" dirty="0">
                <a:solidFill>
                  <a:srgbClr val="888888"/>
                </a:solidFill>
              </a:rPr>
              <a:t>c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922317"/>
            <a:ext cx="6096000" cy="3229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585678"/>
            <a:ext cx="587756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5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050" spc="-105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60" dirty="0">
                <a:solidFill>
                  <a:srgbClr val="888888"/>
                </a:solidFill>
                <a:latin typeface="Times New Roman"/>
                <a:cs typeface="Times New Roman"/>
              </a:rPr>
              <a:t>r-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3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05" dirty="0">
                <a:solidFill>
                  <a:srgbClr val="888888"/>
                </a:solidFill>
                <a:latin typeface="Times New Roman"/>
                <a:cs typeface="Times New Roman"/>
              </a:rPr>
              <a:t>: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050" spc="10" dirty="0">
                <a:solidFill>
                  <a:srgbClr val="888888"/>
                </a:solidFill>
                <a:latin typeface="Times New Roman"/>
                <a:cs typeface="Times New Roman"/>
              </a:rPr>
              <a:t>je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70" dirty="0">
                <a:solidFill>
                  <a:srgbClr val="888888"/>
                </a:solidFill>
                <a:latin typeface="Times New Roman"/>
                <a:cs typeface="Times New Roman"/>
              </a:rPr>
              <a:t>QL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90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114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285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r>
              <a:rPr sz="2050" spc="-2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050" spc="-19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888888"/>
                </a:solidFill>
                <a:latin typeface="Times New Roman"/>
                <a:cs typeface="Times New Roman"/>
              </a:rPr>
              <a:t>da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050" spc="85" dirty="0">
                <a:solidFill>
                  <a:srgbClr val="888888"/>
                </a:solidFill>
                <a:latin typeface="Times New Roman"/>
                <a:cs typeface="Times New Roman"/>
              </a:rPr>
              <a:t>rc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8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li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90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050" spc="3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3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05" dirty="0">
                <a:solidFill>
                  <a:srgbClr val="888888"/>
                </a:solidFill>
                <a:latin typeface="Times New Roman"/>
                <a:cs typeface="Times New Roman"/>
              </a:rPr>
              <a:t>: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r>
              <a:rPr sz="2050" spc="110" dirty="0">
                <a:solidFill>
                  <a:srgbClr val="888888"/>
                </a:solidFill>
                <a:latin typeface="Times New Roman"/>
                <a:cs typeface="Times New Roman"/>
              </a:rPr>
              <a:t>ard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050" spc="10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135" dirty="0"/>
              <a:t>D</a:t>
            </a:r>
            <a:r>
              <a:rPr spc="204" dirty="0"/>
              <a:t>ro</a:t>
            </a:r>
            <a:r>
              <a:rPr spc="345" dirty="0"/>
              <a:t>p</a:t>
            </a:r>
            <a:r>
              <a:rPr spc="135" dirty="0"/>
              <a:t>D</a:t>
            </a:r>
            <a:r>
              <a:rPr spc="250" dirty="0"/>
              <a:t>o</a:t>
            </a:r>
            <a:r>
              <a:rPr spc="165" dirty="0"/>
              <a:t>w</a:t>
            </a:r>
            <a:r>
              <a:rPr spc="35" dirty="0"/>
              <a:t>n</a:t>
            </a:r>
            <a:r>
              <a:rPr spc="40" dirty="0"/>
              <a:t>L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350" dirty="0"/>
              <a:t>t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40" dirty="0">
                <a:solidFill>
                  <a:srgbClr val="888888"/>
                </a:solidFill>
              </a:rPr>
              <a:t>tt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75" dirty="0">
                <a:solidFill>
                  <a:srgbClr val="888888"/>
                </a:solidFill>
              </a:rPr>
              <a:t>r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5" dirty="0">
                <a:solidFill>
                  <a:srgbClr val="888888"/>
                </a:solidFill>
              </a:rPr>
              <a:t>s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84068" y="2104158"/>
            <a:ext cx="5195570" cy="31521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396240" marR="1080770" indent="-353695">
              <a:lnSpc>
                <a:spcPts val="1360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&lt;telerik:RadDropDownLis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"RadDropDownList4"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DataSourceID=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"EntityDataSource1"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DataTextField=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"ContactName"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DefaultMessage=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"Selec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t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Customer"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2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&lt;/telerik:RadDropDownList&gt;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200">
              <a:latin typeface="Times New Roman"/>
              <a:cs typeface="Times New Roman"/>
            </a:endParaRPr>
          </a:p>
          <a:p>
            <a:pPr marL="396240" marR="374015" indent="-353695">
              <a:lnSpc>
                <a:spcPts val="1360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&lt;asp:EntityDataSourc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"EntityDataSource1"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ConnectionString=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"name=NorthwindReadWriteEntities"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DefaultContainerName=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"NorthwindReadWriteEntities"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EntitySetName=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"Customers"</a:t>
            </a:r>
            <a:endParaRPr sz="1150">
              <a:latin typeface="Courier"/>
              <a:cs typeface="Courier"/>
            </a:endParaRPr>
          </a:p>
          <a:p>
            <a:pPr marL="396240" marR="20955">
              <a:lnSpc>
                <a:spcPts val="1360"/>
              </a:lnSpc>
            </a:pP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Select=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"it.[ContactName]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it.[City]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it.[ContactTitle]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AutoPage=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"true"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15"/>
              </a:lnSpc>
            </a:pP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OrderBy=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"it.[ContactName]"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&lt;/asp:EntityDataSource&gt;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4772" y="2623704"/>
            <a:ext cx="2710295" cy="2121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1616" y="2739823"/>
            <a:ext cx="446087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10" dirty="0">
                <a:solidFill>
                  <a:srgbClr val="FFFFFF"/>
                </a:solidFill>
                <a:latin typeface="Times New Roman"/>
                <a:cs typeface="Times New Roman"/>
              </a:rPr>
              <a:t>Na</a:t>
            </a:r>
            <a:r>
              <a:rPr sz="3850" spc="-17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4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058" y="3684368"/>
            <a:ext cx="49447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10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40" dirty="0">
                <a:solidFill>
                  <a:srgbClr val="222222"/>
                </a:solidFill>
                <a:latin typeface="Times New Roman"/>
                <a:cs typeface="Times New Roman"/>
              </a:rPr>
              <a:t>rs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00" dirty="0">
                <a:solidFill>
                  <a:srgbClr val="222222"/>
                </a:solidFill>
                <a:latin typeface="Times New Roman"/>
                <a:cs typeface="Times New Roman"/>
              </a:rPr>
              <a:t>ne</a:t>
            </a:r>
            <a:r>
              <a:rPr sz="265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110" dirty="0"/>
              <a:t>Na</a:t>
            </a:r>
            <a:r>
              <a:rPr spc="-175" dirty="0"/>
              <a:t>v</a:t>
            </a:r>
            <a:r>
              <a:rPr spc="-50" dirty="0"/>
              <a:t>i</a:t>
            </a:r>
            <a:r>
              <a:rPr spc="75" dirty="0"/>
              <a:t>g</a:t>
            </a:r>
            <a:r>
              <a:rPr spc="235" dirty="0"/>
              <a:t>a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250" dirty="0"/>
              <a:t>o</a:t>
            </a:r>
            <a:r>
              <a:rPr spc="420" dirty="0"/>
              <a:t>n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110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40" dirty="0">
                <a:solidFill>
                  <a:srgbClr val="888888"/>
                </a:solidFill>
              </a:rPr>
              <a:t>rs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105" dirty="0">
                <a:solidFill>
                  <a:srgbClr val="888888"/>
                </a:solidFill>
              </a:rPr>
              <a:t>a</a:t>
            </a:r>
            <a:r>
              <a:rPr sz="2650" spc="-270" dirty="0">
                <a:solidFill>
                  <a:srgbClr val="888888"/>
                </a:solidFill>
              </a:rPr>
              <a:t>y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809913" y="2173645"/>
            <a:ext cx="2578735" cy="398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75" dirty="0">
                <a:latin typeface="Times New Roman"/>
                <a:cs typeface="Times New Roman"/>
              </a:rPr>
              <a:t>nu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05" dirty="0">
                <a:latin typeface="Times New Roman"/>
                <a:cs typeface="Times New Roman"/>
              </a:rPr>
              <a:t>P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00" dirty="0">
                <a:latin typeface="Times New Roman"/>
                <a:cs typeface="Times New Roman"/>
              </a:rPr>
              <a:t>ne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130" dirty="0">
                <a:latin typeface="Times New Roman"/>
                <a:cs typeface="Times New Roman"/>
              </a:rPr>
              <a:t>ar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5" dirty="0">
                <a:latin typeface="Times New Roman"/>
                <a:cs typeface="Times New Roman"/>
              </a:rPr>
              <a:t>R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bb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20" dirty="0">
                <a:latin typeface="Times New Roman"/>
                <a:cs typeface="Times New Roman"/>
              </a:rPr>
              <a:t>nB</a:t>
            </a:r>
            <a:r>
              <a:rPr sz="2650" spc="130" dirty="0">
                <a:latin typeface="Times New Roman"/>
                <a:cs typeface="Times New Roman"/>
              </a:rPr>
              <a:t>ar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95" dirty="0">
                <a:latin typeface="Times New Roman"/>
                <a:cs typeface="Times New Roman"/>
              </a:rPr>
              <a:t>r</a:t>
            </a:r>
            <a:r>
              <a:rPr sz="2650" spc="12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M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515" dirty="0">
                <a:latin typeface="Times New Roman"/>
                <a:cs typeface="Times New Roman"/>
              </a:rPr>
              <a:t>T</a:t>
            </a:r>
            <a:r>
              <a:rPr sz="2650" spc="80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375920" indent="-32893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oo</a:t>
            </a:r>
            <a:r>
              <a:rPr sz="2650" spc="-45" dirty="0">
                <a:latin typeface="Times New Roman"/>
                <a:cs typeface="Times New Roman"/>
              </a:rPr>
              <a:t>l</a:t>
            </a:r>
            <a:r>
              <a:rPr sz="2650" spc="-25" dirty="0">
                <a:latin typeface="Times New Roman"/>
                <a:cs typeface="Times New Roman"/>
              </a:rPr>
              <a:t>B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459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27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231" y="1047253"/>
            <a:ext cx="568706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0" dirty="0">
                <a:latin typeface="Times New Roman"/>
                <a:cs typeface="Times New Roman"/>
              </a:rPr>
              <a:t>B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250" dirty="0">
                <a:latin typeface="Times New Roman"/>
                <a:cs typeface="Times New Roman"/>
              </a:rPr>
              <a:t>ng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185" dirty="0">
                <a:latin typeface="Times New Roman"/>
                <a:cs typeface="Times New Roman"/>
              </a:rPr>
              <a:t>R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195" dirty="0">
                <a:latin typeface="Times New Roman"/>
                <a:cs typeface="Times New Roman"/>
              </a:rPr>
              <a:t>a</a:t>
            </a:r>
            <a:r>
              <a:rPr sz="3850" spc="-55" dirty="0">
                <a:latin typeface="Times New Roman"/>
                <a:cs typeface="Times New Roman"/>
              </a:rPr>
              <a:t>l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185" dirty="0">
                <a:latin typeface="Times New Roman"/>
                <a:cs typeface="Times New Roman"/>
              </a:rPr>
              <a:t>c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888888"/>
                </a:solidFill>
                <a:latin typeface="Times New Roman"/>
                <a:cs typeface="Times New Roman"/>
              </a:rPr>
              <a:t>r-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tt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om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6883" y="284189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883" y="284189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6883" y="336144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883" y="336144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883" y="388098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883" y="388098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883" y="4391873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883" y="4391873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883" y="491141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42955" y="75904"/>
                </a:move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883" y="491141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1"/>
                </a:moveTo>
                <a:lnTo>
                  <a:pt x="74341" y="51316"/>
                </a:lnTo>
                <a:lnTo>
                  <a:pt x="67148" y="63102"/>
                </a:lnTo>
                <a:lnTo>
                  <a:pt x="56358" y="71625"/>
                </a:lnTo>
                <a:lnTo>
                  <a:pt x="42955" y="75904"/>
                </a:lnTo>
                <a:lnTo>
                  <a:pt x="27176" y="73769"/>
                </a:lnTo>
                <a:lnTo>
                  <a:pt x="14420" y="67506"/>
                </a:lnTo>
                <a:lnTo>
                  <a:pt x="5193" y="57939"/>
                </a:lnTo>
                <a:lnTo>
                  <a:pt x="0" y="45888"/>
                </a:lnTo>
                <a:lnTo>
                  <a:pt x="1588" y="29032"/>
                </a:lnTo>
                <a:lnTo>
                  <a:pt x="7058" y="15603"/>
                </a:lnTo>
                <a:lnTo>
                  <a:pt x="15676" y="5845"/>
                </a:lnTo>
                <a:lnTo>
                  <a:pt x="26705" y="0"/>
                </a:lnTo>
                <a:lnTo>
                  <a:pt x="44244" y="1093"/>
                </a:lnTo>
                <a:lnTo>
                  <a:pt x="76941" y="36103"/>
                </a:lnTo>
                <a:lnTo>
                  <a:pt x="76957" y="37251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686" y="2675866"/>
            <a:ext cx="6402705" cy="243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27600"/>
              </a:lnSpc>
              <a:spcBef>
                <a:spcPts val="30"/>
              </a:spcBef>
            </a:pP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00" dirty="0">
                <a:latin typeface="Times New Roman"/>
                <a:cs typeface="Times New Roman"/>
              </a:rPr>
              <a:t>ne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4" dirty="0">
                <a:latin typeface="Times New Roman"/>
                <a:cs typeface="Times New Roman"/>
              </a:rPr>
              <a:t>c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k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60" dirty="0">
                <a:latin typeface="Times New Roman"/>
                <a:cs typeface="Times New Roman"/>
              </a:rPr>
              <a:t>r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85" dirty="0">
                <a:latin typeface="Times New Roman"/>
                <a:cs typeface="Times New Roman"/>
              </a:rPr>
              <a:t>r-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2650" spc="-100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75" dirty="0">
                <a:latin typeface="Times New Roman"/>
                <a:cs typeface="Times New Roman"/>
              </a:rPr>
              <a:t>rp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65" dirty="0">
                <a:latin typeface="Times New Roman"/>
                <a:cs typeface="Times New Roman"/>
              </a:rPr>
              <a:t>P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-75" dirty="0">
                <a:latin typeface="Times New Roman"/>
                <a:cs typeface="Times New Roman"/>
              </a:rPr>
              <a:t>NE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pp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0" dirty="0">
                <a:latin typeface="Times New Roman"/>
                <a:cs typeface="Times New Roman"/>
              </a:rPr>
              <a:t>ns</a:t>
            </a:r>
            <a:r>
              <a:rPr sz="2650" spc="125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C</a:t>
            </a:r>
            <a:r>
              <a:rPr sz="2650" spc="185" dirty="0">
                <a:latin typeface="Times New Roman"/>
                <a:cs typeface="Times New Roman"/>
              </a:rPr>
              <a:t>#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90" dirty="0">
                <a:latin typeface="Times New Roman"/>
                <a:cs typeface="Times New Roman"/>
              </a:rPr>
              <a:t>k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nd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4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60" dirty="0">
                <a:latin typeface="Times New Roman"/>
                <a:cs typeface="Times New Roman"/>
              </a:rPr>
              <a:t>r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225" dirty="0">
                <a:latin typeface="Times New Roman"/>
                <a:cs typeface="Times New Roman"/>
              </a:rPr>
              <a:t>nd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H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-245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dirty="0"/>
              <a:t>M</a:t>
            </a:r>
            <a:r>
              <a:rPr spc="204" dirty="0"/>
              <a:t>e</a:t>
            </a:r>
            <a:r>
              <a:rPr spc="400" dirty="0"/>
              <a:t>nu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-70" dirty="0">
                <a:solidFill>
                  <a:srgbClr val="888888"/>
                </a:solidFill>
              </a:rPr>
              <a:t>C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65" dirty="0">
                <a:solidFill>
                  <a:srgbClr val="888888"/>
                </a:solidFill>
              </a:rPr>
              <a:t>nf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80" dirty="0">
                <a:solidFill>
                  <a:srgbClr val="888888"/>
                </a:solidFill>
              </a:rPr>
              <a:t>a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00" dirty="0">
                <a:solidFill>
                  <a:srgbClr val="888888"/>
                </a:solidFill>
              </a:rPr>
              <a:t>e,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60" dirty="0">
                <a:solidFill>
                  <a:srgbClr val="888888"/>
                </a:solidFill>
              </a:rPr>
              <a:t>Fl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40" dirty="0">
                <a:solidFill>
                  <a:srgbClr val="888888"/>
                </a:solidFill>
              </a:rPr>
              <a:t>x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00" dirty="0">
                <a:solidFill>
                  <a:srgbClr val="888888"/>
                </a:solidFill>
              </a:rPr>
              <a:t>e,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110" dirty="0">
                <a:solidFill>
                  <a:srgbClr val="888888"/>
                </a:solidFill>
              </a:rPr>
              <a:t>cc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4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9" name="object 9"/>
          <p:cNvSpPr txBox="1"/>
          <p:nvPr/>
        </p:nvSpPr>
        <p:spPr>
          <a:xfrm>
            <a:off x="685800" y="2190750"/>
            <a:ext cx="5239385" cy="289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56485">
              <a:lnSpc>
                <a:spcPct val="158600"/>
              </a:lnSpc>
            </a:pPr>
            <a:r>
              <a:rPr sz="2150" spc="75" dirty="0" smtClean="0">
                <a:latin typeface="Times New Roman"/>
                <a:cs typeface="Times New Roman"/>
              </a:rPr>
              <a:t>D</a:t>
            </a:r>
            <a:r>
              <a:rPr sz="2150" spc="110" dirty="0" smtClean="0">
                <a:latin typeface="Times New Roman"/>
                <a:cs typeface="Times New Roman"/>
              </a:rPr>
              <a:t>e</a:t>
            </a:r>
            <a:r>
              <a:rPr sz="2150" spc="155" dirty="0" smtClean="0">
                <a:latin typeface="Times New Roman"/>
                <a:cs typeface="Times New Roman"/>
              </a:rPr>
              <a:t>s</a:t>
            </a:r>
            <a:r>
              <a:rPr sz="2150" spc="-30" dirty="0" smtClean="0">
                <a:latin typeface="Times New Roman"/>
                <a:cs typeface="Times New Roman"/>
              </a:rPr>
              <a:t>i</a:t>
            </a:r>
            <a:r>
              <a:rPr sz="2150" spc="50" dirty="0" smtClean="0">
                <a:latin typeface="Times New Roman"/>
                <a:cs typeface="Times New Roman"/>
              </a:rPr>
              <a:t>g</a:t>
            </a:r>
            <a:r>
              <a:rPr sz="2150" spc="235" dirty="0" smtClean="0">
                <a:latin typeface="Times New Roman"/>
                <a:cs typeface="Times New Roman"/>
              </a:rPr>
              <a:t>n</a:t>
            </a:r>
            <a:r>
              <a:rPr sz="2150" spc="-50" dirty="0" smtClean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4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i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80" dirty="0">
                <a:latin typeface="Times New Roman"/>
                <a:cs typeface="Times New Roman"/>
              </a:rPr>
              <a:t>n</a:t>
            </a:r>
            <a:r>
              <a:rPr sz="2150" spc="155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Times New Roman"/>
                <a:cs typeface="Times New Roman"/>
              </a:rPr>
              <a:t>R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da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57700"/>
              </a:lnSpc>
              <a:spcBef>
                <a:spcPts val="20"/>
              </a:spcBef>
            </a:pPr>
            <a:r>
              <a:rPr sz="2150" spc="-35" dirty="0">
                <a:latin typeface="Times New Roman"/>
                <a:cs typeface="Times New Roman"/>
              </a:rPr>
              <a:t>U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75" dirty="0">
                <a:latin typeface="Times New Roman"/>
                <a:cs typeface="Times New Roman"/>
              </a:rPr>
              <a:t>ny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f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25" dirty="0">
                <a:latin typeface="Times New Roman"/>
                <a:cs typeface="Times New Roman"/>
              </a:rPr>
              <a:t>ra</a:t>
            </a:r>
            <a:r>
              <a:rPr sz="2150" spc="90" dirty="0">
                <a:latin typeface="Times New Roman"/>
                <a:cs typeface="Times New Roman"/>
              </a:rPr>
              <a:t>r</a:t>
            </a:r>
            <a:r>
              <a:rPr sz="2150" spc="114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da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90" dirty="0">
                <a:latin typeface="Times New Roman"/>
                <a:cs typeface="Times New Roman"/>
              </a:rPr>
              <a:t>r</a:t>
            </a:r>
            <a:r>
              <a:rPr sz="2150" spc="114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295" dirty="0">
                <a:latin typeface="Times New Roman"/>
                <a:cs typeface="Times New Roman"/>
              </a:rPr>
              <a:t>V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H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4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i</a:t>
            </a:r>
            <a:r>
              <a:rPr sz="2150" spc="-30" dirty="0">
                <a:latin typeface="Times New Roman"/>
                <a:cs typeface="Times New Roman"/>
              </a:rPr>
              <a:t>z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50" dirty="0">
                <a:latin typeface="Times New Roman"/>
                <a:cs typeface="Times New Roman"/>
              </a:rPr>
              <a:t>nf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50" dirty="0">
                <a:latin typeface="Times New Roman"/>
                <a:cs typeface="Times New Roman"/>
              </a:rPr>
              <a:t>g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25" dirty="0">
                <a:latin typeface="Times New Roman"/>
                <a:cs typeface="Times New Roman"/>
              </a:rPr>
              <a:t>ra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00" dirty="0">
                <a:latin typeface="Times New Roman"/>
                <a:cs typeface="Times New Roman"/>
              </a:rPr>
              <a:t>ns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75" dirty="0">
                <a:latin typeface="Times New Roman"/>
                <a:cs typeface="Times New Roman"/>
              </a:rPr>
              <a:t>om</a:t>
            </a:r>
            <a:r>
              <a:rPr sz="2150" spc="-30" dirty="0">
                <a:latin typeface="Times New Roman"/>
                <a:cs typeface="Times New Roman"/>
              </a:rPr>
              <a:t>iz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125" dirty="0">
                <a:latin typeface="Times New Roman"/>
                <a:cs typeface="Times New Roman"/>
              </a:rPr>
              <a:t>ro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50" dirty="0">
                <a:latin typeface="Times New Roman"/>
                <a:cs typeface="Times New Roman"/>
              </a:rPr>
              <a:t>g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15" dirty="0">
                <a:latin typeface="Times New Roman"/>
                <a:cs typeface="Times New Roman"/>
              </a:rPr>
              <a:t>A</a:t>
            </a:r>
            <a:r>
              <a:rPr sz="2150" spc="155" dirty="0">
                <a:latin typeface="Times New Roman"/>
                <a:cs typeface="Times New Roman"/>
              </a:rPr>
              <a:t>P</a:t>
            </a:r>
            <a:r>
              <a:rPr sz="2150" spc="40" dirty="0">
                <a:latin typeface="Times New Roman"/>
                <a:cs typeface="Times New Roman"/>
              </a:rPr>
              <a:t>I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315" dirty="0">
                <a:latin typeface="Times New Roman"/>
                <a:cs typeface="Times New Roman"/>
              </a:rPr>
              <a:t>A</a:t>
            </a:r>
            <a:r>
              <a:rPr sz="2150" spc="100" dirty="0">
                <a:latin typeface="Times New Roman"/>
                <a:cs typeface="Times New Roman"/>
              </a:rPr>
              <a:t>cc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ss</a:t>
            </a:r>
            <a:r>
              <a:rPr sz="2150" spc="8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25" dirty="0">
                <a:latin typeface="Times New Roman"/>
                <a:cs typeface="Times New Roman"/>
              </a:rPr>
              <a:t>: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35" dirty="0">
                <a:latin typeface="Times New Roman"/>
                <a:cs typeface="Times New Roman"/>
              </a:rPr>
              <a:t>n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Times New Roman"/>
                <a:cs typeface="Times New Roman"/>
              </a:rPr>
              <a:t>5</a:t>
            </a:r>
            <a:r>
              <a:rPr sz="2150" spc="385" dirty="0">
                <a:latin typeface="Times New Roman"/>
                <a:cs typeface="Times New Roman"/>
              </a:rPr>
              <a:t>0</a:t>
            </a:r>
            <a:r>
              <a:rPr sz="2150" spc="170" dirty="0">
                <a:latin typeface="Times New Roman"/>
                <a:cs typeface="Times New Roman"/>
              </a:rPr>
              <a:t>8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75" dirty="0">
                <a:latin typeface="Times New Roman"/>
                <a:cs typeface="Times New Roman"/>
              </a:rPr>
              <a:t>om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dirty="0"/>
              <a:t>M</a:t>
            </a:r>
            <a:r>
              <a:rPr spc="204" dirty="0"/>
              <a:t>e</a:t>
            </a:r>
            <a:r>
              <a:rPr spc="400" dirty="0"/>
              <a:t>nu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-20" dirty="0">
                <a:solidFill>
                  <a:srgbClr val="888888"/>
                </a:solidFill>
              </a:rPr>
              <a:t>B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4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766454"/>
            <a:ext cx="4675908" cy="3827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892518"/>
            <a:ext cx="50558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31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dd</a:t>
            </a:r>
            <a:r>
              <a:rPr sz="2150" spc="6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rra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150" dirty="0">
                <a:solidFill>
                  <a:srgbClr val="888888"/>
                </a:solidFill>
                <a:latin typeface="Times New Roman"/>
                <a:cs typeface="Times New Roman"/>
              </a:rPr>
              <a:t>nf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5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nu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1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dirty="0"/>
              <a:t>M</a:t>
            </a:r>
            <a:r>
              <a:rPr spc="204" dirty="0"/>
              <a:t>e</a:t>
            </a:r>
            <a:r>
              <a:rPr spc="400" dirty="0"/>
              <a:t>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368" y="1294459"/>
            <a:ext cx="427482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068" y="3939886"/>
            <a:ext cx="6035386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4068" y="1861704"/>
            <a:ext cx="6866890" cy="18707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&lt;telerik:RadMenuIte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m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Text=</a:t>
            </a:r>
            <a:r>
              <a:rPr sz="1150" spc="-5" dirty="0">
                <a:solidFill>
                  <a:srgbClr val="CC9393"/>
                </a:solidFill>
                <a:latin typeface="Courier"/>
                <a:cs typeface="Courier"/>
              </a:rPr>
              <a:t>"Calenda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r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Preferences"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&lt;ContentTemplate&gt;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&lt;di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v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class=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"custom-menu-item"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10299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&lt;asp:CheckBo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"CheckBox1"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"Holidays"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150">
              <a:latin typeface="Courier"/>
              <a:cs typeface="Courier"/>
            </a:endParaRPr>
          </a:p>
          <a:p>
            <a:pPr marL="110299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&lt;asp:CheckBo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"CheckBox2"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"Birthdays"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150">
              <a:latin typeface="Courier"/>
              <a:cs typeface="Courier"/>
            </a:endParaRPr>
          </a:p>
          <a:p>
            <a:pPr marL="110299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&lt;asp:CheckBo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"CheckBox4"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"Office"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150">
              <a:latin typeface="Courier"/>
              <a:cs typeface="Courier"/>
            </a:endParaRPr>
          </a:p>
          <a:p>
            <a:pPr marL="1102995">
              <a:lnSpc>
                <a:spcPts val="1365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&lt;asp:CheckBo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"CheckBox3"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DCBC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"Home"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&lt;/div&gt;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&lt;/ContentTemplate&gt;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&lt;/telerik:RadMenuItem&gt;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368" y="5875199"/>
            <a:ext cx="518731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7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-26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-19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6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0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150" spc="125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1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6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0" dirty="0">
                <a:solidFill>
                  <a:srgbClr val="888888"/>
                </a:solidFill>
                <a:latin typeface="Times New Roman"/>
                <a:cs typeface="Times New Roman"/>
              </a:rPr>
              <a:t>mor</a:t>
            </a:r>
            <a:r>
              <a:rPr sz="2150" spc="5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13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dirty="0"/>
              <a:t>M</a:t>
            </a:r>
            <a:r>
              <a:rPr spc="204" dirty="0"/>
              <a:t>e</a:t>
            </a:r>
            <a:r>
              <a:rPr spc="400" dirty="0"/>
              <a:t>nu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120" dirty="0">
                <a:solidFill>
                  <a:srgbClr val="888888"/>
                </a:solidFill>
              </a:rPr>
              <a:t>Let's</a:t>
            </a:r>
            <a:r>
              <a:rPr sz="2650" spc="-65" dirty="0">
                <a:solidFill>
                  <a:srgbClr val="888888"/>
                </a:solidFill>
              </a:rPr>
              <a:t> </a:t>
            </a:r>
            <a:r>
              <a:rPr sz="2650" spc="105" dirty="0">
                <a:solidFill>
                  <a:srgbClr val="888888"/>
                </a:solidFill>
              </a:rPr>
              <a:t>go</a:t>
            </a:r>
            <a:r>
              <a:rPr sz="2650" spc="-65" dirty="0">
                <a:solidFill>
                  <a:srgbClr val="888888"/>
                </a:solidFill>
              </a:rPr>
              <a:t> </a:t>
            </a:r>
            <a:r>
              <a:rPr sz="2650" spc="70" dirty="0">
                <a:solidFill>
                  <a:srgbClr val="888888"/>
                </a:solidFill>
              </a:rPr>
              <a:t>mobile!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2710295"/>
            <a:ext cx="3697432" cy="222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322" y="2260588"/>
            <a:ext cx="251650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125" dirty="0">
                <a:solidFill>
                  <a:srgbClr val="2DB245"/>
                </a:solidFill>
                <a:latin typeface="Times New Roman"/>
                <a:cs typeface="Times New Roman"/>
              </a:rPr>
              <a:t>da</a:t>
            </a:r>
            <a:r>
              <a:rPr sz="2050" spc="170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050" spc="18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050" spc="-105" dirty="0">
                <a:solidFill>
                  <a:srgbClr val="2DB245"/>
                </a:solidFill>
                <a:latin typeface="Times New Roman"/>
                <a:cs typeface="Times New Roman"/>
              </a:rPr>
              <a:t>v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95" dirty="0">
                <a:solidFill>
                  <a:srgbClr val="2DB245"/>
                </a:solidFill>
                <a:latin typeface="Times New Roman"/>
                <a:cs typeface="Times New Roman"/>
              </a:rPr>
              <a:t>/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155" dirty="0">
                <a:solidFill>
                  <a:srgbClr val="2DB245"/>
                </a:solidFill>
                <a:latin typeface="Times New Roman"/>
                <a:cs typeface="Times New Roman"/>
              </a:rPr>
              <a:t>sp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170" dirty="0">
                <a:solidFill>
                  <a:srgbClr val="2DB245"/>
                </a:solidFill>
                <a:latin typeface="Times New Roman"/>
                <a:cs typeface="Times New Roman"/>
              </a:rPr>
              <a:t>ns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050" spc="-105" dirty="0">
                <a:solidFill>
                  <a:srgbClr val="2DB245"/>
                </a:solidFill>
                <a:latin typeface="Times New Roman"/>
                <a:cs typeface="Times New Roman"/>
              </a:rPr>
              <a:t>v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2886" y="2831522"/>
            <a:ext cx="3117272" cy="1653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5436" y="2260588"/>
            <a:ext cx="17005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09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050" spc="190" dirty="0">
                <a:solidFill>
                  <a:srgbClr val="2DB245"/>
                </a:solidFill>
                <a:latin typeface="Times New Roman"/>
                <a:cs typeface="Times New Roman"/>
              </a:rPr>
              <a:t>h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-60" dirty="0">
                <a:solidFill>
                  <a:srgbClr val="2DB245"/>
                </a:solidFill>
                <a:latin typeface="Times New Roman"/>
                <a:cs typeface="Times New Roman"/>
              </a:rPr>
              <a:t>F</a:t>
            </a:r>
            <a:r>
              <a:rPr sz="2050" spc="25" dirty="0">
                <a:solidFill>
                  <a:srgbClr val="2DB245"/>
                </a:solidFill>
                <a:latin typeface="Times New Roman"/>
                <a:cs typeface="Times New Roman"/>
              </a:rPr>
              <a:t>ri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170" dirty="0">
                <a:solidFill>
                  <a:srgbClr val="2DB245"/>
                </a:solidFill>
                <a:latin typeface="Times New Roman"/>
                <a:cs typeface="Times New Roman"/>
              </a:rPr>
              <a:t>nd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368" y="5104541"/>
            <a:ext cx="510540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nu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pp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150" spc="-19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5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75" dirty="0">
                <a:solidFill>
                  <a:srgbClr val="888888"/>
                </a:solidFill>
                <a:latin typeface="Times New Roman"/>
                <a:cs typeface="Times New Roman"/>
              </a:rPr>
              <a:t>-w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5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-26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-18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/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20" dirty="0">
                <a:solidFill>
                  <a:srgbClr val="888888"/>
                </a:solidFill>
                <a:latin typeface="Times New Roman"/>
                <a:cs typeface="Times New Roman"/>
              </a:rPr>
              <a:t>SS3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59376" y="2739824"/>
            <a:ext cx="382714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75" dirty="0">
                <a:solidFill>
                  <a:srgbClr val="FFFFFF"/>
                </a:solidFill>
                <a:latin typeface="Times New Roman"/>
                <a:cs typeface="Times New Roman"/>
              </a:rPr>
              <a:t>Let's</a:t>
            </a:r>
            <a:r>
              <a:rPr sz="385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45" dirty="0">
                <a:solidFill>
                  <a:srgbClr val="FFFFFF"/>
                </a:solidFill>
                <a:latin typeface="Times New Roman"/>
                <a:cs typeface="Times New Roman"/>
              </a:rPr>
              <a:t>lk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27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215" dirty="0">
                <a:solidFill>
                  <a:srgbClr val="FFFFFF"/>
                </a:solidFill>
                <a:latin typeface="Times New Roman"/>
                <a:cs typeface="Times New Roman"/>
              </a:rPr>
              <a:t>youts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649" y="3684368"/>
            <a:ext cx="654367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ru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222222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650" spc="8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pp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275" dirty="0"/>
              <a:t>L</a:t>
            </a:r>
            <a:r>
              <a:rPr spc="175" dirty="0"/>
              <a:t>a</a:t>
            </a:r>
            <a:r>
              <a:rPr spc="-195" dirty="0"/>
              <a:t>y</a:t>
            </a:r>
            <a:r>
              <a:rPr spc="250" dirty="0"/>
              <a:t>o</a:t>
            </a:r>
            <a:r>
              <a:rPr spc="400" dirty="0"/>
              <a:t>u</a:t>
            </a:r>
            <a:r>
              <a:rPr spc="350" dirty="0"/>
              <a:t>t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75" dirty="0">
                <a:solidFill>
                  <a:srgbClr val="888888"/>
                </a:solidFill>
              </a:rPr>
              <a:t>Org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55" dirty="0">
                <a:solidFill>
                  <a:srgbClr val="888888"/>
                </a:solidFill>
              </a:rPr>
              <a:t>n</a:t>
            </a:r>
            <a:r>
              <a:rPr sz="2650" spc="80" dirty="0">
                <a:solidFill>
                  <a:srgbClr val="888888"/>
                </a:solidFill>
              </a:rPr>
              <a:t>i</a:t>
            </a:r>
            <a:r>
              <a:rPr sz="2650" spc="-50" dirty="0">
                <a:solidFill>
                  <a:srgbClr val="888888"/>
                </a:solidFill>
              </a:rPr>
              <a:t>z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75" dirty="0">
                <a:solidFill>
                  <a:srgbClr val="888888"/>
                </a:solidFill>
              </a:rPr>
              <a:t>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35" dirty="0">
                <a:solidFill>
                  <a:srgbClr val="888888"/>
                </a:solidFill>
              </a:rPr>
              <a:t>k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844550" y="2268896"/>
            <a:ext cx="2500630" cy="295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70" dirty="0">
                <a:latin typeface="Times New Roman"/>
                <a:cs typeface="Times New Roman"/>
              </a:rPr>
              <a:t>D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90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" dirty="0">
                <a:latin typeface="Times New Roman"/>
                <a:cs typeface="Times New Roman"/>
              </a:rPr>
              <a:t>M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-45" dirty="0">
                <a:latin typeface="Times New Roman"/>
                <a:cs typeface="Times New Roman"/>
              </a:rPr>
              <a:t>l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27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  <a:p>
            <a:pPr marL="384810" indent="-3467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20" dirty="0">
                <a:latin typeface="Times New Roman"/>
                <a:cs typeface="Times New Roman"/>
              </a:rPr>
              <a:t>S</a:t>
            </a:r>
            <a:r>
              <a:rPr sz="2650" spc="220" dirty="0">
                <a:latin typeface="Times New Roman"/>
                <a:cs typeface="Times New Roman"/>
              </a:rPr>
              <a:t>p</a:t>
            </a:r>
            <a:r>
              <a:rPr sz="2650" spc="-45" dirty="0">
                <a:latin typeface="Times New Roman"/>
                <a:cs typeface="Times New Roman"/>
              </a:rPr>
              <a:t>il</a:t>
            </a:r>
            <a:r>
              <a:rPr sz="2650" spc="235" dirty="0">
                <a:latin typeface="Times New Roman"/>
                <a:cs typeface="Times New Roman"/>
              </a:rPr>
              <a:t>tt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25" dirty="0">
                <a:latin typeface="Times New Roman"/>
                <a:cs typeface="Times New Roman"/>
              </a:rPr>
              <a:t>W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50" dirty="0">
                <a:latin typeface="Times New Roman"/>
                <a:cs typeface="Times New Roman"/>
              </a:rPr>
              <a:t>z</a:t>
            </a:r>
            <a:r>
              <a:rPr sz="2650" spc="150" dirty="0">
                <a:latin typeface="Times New Roman"/>
                <a:cs typeface="Times New Roman"/>
              </a:rPr>
              <a:t>ard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25" dirty="0">
                <a:latin typeface="Times New Roman"/>
                <a:cs typeface="Times New Roman"/>
              </a:rPr>
              <a:t>W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nd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  <a:p>
            <a:pPr marL="384810" indent="-3721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oo</a:t>
            </a:r>
            <a:r>
              <a:rPr sz="2650" spc="-45" dirty="0">
                <a:latin typeface="Times New Roman"/>
                <a:cs typeface="Times New Roman"/>
              </a:rPr>
              <a:t>l</a:t>
            </a:r>
            <a:r>
              <a:rPr sz="2650" spc="-315" dirty="0">
                <a:latin typeface="Times New Roman"/>
                <a:cs typeface="Times New Roman"/>
              </a:rPr>
              <a:t>T</a:t>
            </a:r>
            <a:r>
              <a:rPr sz="2650" spc="-12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30" dirty="0"/>
              <a:t>W</a:t>
            </a:r>
            <a:r>
              <a:rPr spc="-50" dirty="0"/>
              <a:t>i</a:t>
            </a:r>
            <a:r>
              <a:rPr spc="-70" dirty="0"/>
              <a:t>z</a:t>
            </a:r>
            <a:r>
              <a:rPr spc="225" dirty="0"/>
              <a:t>ard</a:t>
            </a:r>
          </a:p>
        </p:txBody>
      </p:sp>
      <p:sp>
        <p:nvSpPr>
          <p:cNvPr id="3" name="object 3"/>
          <p:cNvSpPr/>
          <p:nvPr/>
        </p:nvSpPr>
        <p:spPr>
          <a:xfrm>
            <a:off x="858223" y="2062579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223" y="246955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223" y="2867874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1368" y="1311778"/>
            <a:ext cx="5630545" cy="172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-14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70" dirty="0">
                <a:solidFill>
                  <a:srgbClr val="888888"/>
                </a:solidFill>
                <a:latin typeface="Times New Roman"/>
                <a:cs typeface="Times New Roman"/>
              </a:rPr>
              <a:t>orm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7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10" dirty="0">
                <a:solidFill>
                  <a:srgbClr val="888888"/>
                </a:solidFill>
                <a:latin typeface="Times New Roman"/>
                <a:cs typeface="Times New Roman"/>
              </a:rPr>
              <a:t>na</a:t>
            </a:r>
            <a:r>
              <a:rPr sz="2650" spc="170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401955" marR="1394460">
              <a:lnSpc>
                <a:spcPct val="130300"/>
              </a:lnSpc>
              <a:spcBef>
                <a:spcPts val="1380"/>
              </a:spcBef>
            </a:pPr>
            <a:r>
              <a:rPr sz="2050" spc="125" dirty="0">
                <a:latin typeface="Times New Roman"/>
                <a:cs typeface="Times New Roman"/>
              </a:rPr>
              <a:t>Qu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60" dirty="0">
                <a:latin typeface="Times New Roman"/>
                <a:cs typeface="Times New Roman"/>
              </a:rPr>
              <a:t>k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85" dirty="0">
                <a:latin typeface="Times New Roman"/>
                <a:cs typeface="Times New Roman"/>
              </a:rPr>
              <a:t>re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70" dirty="0">
                <a:latin typeface="Times New Roman"/>
                <a:cs typeface="Times New Roman"/>
              </a:rPr>
              <a:t>pp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90" dirty="0">
                <a:latin typeface="Times New Roman"/>
                <a:cs typeface="Times New Roman"/>
              </a:rPr>
              <a:t>nt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60" dirty="0">
                <a:latin typeface="Times New Roman"/>
                <a:cs typeface="Times New Roman"/>
              </a:rPr>
              <a:t>rf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90" dirty="0">
                <a:latin typeface="Times New Roman"/>
                <a:cs typeface="Times New Roman"/>
              </a:rPr>
              <a:t>ce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B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-35" dirty="0">
                <a:latin typeface="Times New Roman"/>
                <a:cs typeface="Times New Roman"/>
              </a:rPr>
              <a:t>il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95" dirty="0">
                <a:latin typeface="Times New Roman"/>
                <a:cs typeface="Times New Roman"/>
              </a:rPr>
              <a:t>a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125" dirty="0">
                <a:latin typeface="Times New Roman"/>
                <a:cs typeface="Times New Roman"/>
              </a:rPr>
              <a:t>da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675"/>
              </a:spcBef>
            </a:pPr>
            <a:r>
              <a:rPr sz="2050" spc="45" dirty="0">
                <a:latin typeface="Times New Roman"/>
                <a:cs typeface="Times New Roman"/>
              </a:rPr>
              <a:t>Mobile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Suppo</a:t>
            </a:r>
            <a:r>
              <a:rPr sz="2050" spc="140" dirty="0">
                <a:latin typeface="Times New Roman"/>
                <a:cs typeface="Times New Roman"/>
              </a:rPr>
              <a:t>r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&amp;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Adaptive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Behavior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068" y="3333750"/>
            <a:ext cx="6303817" cy="2874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368" y="562352"/>
            <a:ext cx="6021705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45"/>
              </a:lnSpc>
            </a:pPr>
            <a:r>
              <a:rPr sz="3850" spc="-185" dirty="0">
                <a:latin typeface="Times New Roman"/>
                <a:cs typeface="Times New Roman"/>
              </a:rPr>
              <a:t>R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285" dirty="0">
                <a:latin typeface="Times New Roman"/>
                <a:cs typeface="Times New Roman"/>
              </a:rPr>
              <a:t>d</a:t>
            </a:r>
            <a:r>
              <a:rPr sz="3850" spc="30" dirty="0">
                <a:latin typeface="Times New Roman"/>
                <a:cs typeface="Times New Roman"/>
              </a:rPr>
              <a:t>W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-70" dirty="0">
                <a:latin typeface="Times New Roman"/>
                <a:cs typeface="Times New Roman"/>
              </a:rPr>
              <a:t>z</a:t>
            </a:r>
            <a:r>
              <a:rPr sz="3850" spc="225" dirty="0">
                <a:latin typeface="Times New Roman"/>
                <a:cs typeface="Times New Roman"/>
              </a:rPr>
              <a:t>ard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ts val="3105"/>
              </a:lnSpc>
            </a:pP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'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-14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70" dirty="0">
                <a:solidFill>
                  <a:srgbClr val="888888"/>
                </a:solidFill>
                <a:latin typeface="Times New Roman"/>
                <a:cs typeface="Times New Roman"/>
              </a:rPr>
              <a:t>orm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068" y="1662545"/>
            <a:ext cx="7888605" cy="3966210"/>
          </a:xfrm>
          <a:custGeom>
            <a:avLst/>
            <a:gdLst/>
            <a:ahLst/>
            <a:cxnLst/>
            <a:rect l="l" t="t" r="r" b="b"/>
            <a:pathLst>
              <a:path w="7888605" h="3966210">
                <a:moveTo>
                  <a:pt x="0" y="0"/>
                </a:moveTo>
                <a:lnTo>
                  <a:pt x="7888431" y="0"/>
                </a:lnTo>
                <a:lnTo>
                  <a:pt x="7888431" y="3965863"/>
                </a:lnTo>
                <a:lnTo>
                  <a:pt x="0" y="3965863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1926268"/>
            <a:ext cx="7447915" cy="425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7094" marR="836294" indent="-831850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&lt;telerik:RadWizar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d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"RadWizard1"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"600px"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Height=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"330px"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RenderedSteps=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"Active"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OnActiveStepChanged=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"RadWizard1_ActiveStepChanged"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R="5144770" algn="ctr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&lt;WizardSteps&gt;</a:t>
            </a:r>
            <a:endParaRPr sz="1350">
              <a:latin typeface="Courier"/>
              <a:cs typeface="Courier"/>
            </a:endParaRPr>
          </a:p>
          <a:p>
            <a:pPr marL="1303020" marR="836294" indent="-415925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&lt;telerik:RadWizardSte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"RadWizardStep1"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Title=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"Name"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StepType=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"Start"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1718310" marR="108585" indent="-415925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&lt;telerik:RadTextBo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"RadTextBox1"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Label=</a:t>
            </a:r>
            <a:r>
              <a:rPr sz="1350" dirty="0">
                <a:solidFill>
                  <a:srgbClr val="CC9393"/>
                </a:solidFill>
                <a:latin typeface="Courier"/>
                <a:cs typeface="Courier"/>
              </a:rPr>
              <a:t>"Firs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t Name"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"100px"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"400px"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350">
              <a:latin typeface="Courier"/>
              <a:cs typeface="Courier"/>
            </a:endParaRPr>
          </a:p>
          <a:p>
            <a:pPr marL="1718310" marR="5080" indent="-415925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&lt;telerik:RadTextBo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"RadTextBox2"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Label=</a:t>
            </a:r>
            <a:r>
              <a:rPr sz="1350" dirty="0">
                <a:solidFill>
                  <a:srgbClr val="CC9393"/>
                </a:solidFill>
                <a:latin typeface="Courier"/>
                <a:cs typeface="Courier"/>
              </a:rPr>
              <a:t>"Middl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e Name"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"100px"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"400px"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350">
              <a:latin typeface="Courier"/>
              <a:cs typeface="Courier"/>
            </a:endParaRPr>
          </a:p>
          <a:p>
            <a:pPr marL="1718310" marR="212725" indent="-415925">
              <a:lnSpc>
                <a:spcPct val="101000"/>
              </a:lnSpc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&lt;telerik:RadTextBo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x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runat=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"server"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"RadTextBox3"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Label=</a:t>
            </a:r>
            <a:r>
              <a:rPr sz="1350" dirty="0">
                <a:solidFill>
                  <a:srgbClr val="CC9393"/>
                </a:solidFill>
                <a:latin typeface="Courier"/>
                <a:cs typeface="Courier"/>
              </a:rPr>
              <a:t>"Las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t Name"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LabelWidth=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"100px"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Width=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"400px"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350">
              <a:latin typeface="Courier"/>
              <a:cs typeface="Courier"/>
            </a:endParaRPr>
          </a:p>
          <a:p>
            <a:pPr marL="887094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&lt;/telerik:RadWizardStep&gt;</a:t>
            </a:r>
            <a:endParaRPr sz="1350">
              <a:latin typeface="Courier"/>
              <a:cs typeface="Courier"/>
            </a:endParaRPr>
          </a:p>
          <a:p>
            <a:pPr marL="130302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&lt;telerik:RadWizardSte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p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"RadWizardStep2" </a:t>
            </a:r>
            <a:r>
              <a:rPr sz="1350" spc="5" dirty="0">
                <a:solidFill>
                  <a:srgbClr val="EFDCBC"/>
                </a:solidFill>
                <a:latin typeface="Courier"/>
                <a:cs typeface="Courier"/>
              </a:rPr>
              <a:t>Title=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"Address"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130302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&lt;!-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-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Mor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step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..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. --&gt;</a:t>
            </a:r>
            <a:endParaRPr sz="1350">
              <a:latin typeface="Courier"/>
              <a:cs typeface="Courier"/>
            </a:endParaRPr>
          </a:p>
          <a:p>
            <a:pPr marL="47117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&lt;/WizardSteps&gt;</a:t>
            </a:r>
            <a:endParaRPr sz="1350">
              <a:latin typeface="Courier"/>
              <a:cs typeface="Courier"/>
            </a:endParaRPr>
          </a:p>
          <a:p>
            <a:pPr marL="558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&lt;/telerik:RadWizard&gt;</a:t>
            </a:r>
            <a:endParaRPr sz="135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4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220" dirty="0">
                <a:solidFill>
                  <a:srgbClr val="888888"/>
                </a:solidFill>
                <a:latin typeface="Times New Roman"/>
                <a:cs typeface="Times New Roman"/>
              </a:rPr>
              <a:t>'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90" dirty="0">
                <a:solidFill>
                  <a:srgbClr val="888888"/>
                </a:solidFill>
                <a:latin typeface="Times New Roman"/>
                <a:cs typeface="Times New Roman"/>
              </a:rPr>
              <a:t>ju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180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150" spc="3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6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22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180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1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368" y="796147"/>
            <a:ext cx="248475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185" dirty="0">
                <a:latin typeface="Times New Roman"/>
                <a:cs typeface="Times New Roman"/>
              </a:rPr>
              <a:t>R</a:t>
            </a:r>
            <a:r>
              <a:rPr sz="3850" spc="235" dirty="0">
                <a:latin typeface="Times New Roman"/>
                <a:cs typeface="Times New Roman"/>
              </a:rPr>
              <a:t>a</a:t>
            </a:r>
            <a:r>
              <a:rPr sz="3850" spc="285" dirty="0">
                <a:latin typeface="Times New Roman"/>
                <a:cs typeface="Times New Roman"/>
              </a:rPr>
              <a:t>d</a:t>
            </a:r>
            <a:r>
              <a:rPr sz="3850" spc="30" dirty="0">
                <a:latin typeface="Times New Roman"/>
                <a:cs typeface="Times New Roman"/>
              </a:rPr>
              <a:t>W</a:t>
            </a:r>
            <a:r>
              <a:rPr sz="3850" spc="-50" dirty="0">
                <a:latin typeface="Times New Roman"/>
                <a:cs typeface="Times New Roman"/>
              </a:rPr>
              <a:t>i</a:t>
            </a:r>
            <a:r>
              <a:rPr sz="3850" spc="-70" dirty="0">
                <a:latin typeface="Times New Roman"/>
                <a:cs typeface="Times New Roman"/>
              </a:rPr>
              <a:t>z</a:t>
            </a:r>
            <a:r>
              <a:rPr sz="3850" spc="225" dirty="0">
                <a:latin typeface="Times New Roman"/>
                <a:cs typeface="Times New Roman"/>
              </a:rPr>
              <a:t>ard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50" spc="-27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k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?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2658" y="909204"/>
            <a:ext cx="2692977" cy="5186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278" y="2832089"/>
            <a:ext cx="4175125" cy="102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Ju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170" dirty="0">
                <a:solidFill>
                  <a:srgbClr val="2DB245"/>
                </a:solidFill>
                <a:latin typeface="Times New Roman"/>
                <a:cs typeface="Times New Roman"/>
              </a:rPr>
              <a:t>nd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35" dirty="0">
                <a:solidFill>
                  <a:srgbClr val="2DB245"/>
                </a:solidFill>
                <a:latin typeface="Times New Roman"/>
                <a:cs typeface="Times New Roman"/>
              </a:rPr>
              <a:t>rM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130" dirty="0">
                <a:solidFill>
                  <a:srgbClr val="2DB245"/>
                </a:solidFill>
                <a:latin typeface="Times New Roman"/>
                <a:cs typeface="Times New Roman"/>
              </a:rPr>
              <a:t>d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50" dirty="0">
                <a:solidFill>
                  <a:srgbClr val="696969"/>
                </a:solidFill>
                <a:latin typeface="Times New Roman"/>
                <a:cs typeface="Times New Roman"/>
              </a:rPr>
              <a:t>to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65" dirty="0">
                <a:solidFill>
                  <a:srgbClr val="2DB245"/>
                </a:solidFill>
                <a:latin typeface="Times New Roman"/>
                <a:cs typeface="Times New Roman"/>
              </a:rPr>
              <a:t>"Auto"</a:t>
            </a:r>
            <a:endParaRPr sz="20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8100"/>
              </a:lnSpc>
              <a:spcBef>
                <a:spcPts val="545"/>
              </a:spcBef>
            </a:pPr>
            <a:r>
              <a:rPr sz="2050" spc="30" dirty="0">
                <a:solidFill>
                  <a:srgbClr val="696969"/>
                </a:solidFill>
                <a:latin typeface="Times New Roman"/>
                <a:cs typeface="Times New Roman"/>
              </a:rPr>
              <a:t>-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050" spc="125" dirty="0">
                <a:solidFill>
                  <a:srgbClr val="696969"/>
                </a:solidFill>
                <a:latin typeface="Times New Roman"/>
                <a:cs typeface="Times New Roman"/>
              </a:rPr>
              <a:t>ad</a:t>
            </a:r>
            <a:r>
              <a:rPr sz="2050" dirty="0">
                <a:solidFill>
                  <a:srgbClr val="696969"/>
                </a:solidFill>
                <a:latin typeface="Times New Roman"/>
                <a:cs typeface="Times New Roman"/>
              </a:rPr>
              <a:t>W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050" spc="-50" dirty="0">
                <a:solidFill>
                  <a:srgbClr val="696969"/>
                </a:solidFill>
                <a:latin typeface="Times New Roman"/>
                <a:cs typeface="Times New Roman"/>
              </a:rPr>
              <a:t>z</a:t>
            </a:r>
            <a:r>
              <a:rPr sz="2050" spc="110" dirty="0">
                <a:solidFill>
                  <a:srgbClr val="696969"/>
                </a:solidFill>
                <a:latin typeface="Times New Roman"/>
                <a:cs typeface="Times New Roman"/>
              </a:rPr>
              <a:t>ard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25" dirty="0">
                <a:solidFill>
                  <a:srgbClr val="2DB245"/>
                </a:solidFill>
                <a:latin typeface="Times New Roman"/>
                <a:cs typeface="Times New Roman"/>
              </a:rPr>
              <a:t>automatic</a:t>
            </a:r>
            <a:r>
              <a:rPr sz="2050" spc="10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050" spc="-60" dirty="0">
                <a:solidFill>
                  <a:srgbClr val="2DB245"/>
                </a:solidFill>
                <a:latin typeface="Times New Roman"/>
                <a:cs typeface="Times New Roman"/>
              </a:rPr>
              <a:t>lly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adapts</a:t>
            </a:r>
            <a:r>
              <a:rPr sz="2050" spc="-6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45" dirty="0">
                <a:solidFill>
                  <a:srgbClr val="696969"/>
                </a:solidFill>
                <a:latin typeface="Times New Roman"/>
                <a:cs typeface="Times New Roman"/>
              </a:rPr>
              <a:t>to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m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050" spc="190" dirty="0">
                <a:solidFill>
                  <a:srgbClr val="696969"/>
                </a:solidFill>
                <a:latin typeface="Times New Roman"/>
                <a:cs typeface="Times New Roman"/>
              </a:rPr>
              <a:t>h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150" dirty="0">
                <a:solidFill>
                  <a:srgbClr val="696969"/>
                </a:solidFill>
                <a:latin typeface="Times New Roman"/>
                <a:cs typeface="Times New Roman"/>
              </a:rPr>
              <a:t>ne</a:t>
            </a:r>
            <a:r>
              <a:rPr sz="2050" spc="50" dirty="0">
                <a:solidFill>
                  <a:srgbClr val="696969"/>
                </a:solidFill>
                <a:latin typeface="Times New Roman"/>
                <a:cs typeface="Times New Roman"/>
              </a:rPr>
              <a:t>,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-40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a</a:t>
            </a:r>
            <a:r>
              <a:rPr sz="2050" spc="170" dirty="0">
                <a:solidFill>
                  <a:srgbClr val="696969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696969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100" dirty="0">
                <a:solidFill>
                  <a:srgbClr val="696969"/>
                </a:solidFill>
                <a:latin typeface="Times New Roman"/>
                <a:cs typeface="Times New Roman"/>
              </a:rPr>
              <a:t>or</a:t>
            </a:r>
            <a:r>
              <a:rPr sz="2050" spc="-5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050" spc="55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050" spc="9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050" spc="60" dirty="0">
                <a:solidFill>
                  <a:srgbClr val="696969"/>
                </a:solidFill>
                <a:latin typeface="Times New Roman"/>
                <a:cs typeface="Times New Roman"/>
              </a:rPr>
              <a:t>k</a:t>
            </a:r>
            <a:r>
              <a:rPr sz="2050" spc="18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050" spc="120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050" spc="125" dirty="0">
                <a:solidFill>
                  <a:srgbClr val="696969"/>
                </a:solidFill>
                <a:latin typeface="Times New Roman"/>
                <a:cs typeface="Times New Roman"/>
              </a:rPr>
              <a:t>p</a:t>
            </a:r>
            <a:r>
              <a:rPr sz="2050" spc="114" dirty="0">
                <a:solidFill>
                  <a:srgbClr val="696969"/>
                </a:solidFill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384" y="2739825"/>
            <a:ext cx="616331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1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1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05" dirty="0">
                <a:solidFill>
                  <a:srgbClr val="FFFFFF"/>
                </a:solidFill>
                <a:latin typeface="Times New Roman"/>
                <a:cs typeface="Times New Roman"/>
              </a:rPr>
              <a:t>sp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40" dirty="0">
                <a:solidFill>
                  <a:srgbClr val="FFFFFF"/>
                </a:solidFill>
                <a:latin typeface="Times New Roman"/>
                <a:cs typeface="Times New Roman"/>
              </a:rPr>
              <a:t>ns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-17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0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1984" y="3658392"/>
            <a:ext cx="562927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10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pp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70" dirty="0">
                <a:solidFill>
                  <a:srgbClr val="222222"/>
                </a:solidFill>
                <a:latin typeface="Times New Roman"/>
                <a:cs typeface="Times New Roman"/>
              </a:rPr>
              <a:t>,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ru</a:t>
            </a:r>
            <a:r>
              <a:rPr sz="2650" spc="195" dirty="0">
                <a:solidFill>
                  <a:srgbClr val="222222"/>
                </a:solidFill>
                <a:latin typeface="Times New Roman"/>
                <a:cs typeface="Times New Roman"/>
              </a:rPr>
              <a:t>nn</a:t>
            </a:r>
            <a:r>
              <a:rPr sz="2650" spc="10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176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pc="-335" dirty="0"/>
              <a:t>L</a:t>
            </a:r>
            <a:r>
              <a:rPr spc="204" dirty="0"/>
              <a:t>e</a:t>
            </a:r>
            <a:r>
              <a:rPr spc="350" dirty="0"/>
              <a:t>t</a:t>
            </a:r>
            <a:r>
              <a:rPr spc="395" dirty="0"/>
              <a:t>'</a:t>
            </a:r>
            <a:r>
              <a:rPr spc="265" dirty="0"/>
              <a:t>s</a:t>
            </a:r>
            <a:r>
              <a:rPr spc="-90" dirty="0"/>
              <a:t> </a:t>
            </a:r>
            <a:r>
              <a:rPr spc="50" dirty="0"/>
              <a:t>k</a:t>
            </a:r>
            <a:r>
              <a:rPr spc="204" dirty="0"/>
              <a:t>ee</a:t>
            </a:r>
            <a:r>
              <a:rPr spc="345" dirty="0"/>
              <a:t>p</a:t>
            </a:r>
            <a:r>
              <a:rPr spc="-90" dirty="0"/>
              <a:t> </a:t>
            </a:r>
            <a:r>
              <a:rPr spc="204" dirty="0"/>
              <a:t>ro</a:t>
            </a:r>
            <a:r>
              <a:rPr spc="180" dirty="0"/>
              <a:t>c</a:t>
            </a:r>
            <a:r>
              <a:rPr spc="130" dirty="0"/>
              <a:t>k</a:t>
            </a:r>
            <a:r>
              <a:rPr spc="-50" dirty="0"/>
              <a:t>i</a:t>
            </a:r>
            <a:r>
              <a:rPr spc="250" dirty="0"/>
              <a:t>ng</a:t>
            </a:r>
            <a:r>
              <a:rPr spc="-90" dirty="0"/>
              <a:t> </a:t>
            </a:r>
            <a:r>
              <a:rPr spc="-560" dirty="0"/>
              <a:t>A</a:t>
            </a:r>
            <a:r>
              <a:rPr spc="20" dirty="0"/>
              <a:t>S</a:t>
            </a:r>
            <a:r>
              <a:rPr spc="-75" dirty="0"/>
              <a:t>P</a:t>
            </a:r>
            <a:r>
              <a:rPr spc="235" dirty="0"/>
              <a:t>.</a:t>
            </a:r>
            <a:r>
              <a:rPr spc="-80" dirty="0"/>
              <a:t>NE</a:t>
            </a:r>
            <a:r>
              <a:rPr spc="-47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618" y="1562884"/>
            <a:ext cx="6148705" cy="396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45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50" dirty="0">
                <a:solidFill>
                  <a:srgbClr val="888888"/>
                </a:solidFill>
                <a:latin typeface="Times New Roman"/>
                <a:cs typeface="Times New Roman"/>
              </a:rPr>
              <a:t>z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8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pp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65" dirty="0">
                <a:latin typeface="Times New Roman"/>
                <a:cs typeface="Times New Roman"/>
              </a:rPr>
              <a:t>P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-75" dirty="0">
                <a:latin typeface="Times New Roman"/>
                <a:cs typeface="Times New Roman"/>
              </a:rPr>
              <a:t>NE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85" dirty="0">
                <a:latin typeface="Times New Roman"/>
                <a:cs typeface="Times New Roman"/>
              </a:rPr>
              <a:t>W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-155" dirty="0">
                <a:latin typeface="Times New Roman"/>
                <a:cs typeface="Times New Roman"/>
              </a:rPr>
              <a:t>F</a:t>
            </a:r>
            <a:r>
              <a:rPr sz="2650" spc="170" dirty="0">
                <a:latin typeface="Times New Roman"/>
                <a:cs typeface="Times New Roman"/>
              </a:rPr>
              <a:t>orm</a:t>
            </a:r>
            <a:r>
              <a:rPr sz="2650" spc="155" dirty="0">
                <a:latin typeface="Times New Roman"/>
                <a:cs typeface="Times New Roman"/>
              </a:rPr>
              <a:t>s</a:t>
            </a:r>
            <a:r>
              <a:rPr sz="2650" spc="145" dirty="0">
                <a:latin typeface="Times New Roman"/>
                <a:cs typeface="Times New Roman"/>
              </a:rPr>
              <a:t>:</a:t>
            </a:r>
            <a:endParaRPr sz="265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910"/>
              </a:spcBef>
              <a:buClr>
                <a:srgbClr val="696969"/>
              </a:buClr>
              <a:buFont typeface="Times New Roman"/>
              <a:buChar char="-"/>
              <a:tabLst>
                <a:tab pos="208279" algn="l"/>
              </a:tabLst>
            </a:pPr>
            <a:r>
              <a:rPr sz="2650" spc="-13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ock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90" dirty="0">
                <a:solidFill>
                  <a:srgbClr val="696969"/>
                </a:solidFill>
                <a:latin typeface="Times New Roman"/>
                <a:cs typeface="Times New Roman"/>
              </a:rPr>
              <a:t>solid</a:t>
            </a:r>
            <a:endParaRPr sz="265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910"/>
              </a:spcBef>
              <a:buClr>
                <a:srgbClr val="696969"/>
              </a:buClr>
              <a:buFont typeface="Times New Roman"/>
              <a:buChar char="-"/>
              <a:tabLst>
                <a:tab pos="208279" algn="l"/>
              </a:tabLst>
            </a:pPr>
            <a:r>
              <a:rPr sz="2650" spc="-130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60" dirty="0">
                <a:solidFill>
                  <a:srgbClr val="696969"/>
                </a:solidFill>
                <a:latin typeface="Times New Roman"/>
                <a:cs typeface="Times New Roman"/>
              </a:rPr>
              <a:t>as</a:t>
            </a:r>
            <a:r>
              <a:rPr sz="2650" spc="75" dirty="0">
                <a:solidFill>
                  <a:srgbClr val="696969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95" dirty="0">
                <a:solidFill>
                  <a:srgbClr val="696969"/>
                </a:solidFill>
                <a:latin typeface="Times New Roman"/>
                <a:cs typeface="Times New Roman"/>
              </a:rPr>
              <a:t>to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75" dirty="0">
                <a:solidFill>
                  <a:srgbClr val="696969"/>
                </a:solidFill>
                <a:latin typeface="Times New Roman"/>
                <a:cs typeface="Times New Roman"/>
              </a:rPr>
              <a:t>sta</a:t>
            </a:r>
            <a:r>
              <a:rPr sz="2650" spc="225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650" spc="24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840"/>
              </a:spcBef>
              <a:buClr>
                <a:srgbClr val="696969"/>
              </a:buClr>
              <a:buFont typeface="Times New Roman"/>
              <a:buChar char="-"/>
              <a:tabLst>
                <a:tab pos="208279" algn="l"/>
              </a:tabLst>
            </a:pPr>
            <a:r>
              <a:rPr sz="2650" spc="10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696969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696969"/>
                </a:solidFill>
                <a:latin typeface="Times New Roman"/>
                <a:cs typeface="Times New Roman"/>
              </a:rPr>
              <a:t>r-</a:t>
            </a:r>
            <a:r>
              <a:rPr sz="2650" spc="18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696969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696969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696969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696969"/>
                </a:solidFill>
                <a:latin typeface="Times New Roman"/>
                <a:cs typeface="Times New Roman"/>
              </a:rPr>
              <a:t>c</a:t>
            </a:r>
            <a:r>
              <a:rPr sz="2650" spc="200" dirty="0">
                <a:solidFill>
                  <a:srgbClr val="696969"/>
                </a:solidFill>
                <a:latin typeface="Times New Roman"/>
                <a:cs typeface="Times New Roman"/>
              </a:rPr>
              <a:t>om</a:t>
            </a:r>
            <a:r>
              <a:rPr sz="2650" spc="60" dirty="0">
                <a:solidFill>
                  <a:srgbClr val="696969"/>
                </a:solidFill>
                <a:latin typeface="Times New Roman"/>
                <a:cs typeface="Times New Roman"/>
              </a:rPr>
              <a:t>f</a:t>
            </a:r>
            <a:r>
              <a:rPr sz="2650" spc="155" dirty="0">
                <a:solidFill>
                  <a:srgbClr val="696969"/>
                </a:solidFill>
                <a:latin typeface="Times New Roman"/>
                <a:cs typeface="Times New Roman"/>
              </a:rPr>
              <a:t>o</a:t>
            </a:r>
            <a:r>
              <a:rPr sz="2650" spc="175" dirty="0">
                <a:solidFill>
                  <a:srgbClr val="696969"/>
                </a:solidFill>
                <a:latin typeface="Times New Roman"/>
                <a:cs typeface="Times New Roman"/>
              </a:rPr>
              <a:t>r</a:t>
            </a:r>
            <a:r>
              <a:rPr sz="2650" spc="240" dirty="0">
                <a:solidFill>
                  <a:srgbClr val="696969"/>
                </a:solidFill>
                <a:latin typeface="Times New Roman"/>
                <a:cs typeface="Times New Roman"/>
              </a:rPr>
              <a:t>t</a:t>
            </a:r>
            <a:r>
              <a:rPr sz="2650" spc="185" dirty="0">
                <a:solidFill>
                  <a:srgbClr val="696969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nd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no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00" dirty="0">
                <a:latin typeface="Times New Roman"/>
                <a:cs typeface="Times New Roman"/>
              </a:rPr>
              <a:t>ne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00" dirty="0">
                <a:latin typeface="Times New Roman"/>
                <a:cs typeface="Times New Roman"/>
              </a:rPr>
              <a:t>mo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ng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5" dirty="0">
                <a:latin typeface="Times New Roman"/>
                <a:cs typeface="Times New Roman"/>
              </a:rPr>
              <a:t>ee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15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45" dirty="0"/>
              <a:t>E</a:t>
            </a:r>
            <a:r>
              <a:rPr spc="420" dirty="0"/>
              <a:t>n</a:t>
            </a:r>
            <a:r>
              <a:rPr spc="130" dirty="0"/>
              <a:t>a</a:t>
            </a:r>
            <a:r>
              <a:rPr spc="345" dirty="0"/>
              <a:t>b</a:t>
            </a:r>
            <a:r>
              <a:rPr spc="-55" dirty="0"/>
              <a:t>l</a:t>
            </a:r>
            <a:r>
              <a:rPr spc="-50" dirty="0"/>
              <a:t>i</a:t>
            </a:r>
            <a:r>
              <a:rPr spc="250" dirty="0"/>
              <a:t>ng</a:t>
            </a:r>
            <a:r>
              <a:rPr spc="-90" dirty="0"/>
              <a:t> </a:t>
            </a:r>
            <a:r>
              <a:rPr spc="-185" dirty="0"/>
              <a:t>R</a:t>
            </a:r>
            <a:r>
              <a:rPr spc="204" dirty="0"/>
              <a:t>e</a:t>
            </a:r>
            <a:r>
              <a:rPr spc="305" dirty="0"/>
              <a:t>sp</a:t>
            </a:r>
            <a:r>
              <a:rPr spc="250" dirty="0"/>
              <a:t>o</a:t>
            </a:r>
            <a:r>
              <a:rPr spc="340" dirty="0"/>
              <a:t>ns</a:t>
            </a:r>
            <a:r>
              <a:rPr spc="-50" dirty="0"/>
              <a:t>i</a:t>
            </a:r>
            <a:r>
              <a:rPr spc="-175" dirty="0"/>
              <a:t>v</a:t>
            </a:r>
            <a:r>
              <a:rPr spc="204" dirty="0"/>
              <a:t>e</a:t>
            </a:r>
            <a:r>
              <a:rPr spc="305" dirty="0"/>
              <a:t>ne</a:t>
            </a:r>
            <a:r>
              <a:rPr spc="265" dirty="0"/>
              <a:t>ss</a:t>
            </a:r>
          </a:p>
          <a:p>
            <a:pPr marL="29209">
              <a:lnSpc>
                <a:spcPct val="100000"/>
              </a:lnSpc>
              <a:spcBef>
                <a:spcPts val="395"/>
              </a:spcBef>
            </a:pPr>
            <a:r>
              <a:rPr sz="2650" spc="-85" dirty="0">
                <a:solidFill>
                  <a:srgbClr val="888888"/>
                </a:solidFill>
              </a:rPr>
              <a:t>W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2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905163" y="2251579"/>
            <a:ext cx="5797550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20040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60" dirty="0">
                <a:latin typeface="Times New Roman"/>
                <a:cs typeface="Times New Roman"/>
              </a:rPr>
              <a:t>U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25" dirty="0">
                <a:latin typeface="Times New Roman"/>
                <a:cs typeface="Times New Roman"/>
              </a:rPr>
              <a:t>o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30" dirty="0">
                <a:latin typeface="Times New Roman"/>
                <a:cs typeface="Times New Roman"/>
              </a:rPr>
              <a:t>Full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204" dirty="0">
                <a:latin typeface="Times New Roman"/>
                <a:cs typeface="Times New Roman"/>
              </a:rPr>
              <a:t>ouch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00" dirty="0">
                <a:latin typeface="Times New Roman"/>
                <a:cs typeface="Times New Roman"/>
              </a:rPr>
              <a:t>suppo</a:t>
            </a:r>
            <a:r>
              <a:rPr sz="2650" spc="204" dirty="0">
                <a:latin typeface="Times New Roman"/>
                <a:cs typeface="Times New Roman"/>
              </a:rPr>
              <a:t>r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105" dirty="0">
                <a:latin typeface="Times New Roman"/>
                <a:cs typeface="Times New Roman"/>
              </a:rPr>
              <a:t>P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-204" dirty="0">
                <a:latin typeface="Times New Roman"/>
                <a:cs typeface="Times New Roman"/>
              </a:rPr>
              <a:t>L</a:t>
            </a:r>
            <a:r>
              <a:rPr sz="2650" spc="105" dirty="0">
                <a:latin typeface="Times New Roman"/>
                <a:cs typeface="Times New Roman"/>
              </a:rPr>
              <a:t>a</a:t>
            </a:r>
            <a:r>
              <a:rPr sz="2650" spc="-140" dirty="0">
                <a:latin typeface="Times New Roman"/>
                <a:cs typeface="Times New Roman"/>
              </a:rPr>
              <a:t>y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75" dirty="0">
                <a:latin typeface="Times New Roman"/>
                <a:cs typeface="Times New Roman"/>
              </a:rPr>
              <a:t>F</a:t>
            </a:r>
            <a:r>
              <a:rPr sz="2650" spc="130" dirty="0">
                <a:latin typeface="Times New Roman"/>
                <a:cs typeface="Times New Roman"/>
              </a:rPr>
              <a:t>ra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rk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9522" y="4468090"/>
            <a:ext cx="2329295" cy="1558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560" dirty="0"/>
              <a:t>A</a:t>
            </a:r>
            <a:r>
              <a:rPr spc="285" dirty="0"/>
              <a:t>d</a:t>
            </a:r>
            <a:r>
              <a:rPr spc="235" dirty="0"/>
              <a:t>a</a:t>
            </a:r>
            <a:r>
              <a:rPr spc="345" dirty="0"/>
              <a:t>p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-175" dirty="0"/>
              <a:t>v</a:t>
            </a:r>
            <a:r>
              <a:rPr spc="204" dirty="0"/>
              <a:t>e</a:t>
            </a:r>
            <a:r>
              <a:rPr spc="-90" dirty="0"/>
              <a:t> </a:t>
            </a:r>
            <a:r>
              <a:rPr spc="-7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60" dirty="0">
                <a:solidFill>
                  <a:srgbClr val="545C61"/>
                </a:solidFill>
              </a:rPr>
              <a:t>U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110" dirty="0">
                <a:solidFill>
                  <a:srgbClr val="545C61"/>
                </a:solidFill>
              </a:rPr>
              <a:t>r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40" dirty="0">
                <a:solidFill>
                  <a:srgbClr val="545C61"/>
                </a:solidFill>
              </a:rPr>
              <a:t>x</a:t>
            </a:r>
            <a:r>
              <a:rPr sz="2650" spc="225" dirty="0">
                <a:solidFill>
                  <a:srgbClr val="545C61"/>
                </a:solidFill>
              </a:rPr>
              <a:t>p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40" dirty="0">
                <a:solidFill>
                  <a:srgbClr val="545C61"/>
                </a:solidFill>
              </a:rPr>
              <a:t>r</a:t>
            </a:r>
            <a:r>
              <a:rPr sz="2650" spc="30" dirty="0">
                <a:solidFill>
                  <a:srgbClr val="545C61"/>
                </a:solidFill>
              </a:rPr>
              <a:t>i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210" dirty="0">
                <a:solidFill>
                  <a:srgbClr val="545C61"/>
                </a:solidFill>
              </a:rPr>
              <a:t>n</a:t>
            </a:r>
            <a:r>
              <a:rPr sz="2650" spc="180" dirty="0">
                <a:solidFill>
                  <a:srgbClr val="545C61"/>
                </a:solidFill>
              </a:rPr>
              <a:t>c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150" dirty="0">
                <a:solidFill>
                  <a:srgbClr val="545C61"/>
                </a:solidFill>
              </a:rPr>
              <a:t>a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-40" dirty="0">
                <a:solidFill>
                  <a:srgbClr val="545C61"/>
                </a:solidFill>
              </a:rPr>
              <a:t>l</a:t>
            </a:r>
            <a:r>
              <a:rPr sz="2650" spc="135" dirty="0">
                <a:solidFill>
                  <a:srgbClr val="545C61"/>
                </a:solidFill>
              </a:rPr>
              <a:t>ore</a:t>
            </a:r>
            <a:r>
              <a:rPr sz="2650" spc="185" dirty="0">
                <a:solidFill>
                  <a:srgbClr val="545C61"/>
                </a:solidFill>
              </a:rPr>
              <a:t>d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155" dirty="0">
                <a:solidFill>
                  <a:srgbClr val="545C61"/>
                </a:solidFill>
              </a:rPr>
              <a:t>o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265" dirty="0">
                <a:solidFill>
                  <a:srgbClr val="545C61"/>
                </a:solidFill>
              </a:rPr>
              <a:t>h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85" dirty="0">
                <a:solidFill>
                  <a:srgbClr val="545C61"/>
                </a:solidFill>
              </a:rPr>
              <a:t>d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120" dirty="0">
                <a:solidFill>
                  <a:srgbClr val="545C61"/>
                </a:solidFill>
              </a:rPr>
              <a:t>v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110" dirty="0">
                <a:solidFill>
                  <a:srgbClr val="545C61"/>
                </a:solidFill>
              </a:rPr>
              <a:t>c</a:t>
            </a:r>
            <a:r>
              <a:rPr sz="2650" spc="45" dirty="0">
                <a:solidFill>
                  <a:srgbClr val="545C61"/>
                </a:solidFill>
              </a:rPr>
              <a:t>e</a:t>
            </a:r>
            <a:r>
              <a:rPr sz="2650" spc="150" dirty="0">
                <a:solidFill>
                  <a:srgbClr val="545C61"/>
                </a:solidFill>
              </a:rPr>
              <a:t>.</a:t>
            </a:r>
            <a:r>
              <a:rPr sz="2650" spc="155" dirty="0">
                <a:solidFill>
                  <a:srgbClr val="545C61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832246" y="289385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7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246" y="323155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7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246" y="356926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7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246" y="390696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7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368" y="2182306"/>
            <a:ext cx="7595234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3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90" dirty="0">
                <a:latin typeface="Times New Roman"/>
                <a:cs typeface="Times New Roman"/>
              </a:rPr>
              <a:t>k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60" dirty="0">
                <a:latin typeface="Times New Roman"/>
                <a:cs typeface="Times New Roman"/>
              </a:rPr>
              <a:t>U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0" dirty="0">
                <a:latin typeface="Times New Roman"/>
                <a:cs typeface="Times New Roman"/>
              </a:rPr>
              <a:t>ns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155" dirty="0">
                <a:latin typeface="Times New Roman"/>
                <a:cs typeface="Times New Roman"/>
              </a:rPr>
              <a:t>.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35" dirty="0">
                <a:solidFill>
                  <a:srgbClr val="2DB245"/>
                </a:solidFill>
                <a:latin typeface="Times New Roman"/>
                <a:cs typeface="Times New Roman"/>
              </a:rPr>
              <a:t>Ou</a:t>
            </a:r>
            <a:r>
              <a:rPr sz="2650" spc="11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-6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2DB245"/>
                </a:solidFill>
                <a:latin typeface="Times New Roman"/>
                <a:cs typeface="Times New Roman"/>
              </a:rPr>
              <a:t>of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204" dirty="0">
                <a:solidFill>
                  <a:srgbClr val="2DB245"/>
                </a:solidFill>
                <a:latin typeface="Times New Roman"/>
                <a:cs typeface="Times New Roman"/>
              </a:rPr>
              <a:t>the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80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650" spc="35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650" spc="-120" dirty="0">
                <a:solidFill>
                  <a:srgbClr val="2DB245"/>
                </a:solidFill>
                <a:latin typeface="Times New Roman"/>
                <a:cs typeface="Times New Roman"/>
              </a:rPr>
              <a:t>x!</a:t>
            </a:r>
            <a:endParaRPr sz="2650">
              <a:latin typeface="Times New Roman"/>
              <a:cs typeface="Times New Roman"/>
            </a:endParaRPr>
          </a:p>
          <a:p>
            <a:pPr marL="375920" marR="5041265">
              <a:lnSpc>
                <a:spcPct val="108100"/>
              </a:lnSpc>
              <a:spcBef>
                <a:spcPts val="1515"/>
              </a:spcBef>
            </a:pPr>
            <a:r>
              <a:rPr sz="2050" dirty="0">
                <a:latin typeface="Times New Roman"/>
                <a:cs typeface="Times New Roman"/>
              </a:rPr>
              <a:t>S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45" dirty="0">
                <a:latin typeface="Times New Roman"/>
                <a:cs typeface="Times New Roman"/>
              </a:rPr>
              <a:t>nc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70" dirty="0">
                <a:latin typeface="Times New Roman"/>
                <a:cs typeface="Times New Roman"/>
              </a:rPr>
              <a:t>n</a:t>
            </a:r>
            <a:r>
              <a:rPr sz="2050" spc="130" dirty="0">
                <a:latin typeface="Times New Roman"/>
                <a:cs typeface="Times New Roman"/>
              </a:rPr>
              <a:t>a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B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30" dirty="0">
                <a:latin typeface="Times New Roman"/>
                <a:cs typeface="Times New Roman"/>
              </a:rPr>
              <a:t>gg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80" dirty="0">
                <a:latin typeface="Times New Roman"/>
                <a:cs typeface="Times New Roman"/>
              </a:rPr>
              <a:t>r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85" dirty="0">
                <a:latin typeface="Times New Roman"/>
                <a:cs typeface="Times New Roman"/>
              </a:rPr>
              <a:t>re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  <a:p>
            <a:pPr marL="375920" marR="4695825">
              <a:lnSpc>
                <a:spcPct val="108100"/>
              </a:lnSpc>
            </a:pPr>
            <a:r>
              <a:rPr sz="2050" spc="-315" dirty="0">
                <a:latin typeface="Times New Roman"/>
                <a:cs typeface="Times New Roman"/>
              </a:rPr>
              <a:t>A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tt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80" dirty="0">
                <a:latin typeface="Times New Roman"/>
                <a:cs typeface="Times New Roman"/>
              </a:rPr>
              <a:t>r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60" dirty="0">
                <a:latin typeface="Times New Roman"/>
                <a:cs typeface="Times New Roman"/>
              </a:rPr>
              <a:t>U</a:t>
            </a:r>
            <a:r>
              <a:rPr sz="2050" spc="-285" dirty="0">
                <a:latin typeface="Times New Roman"/>
                <a:cs typeface="Times New Roman"/>
              </a:rPr>
              <a:t>X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80" dirty="0">
                <a:latin typeface="Times New Roman"/>
                <a:cs typeface="Times New Roman"/>
              </a:rPr>
              <a:t>r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Times New Roman"/>
                <a:cs typeface="Times New Roman"/>
              </a:rPr>
              <a:t>ce</a:t>
            </a:r>
            <a:r>
              <a:rPr sz="2050" spc="5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O</a:t>
            </a:r>
            <a:r>
              <a:rPr sz="2050" spc="150" dirty="0">
                <a:latin typeface="Times New Roman"/>
                <a:cs typeface="Times New Roman"/>
              </a:rPr>
              <a:t>ne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ng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068" y="4485408"/>
            <a:ext cx="7074534" cy="104775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appSettings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&lt;!-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-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Us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e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automati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c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renderin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g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applicatio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n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wid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e --&gt;</a:t>
            </a:r>
            <a:endParaRPr sz="1350">
              <a:latin typeface="Courier"/>
              <a:cs typeface="Courier"/>
            </a:endParaRPr>
          </a:p>
          <a:p>
            <a:pPr marL="45847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add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key=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"Telerik.Web.UI.RenderMode"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value=</a:t>
            </a:r>
            <a:r>
              <a:rPr sz="1350" spc="5" dirty="0">
                <a:solidFill>
                  <a:srgbClr val="CC9393"/>
                </a:solidFill>
                <a:latin typeface="Courier"/>
                <a:cs typeface="Courier"/>
              </a:rPr>
              <a:t>"Auto"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/&gt;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350" spc="5" dirty="0">
                <a:solidFill>
                  <a:srgbClr val="EFEF8F"/>
                </a:solidFill>
                <a:latin typeface="Courier"/>
                <a:cs typeface="Courier"/>
              </a:rPr>
              <a:t>appSettings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3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004" y="2675875"/>
            <a:ext cx="7541259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-40" dirty="0">
                <a:latin typeface="Times New Roman"/>
                <a:cs typeface="Times New Roman"/>
              </a:rPr>
              <a:t>ll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650" spc="155" dirty="0">
                <a:solidFill>
                  <a:srgbClr val="2DB245"/>
                </a:solidFill>
                <a:latin typeface="Times New Roman"/>
                <a:cs typeface="Times New Roman"/>
              </a:rPr>
              <a:t>oo</a:t>
            </a:r>
            <a:r>
              <a:rPr sz="2650" spc="24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650" spc="130" dirty="0">
                <a:solidFill>
                  <a:srgbClr val="2DB245"/>
                </a:solidFill>
                <a:latin typeface="Times New Roman"/>
                <a:cs typeface="Times New Roman"/>
              </a:rPr>
              <a:t>ra</a:t>
            </a:r>
            <a:r>
              <a:rPr sz="2650" spc="225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650" spc="265" dirty="0">
                <a:solidFill>
                  <a:srgbClr val="2DB245"/>
                </a:solidFill>
                <a:latin typeface="Times New Roman"/>
                <a:cs typeface="Times New Roman"/>
              </a:rPr>
              <a:t>'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2DB245"/>
                </a:solidFill>
                <a:latin typeface="Times New Roman"/>
                <a:cs typeface="Times New Roman"/>
              </a:rPr>
              <a:t>g</a:t>
            </a:r>
            <a:r>
              <a:rPr sz="2650" spc="4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650" spc="10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2DB245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2DB245"/>
                </a:solidFill>
                <a:latin typeface="Times New Roman"/>
                <a:cs typeface="Times New Roman"/>
              </a:rPr>
              <a:t>r-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DB245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70" dirty="0">
                <a:latin typeface="Times New Roman"/>
                <a:cs typeface="Times New Roman"/>
              </a:rPr>
              <a:t>,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0" dirty="0">
                <a:latin typeface="Times New Roman"/>
                <a:cs typeface="Times New Roman"/>
              </a:rPr>
              <a:t>ns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00" dirty="0">
                <a:latin typeface="Times New Roman"/>
                <a:cs typeface="Times New Roman"/>
              </a:rPr>
              <a:t>ne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180" dirty="0">
                <a:latin typeface="Times New Roman"/>
                <a:cs typeface="Times New Roman"/>
              </a:rPr>
              <a:t>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2500" y="3576204"/>
            <a:ext cx="3810000" cy="2294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pc="-5" dirty="0"/>
              <a:t>R</a:t>
            </a:r>
            <a:r>
              <a:rPr spc="45" dirty="0"/>
              <a:t>a</a:t>
            </a:r>
            <a:r>
              <a:rPr spc="280" dirty="0"/>
              <a:t>d</a:t>
            </a:r>
            <a:r>
              <a:rPr spc="175" dirty="0"/>
              <a:t>P</a:t>
            </a:r>
            <a:r>
              <a:rPr spc="229" dirty="0"/>
              <a:t>a</a:t>
            </a:r>
            <a:r>
              <a:rPr spc="75" dirty="0"/>
              <a:t>g</a:t>
            </a:r>
            <a:r>
              <a:rPr spc="200" dirty="0"/>
              <a:t>e</a:t>
            </a:r>
            <a:r>
              <a:rPr spc="-270" dirty="0"/>
              <a:t>L</a:t>
            </a:r>
            <a:r>
              <a:rPr spc="175" dirty="0"/>
              <a:t>a</a:t>
            </a:r>
            <a:r>
              <a:rPr spc="-200" dirty="0"/>
              <a:t>y</a:t>
            </a:r>
            <a:r>
              <a:rPr spc="250" dirty="0"/>
              <a:t>o</a:t>
            </a:r>
            <a:r>
              <a:rPr spc="400" dirty="0"/>
              <a:t>u</a:t>
            </a:r>
            <a:r>
              <a:rPr spc="350" dirty="0"/>
              <a:t>t</a:t>
            </a:r>
          </a:p>
          <a:p>
            <a:pPr marL="64135">
              <a:lnSpc>
                <a:spcPct val="100000"/>
              </a:lnSpc>
              <a:spcBef>
                <a:spcPts val="805"/>
              </a:spcBef>
            </a:pPr>
            <a:r>
              <a:rPr sz="2650" spc="75" dirty="0">
                <a:solidFill>
                  <a:srgbClr val="545C61"/>
                </a:solidFill>
              </a:rPr>
              <a:t>D</a:t>
            </a:r>
            <a:r>
              <a:rPr sz="2650" spc="155" dirty="0">
                <a:solidFill>
                  <a:srgbClr val="545C61"/>
                </a:solidFill>
              </a:rPr>
              <a:t>o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20" dirty="0">
                <a:solidFill>
                  <a:srgbClr val="545C61"/>
                </a:solidFill>
              </a:rPr>
              <a:t>re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225" dirty="0">
                <a:solidFill>
                  <a:srgbClr val="545C61"/>
                </a:solidFill>
              </a:rPr>
              <a:t>p</a:t>
            </a:r>
            <a:r>
              <a:rPr sz="2650" spc="155" dirty="0">
                <a:solidFill>
                  <a:srgbClr val="545C61"/>
                </a:solidFill>
              </a:rPr>
              <a:t>o</a:t>
            </a:r>
            <a:r>
              <a:rPr sz="2650" spc="220" dirty="0">
                <a:solidFill>
                  <a:srgbClr val="545C61"/>
                </a:solidFill>
              </a:rPr>
              <a:t>ns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-120" dirty="0">
                <a:solidFill>
                  <a:srgbClr val="545C61"/>
                </a:solidFill>
              </a:rPr>
              <a:t>v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265" dirty="0">
                <a:solidFill>
                  <a:srgbClr val="545C61"/>
                </a:solidFill>
              </a:rPr>
              <a:t>h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-85" dirty="0">
                <a:solidFill>
                  <a:srgbClr val="545C61"/>
                </a:solidFill>
              </a:rPr>
              <a:t>W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225" dirty="0">
                <a:solidFill>
                  <a:srgbClr val="545C61"/>
                </a:solidFill>
              </a:rPr>
              <a:t>b</a:t>
            </a:r>
            <a:r>
              <a:rPr sz="2650" spc="-155" dirty="0">
                <a:solidFill>
                  <a:srgbClr val="545C61"/>
                </a:solidFill>
              </a:rPr>
              <a:t>F</a:t>
            </a:r>
            <a:r>
              <a:rPr sz="2650" spc="170" dirty="0">
                <a:solidFill>
                  <a:srgbClr val="545C61"/>
                </a:solidFill>
              </a:rPr>
              <a:t>orm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95" dirty="0">
                <a:solidFill>
                  <a:srgbClr val="545C61"/>
                </a:solidFill>
              </a:rPr>
              <a:t>w</a:t>
            </a:r>
            <a:r>
              <a:rPr sz="2650" spc="105" dirty="0">
                <a:solidFill>
                  <a:srgbClr val="545C61"/>
                </a:solidFill>
              </a:rPr>
              <a:t>a</a:t>
            </a:r>
            <a:r>
              <a:rPr sz="2650" spc="-270" dirty="0">
                <a:solidFill>
                  <a:srgbClr val="545C61"/>
                </a:solidFill>
              </a:rPr>
              <a:t>y</a:t>
            </a:r>
            <a:r>
              <a:rPr sz="2650" spc="150" dirty="0">
                <a:solidFill>
                  <a:srgbClr val="545C61"/>
                </a:solidFill>
              </a:rPr>
              <a:t>.</a:t>
            </a:r>
            <a:r>
              <a:rPr sz="2650" spc="155" dirty="0">
                <a:solidFill>
                  <a:srgbClr val="545C61"/>
                </a:solidFill>
              </a:rPr>
              <a:t>.</a:t>
            </a:r>
            <a:endParaRPr sz="26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5" dirty="0"/>
              <a:t>R</a:t>
            </a:r>
            <a:r>
              <a:rPr spc="45" dirty="0"/>
              <a:t>a</a:t>
            </a:r>
            <a:r>
              <a:rPr spc="280" dirty="0"/>
              <a:t>d</a:t>
            </a:r>
            <a:r>
              <a:rPr spc="175" dirty="0"/>
              <a:t>P</a:t>
            </a:r>
            <a:r>
              <a:rPr spc="229" dirty="0"/>
              <a:t>a</a:t>
            </a:r>
            <a:r>
              <a:rPr spc="75" dirty="0"/>
              <a:t>g</a:t>
            </a:r>
            <a:r>
              <a:rPr spc="200" dirty="0"/>
              <a:t>e</a:t>
            </a:r>
            <a:r>
              <a:rPr spc="-270" dirty="0"/>
              <a:t>L</a:t>
            </a:r>
            <a:r>
              <a:rPr spc="175" dirty="0"/>
              <a:t>a</a:t>
            </a:r>
            <a:r>
              <a:rPr spc="-200" dirty="0"/>
              <a:t>y</a:t>
            </a:r>
            <a:r>
              <a:rPr spc="250" dirty="0"/>
              <a:t>o</a:t>
            </a:r>
            <a:r>
              <a:rPr spc="400" dirty="0"/>
              <a:t>u</a:t>
            </a:r>
            <a:r>
              <a:rPr spc="35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3965864"/>
            <a:ext cx="3117272" cy="1827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223" y="207989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223" y="241760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223" y="275530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223" y="309301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23" y="343071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8223" y="376842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368" y="1311779"/>
            <a:ext cx="5939790" cy="262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50" dirty="0">
                <a:solidFill>
                  <a:srgbClr val="545C61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545C61"/>
                </a:solidFill>
                <a:latin typeface="Times New Roman"/>
                <a:cs typeface="Times New Roman"/>
              </a:rPr>
              <a:t>e</a:t>
            </a:r>
            <a:r>
              <a:rPr sz="2650" spc="240" dirty="0">
                <a:solidFill>
                  <a:srgbClr val="545C61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545C61"/>
                </a:solidFill>
                <a:latin typeface="Times New Roman"/>
                <a:cs typeface="Times New Roman"/>
              </a:rPr>
              <a:t>'</a:t>
            </a:r>
            <a:r>
              <a:rPr sz="2650" spc="185" dirty="0">
                <a:solidFill>
                  <a:srgbClr val="545C61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545C61"/>
                </a:solidFill>
                <a:latin typeface="Times New Roman"/>
                <a:cs typeface="Times New Roman"/>
              </a:rPr>
              <a:t>b</a:t>
            </a:r>
            <a:r>
              <a:rPr sz="2650" spc="120" dirty="0">
                <a:solidFill>
                  <a:srgbClr val="545C61"/>
                </a:solidFill>
                <a:latin typeface="Times New Roman"/>
                <a:cs typeface="Times New Roman"/>
              </a:rPr>
              <a:t>re</a:t>
            </a:r>
            <a:r>
              <a:rPr sz="2650" spc="150" dirty="0">
                <a:solidFill>
                  <a:srgbClr val="545C61"/>
                </a:solidFill>
                <a:latin typeface="Times New Roman"/>
                <a:cs typeface="Times New Roman"/>
              </a:rPr>
              <a:t>a</a:t>
            </a:r>
            <a:r>
              <a:rPr sz="2650" spc="90" dirty="0">
                <a:solidFill>
                  <a:srgbClr val="545C61"/>
                </a:solidFill>
                <a:latin typeface="Times New Roman"/>
                <a:cs typeface="Times New Roman"/>
              </a:rPr>
              <a:t>k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545C61"/>
                </a:solidFill>
                <a:latin typeface="Times New Roman"/>
                <a:cs typeface="Times New Roman"/>
              </a:rPr>
              <a:t>d</a:t>
            </a:r>
            <a:r>
              <a:rPr sz="2650" spc="155" dirty="0">
                <a:solidFill>
                  <a:srgbClr val="545C61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545C61"/>
                </a:solidFill>
                <a:latin typeface="Times New Roman"/>
                <a:cs typeface="Times New Roman"/>
              </a:rPr>
              <a:t>w</a:t>
            </a:r>
            <a:r>
              <a:rPr sz="2650" spc="275" dirty="0">
                <a:solidFill>
                  <a:srgbClr val="545C61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545C61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545C61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545C61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545C61"/>
                </a:solidFill>
                <a:latin typeface="Times New Roman"/>
                <a:cs typeface="Times New Roman"/>
              </a:rPr>
              <a:t>f</a:t>
            </a:r>
            <a:r>
              <a:rPr sz="2650" spc="125" dirty="0">
                <a:solidFill>
                  <a:srgbClr val="545C61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545C61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545C61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545C61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545C61"/>
                </a:solidFill>
                <a:latin typeface="Times New Roman"/>
                <a:cs typeface="Times New Roman"/>
              </a:rPr>
              <a:t>re</a:t>
            </a:r>
            <a:r>
              <a:rPr sz="2650" spc="155" dirty="0">
                <a:solidFill>
                  <a:srgbClr val="545C61"/>
                </a:solidFill>
                <a:latin typeface="Times New Roman"/>
                <a:cs typeface="Times New Roman"/>
              </a:rPr>
              <a:t>s</a:t>
            </a:r>
            <a:r>
              <a:rPr sz="2650" spc="150" dirty="0">
                <a:solidFill>
                  <a:srgbClr val="545C61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545C61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401955" marR="2623185">
              <a:lnSpc>
                <a:spcPct val="108100"/>
              </a:lnSpc>
              <a:spcBef>
                <a:spcPts val="2060"/>
              </a:spcBef>
            </a:pPr>
            <a:r>
              <a:rPr sz="2050" spc="-270" dirty="0">
                <a:latin typeface="Times New Roman"/>
                <a:cs typeface="Times New Roman"/>
              </a:rPr>
              <a:t>1</a:t>
            </a:r>
            <a:r>
              <a:rPr sz="2050" spc="50" dirty="0">
                <a:latin typeface="Times New Roman"/>
                <a:cs typeface="Times New Roman"/>
              </a:rPr>
              <a:t>2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C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50" dirty="0">
                <a:latin typeface="Times New Roman"/>
                <a:cs typeface="Times New Roman"/>
              </a:rPr>
              <a:t>ne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30" dirty="0">
                <a:latin typeface="Times New Roman"/>
                <a:cs typeface="Times New Roman"/>
              </a:rPr>
              <a:t>-</a:t>
            </a:r>
            <a:r>
              <a:rPr sz="2050" spc="60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g</a:t>
            </a:r>
            <a:r>
              <a:rPr sz="2050" spc="25" dirty="0">
                <a:latin typeface="Times New Roman"/>
                <a:cs typeface="Times New Roman"/>
              </a:rPr>
              <a:t>ri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spc="-315" dirty="0">
                <a:latin typeface="Times New Roman"/>
                <a:cs typeface="Times New Roman"/>
              </a:rPr>
              <a:t>A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70" dirty="0">
                <a:latin typeface="Times New Roman"/>
                <a:cs typeface="Times New Roman"/>
              </a:rPr>
              <a:t>ju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60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80" dirty="0">
                <a:latin typeface="Times New Roman"/>
                <a:cs typeface="Times New Roman"/>
              </a:rPr>
              <a:t>r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Times New Roman"/>
                <a:cs typeface="Times New Roman"/>
              </a:rPr>
              <a:t>ce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-50" dirty="0">
                <a:latin typeface="Times New Roman"/>
                <a:cs typeface="Times New Roman"/>
              </a:rPr>
              <a:t>z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200"/>
              </a:spcBef>
            </a:pPr>
            <a:r>
              <a:rPr sz="2050" spc="100" dirty="0">
                <a:latin typeface="Times New Roman"/>
                <a:cs typeface="Times New Roman"/>
              </a:rPr>
              <a:t>Pre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85" dirty="0">
                <a:latin typeface="Times New Roman"/>
                <a:cs typeface="Times New Roman"/>
              </a:rPr>
              <a:t>re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60" dirty="0">
                <a:latin typeface="Times New Roman"/>
                <a:cs typeface="Times New Roman"/>
              </a:rPr>
              <a:t>k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90" dirty="0">
                <a:latin typeface="Times New Roman"/>
                <a:cs typeface="Times New Roman"/>
              </a:rPr>
              <a:t>nt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95" dirty="0">
                <a:latin typeface="Times New Roman"/>
                <a:cs typeface="Times New Roman"/>
              </a:rPr>
              <a:t>[</a:t>
            </a:r>
            <a:r>
              <a:rPr sz="2050" spc="-35" dirty="0">
                <a:latin typeface="Times New Roman"/>
                <a:cs typeface="Times New Roman"/>
              </a:rPr>
              <a:t>x</a:t>
            </a:r>
            <a:r>
              <a:rPr sz="2050" spc="114" dirty="0">
                <a:latin typeface="Times New Roman"/>
                <a:cs typeface="Times New Roman"/>
              </a:rPr>
              <a:t>s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30" dirty="0">
                <a:latin typeface="Times New Roman"/>
                <a:cs typeface="Times New Roman"/>
              </a:rPr>
              <a:t>g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xl</a:t>
            </a:r>
            <a:r>
              <a:rPr sz="2050" spc="195" dirty="0">
                <a:latin typeface="Times New Roman"/>
                <a:cs typeface="Times New Roman"/>
              </a:rPr>
              <a:t>]</a:t>
            </a:r>
            <a:endParaRPr sz="2050">
              <a:latin typeface="Times New Roman"/>
              <a:cs typeface="Times New Roman"/>
            </a:endParaRPr>
          </a:p>
          <a:p>
            <a:pPr marL="401955" marR="5080">
              <a:lnSpc>
                <a:spcPct val="108100"/>
              </a:lnSpc>
            </a:pPr>
            <a:r>
              <a:rPr sz="2050" spc="-30" dirty="0">
                <a:latin typeface="Times New Roman"/>
                <a:cs typeface="Times New Roman"/>
              </a:rPr>
              <a:t>C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90" dirty="0">
                <a:latin typeface="Times New Roman"/>
                <a:cs typeface="Times New Roman"/>
              </a:rPr>
              <a:t>nt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-35" dirty="0">
                <a:latin typeface="Times New Roman"/>
                <a:cs typeface="Times New Roman"/>
              </a:rPr>
              <a:t>ili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ng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95" dirty="0">
                <a:latin typeface="Times New Roman"/>
                <a:cs typeface="Times New Roman"/>
              </a:rPr>
              <a:t>[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70" dirty="0">
                <a:latin typeface="Times New Roman"/>
                <a:cs typeface="Times New Roman"/>
              </a:rPr>
              <a:t>w</a:t>
            </a:r>
            <a:r>
              <a:rPr sz="2050" spc="95" dirty="0">
                <a:latin typeface="Times New Roman"/>
                <a:cs typeface="Times New Roman"/>
              </a:rPr>
              <a:t>/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-50" dirty="0">
                <a:latin typeface="Times New Roman"/>
                <a:cs typeface="Times New Roman"/>
              </a:rPr>
              <a:t>z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95" dirty="0">
                <a:latin typeface="Times New Roman"/>
                <a:cs typeface="Times New Roman"/>
              </a:rPr>
              <a:t>]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O</a:t>
            </a:r>
            <a:r>
              <a:rPr sz="2050" spc="40" dirty="0">
                <a:latin typeface="Times New Roman"/>
                <a:cs typeface="Times New Roman"/>
              </a:rPr>
              <a:t>ff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170" dirty="0">
                <a:latin typeface="Times New Roman"/>
                <a:cs typeface="Times New Roman"/>
              </a:rPr>
              <a:t>ns</a:t>
            </a:r>
            <a:endParaRPr sz="20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200"/>
              </a:spcBef>
            </a:pPr>
            <a:r>
              <a:rPr sz="2050" spc="125" dirty="0">
                <a:latin typeface="Times New Roman"/>
                <a:cs typeface="Times New Roman"/>
              </a:rPr>
              <a:t>P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/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25" dirty="0">
                <a:latin typeface="Times New Roman"/>
                <a:cs typeface="Times New Roman"/>
              </a:rPr>
              <a:t>P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-35" dirty="0">
                <a:latin typeface="Times New Roman"/>
                <a:cs typeface="Times New Roman"/>
              </a:rPr>
              <a:t>ll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45" dirty="0">
                <a:latin typeface="Times New Roman"/>
                <a:cs typeface="Times New Roman"/>
              </a:rPr>
              <a:t>nc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70" dirty="0">
                <a:latin typeface="Times New Roman"/>
                <a:cs typeface="Times New Roman"/>
              </a:rPr>
              <a:t>n</a:t>
            </a:r>
            <a:r>
              <a:rPr sz="2050" spc="130" dirty="0">
                <a:latin typeface="Times New Roman"/>
                <a:cs typeface="Times New Roman"/>
              </a:rPr>
              <a:t>a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5" dirty="0"/>
              <a:t>R</a:t>
            </a:r>
            <a:r>
              <a:rPr spc="45" dirty="0"/>
              <a:t>a</a:t>
            </a:r>
            <a:r>
              <a:rPr spc="280" dirty="0"/>
              <a:t>d</a:t>
            </a:r>
            <a:r>
              <a:rPr spc="175" dirty="0"/>
              <a:t>P</a:t>
            </a:r>
            <a:r>
              <a:rPr spc="229" dirty="0"/>
              <a:t>a</a:t>
            </a:r>
            <a:r>
              <a:rPr spc="75" dirty="0"/>
              <a:t>g</a:t>
            </a:r>
            <a:r>
              <a:rPr spc="200" dirty="0"/>
              <a:t>e</a:t>
            </a:r>
            <a:r>
              <a:rPr spc="-270" dirty="0"/>
              <a:t>L</a:t>
            </a:r>
            <a:r>
              <a:rPr spc="175" dirty="0"/>
              <a:t>a</a:t>
            </a:r>
            <a:r>
              <a:rPr spc="-200" dirty="0"/>
              <a:t>y</a:t>
            </a:r>
            <a:r>
              <a:rPr spc="250" dirty="0"/>
              <a:t>o</a:t>
            </a:r>
            <a:r>
              <a:rPr spc="400" dirty="0"/>
              <a:t>u</a:t>
            </a:r>
            <a:r>
              <a:rPr spc="3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368" y="1311779"/>
            <a:ext cx="31800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20" dirty="0">
                <a:solidFill>
                  <a:srgbClr val="545C61"/>
                </a:solidFill>
                <a:latin typeface="Times New Roman"/>
                <a:cs typeface="Times New Roman"/>
              </a:rPr>
              <a:t>Let's</a:t>
            </a:r>
            <a:r>
              <a:rPr sz="2650" spc="-65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145" dirty="0">
                <a:solidFill>
                  <a:srgbClr val="545C61"/>
                </a:solidFill>
                <a:latin typeface="Times New Roman"/>
                <a:cs typeface="Times New Roman"/>
              </a:rPr>
              <a:t>see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180" dirty="0">
                <a:solidFill>
                  <a:srgbClr val="545C61"/>
                </a:solidFill>
                <a:latin typeface="Times New Roman"/>
                <a:cs typeface="Times New Roman"/>
              </a:rPr>
              <a:t>some</a:t>
            </a:r>
            <a:r>
              <a:rPr sz="2650" spc="-70" dirty="0">
                <a:solidFill>
                  <a:srgbClr val="545C61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545C61"/>
                </a:solidFill>
                <a:latin typeface="Times New Roman"/>
                <a:cs typeface="Times New Roman"/>
              </a:rPr>
              <a:t>cod</a:t>
            </a:r>
            <a:r>
              <a:rPr sz="2650" spc="60" dirty="0">
                <a:solidFill>
                  <a:srgbClr val="545C61"/>
                </a:solidFill>
                <a:latin typeface="Times New Roman"/>
                <a:cs typeface="Times New Roman"/>
              </a:rPr>
              <a:t>e</a:t>
            </a:r>
            <a:r>
              <a:rPr sz="2650" spc="155" dirty="0">
                <a:solidFill>
                  <a:srgbClr val="545C61"/>
                </a:solidFill>
                <a:latin typeface="Times New Roman"/>
                <a:cs typeface="Times New Roman"/>
              </a:rPr>
              <a:t>..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068" y="1956954"/>
            <a:ext cx="7931784" cy="3507104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749935" marR="1079500" indent="-353695">
              <a:lnSpc>
                <a:spcPts val="136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telerik:RadPageLayout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"RadPageLayout1"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ShowGrid=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"True"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GridType=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"Fluid"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1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Rows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R="4038600" algn="ctr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telerik:LayoutRow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45605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Columns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80975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telerik:LayoutColumn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"4"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SpanSm=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"12"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SpanXs=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"12"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CssClass=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"demo</a:t>
            </a:r>
            <a:endParaRPr sz="1150">
              <a:latin typeface="Courier"/>
              <a:cs typeface="Courier"/>
            </a:endParaRPr>
          </a:p>
          <a:p>
            <a:pPr marL="216281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asp:Panel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"FirstPanel"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51650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"First"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16281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asp:Panel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80975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telerik:LayoutColumn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80975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telerik:LayoutColumn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"8"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SpanSm=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"12"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SpanXs=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"12"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CssClass=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"demo</a:t>
            </a:r>
            <a:endParaRPr sz="1150">
              <a:latin typeface="Courier"/>
              <a:cs typeface="Courier"/>
            </a:endParaRPr>
          </a:p>
          <a:p>
            <a:pPr marL="216281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asp:Panel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"LastPanel"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51650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runat=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"server"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Text=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"Last"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asp:Label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16281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asp:Panel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80975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telerik:LayoutColumn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R="4126865" algn="ctr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Columns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110299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telerik:LayoutRow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Rows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telerik:RadPageLayout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368" y="5719338"/>
            <a:ext cx="7271384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150" spc="15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ns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55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150" spc="16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-100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23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220" dirty="0">
                <a:solidFill>
                  <a:srgbClr val="888888"/>
                </a:solidFill>
                <a:latin typeface="Times New Roman"/>
                <a:cs typeface="Times New Roman"/>
              </a:rPr>
              <a:t>'</a:t>
            </a:r>
            <a:r>
              <a:rPr sz="2150" spc="-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150" spc="14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888888"/>
                </a:solidFill>
                <a:latin typeface="Times New Roman"/>
                <a:cs typeface="Times New Roman"/>
              </a:rPr>
              <a:t>ns</a:t>
            </a:r>
            <a:r>
              <a:rPr sz="2150" spc="220" dirty="0">
                <a:solidFill>
                  <a:srgbClr val="888888"/>
                </a:solidFill>
                <a:latin typeface="Times New Roman"/>
                <a:cs typeface="Times New Roman"/>
              </a:rPr>
              <a:t>'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0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215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150" spc="125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-9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150" spc="1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150" spc="75" dirty="0">
                <a:solidFill>
                  <a:srgbClr val="888888"/>
                </a:solidFill>
                <a:latin typeface="Times New Roman"/>
                <a:cs typeface="Times New Roman"/>
              </a:rPr>
              <a:t>rf</a:t>
            </a:r>
            <a:r>
              <a:rPr sz="2150" spc="-2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150" spc="13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150" spc="10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135" dirty="0"/>
              <a:t>D</a:t>
            </a:r>
            <a:r>
              <a:rPr spc="204" dirty="0"/>
              <a:t>e</a:t>
            </a:r>
            <a:r>
              <a:rPr spc="-175" dirty="0"/>
              <a:t>v</a:t>
            </a:r>
            <a:r>
              <a:rPr spc="-50" dirty="0"/>
              <a:t>i</a:t>
            </a:r>
            <a:r>
              <a:rPr spc="180" dirty="0"/>
              <a:t>c</a:t>
            </a:r>
            <a:r>
              <a:rPr spc="204" dirty="0"/>
              <a:t>e</a:t>
            </a:r>
            <a:r>
              <a:rPr spc="-90" dirty="0"/>
              <a:t> </a:t>
            </a:r>
            <a:r>
              <a:rPr spc="135" dirty="0"/>
              <a:t>D</a:t>
            </a:r>
            <a:r>
              <a:rPr spc="204" dirty="0"/>
              <a:t>e</a:t>
            </a:r>
            <a:r>
              <a:rPr spc="350" dirty="0"/>
              <a:t>t</a:t>
            </a:r>
            <a:r>
              <a:rPr spc="204" dirty="0"/>
              <a:t>e</a:t>
            </a:r>
            <a:r>
              <a:rPr spc="180" dirty="0"/>
              <a:t>c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250" dirty="0"/>
              <a:t>o</a:t>
            </a:r>
            <a:r>
              <a:rPr spc="420" dirty="0"/>
              <a:t>n</a:t>
            </a:r>
            <a:r>
              <a:rPr spc="-90" dirty="0"/>
              <a:t> F</a:t>
            </a:r>
            <a:r>
              <a:rPr spc="204" dirty="0"/>
              <a:t>ra</a:t>
            </a:r>
            <a:r>
              <a:rPr spc="380" dirty="0"/>
              <a:t>m</a:t>
            </a:r>
            <a:r>
              <a:rPr spc="204" dirty="0"/>
              <a:t>e</a:t>
            </a:r>
            <a:r>
              <a:rPr spc="165" dirty="0"/>
              <a:t>w</a:t>
            </a:r>
            <a:r>
              <a:rPr spc="250" dirty="0"/>
              <a:t>o</a:t>
            </a:r>
            <a:r>
              <a:rPr spc="160" dirty="0"/>
              <a:t>rk</a:t>
            </a:r>
          </a:p>
          <a:p>
            <a:pPr marL="29845">
              <a:lnSpc>
                <a:spcPct val="100000"/>
              </a:lnSpc>
              <a:spcBef>
                <a:spcPts val="395"/>
              </a:spcBef>
            </a:pPr>
            <a:r>
              <a:rPr sz="2650" spc="-45" dirty="0">
                <a:solidFill>
                  <a:srgbClr val="545C61"/>
                </a:solidFill>
              </a:rPr>
              <a:t>G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240" dirty="0">
                <a:solidFill>
                  <a:srgbClr val="545C61"/>
                </a:solidFill>
              </a:rPr>
              <a:t>t</a:t>
            </a:r>
            <a:r>
              <a:rPr sz="2650" spc="265" dirty="0">
                <a:solidFill>
                  <a:srgbClr val="545C61"/>
                </a:solidFill>
              </a:rPr>
              <a:t>h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10" dirty="0">
                <a:solidFill>
                  <a:srgbClr val="545C61"/>
                </a:solidFill>
              </a:rPr>
              <a:t>c</a:t>
            </a:r>
            <a:r>
              <a:rPr sz="2650" spc="-40" dirty="0">
                <a:solidFill>
                  <a:srgbClr val="545C61"/>
                </a:solidFill>
              </a:rPr>
              <a:t>l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254" dirty="0">
                <a:solidFill>
                  <a:srgbClr val="545C61"/>
                </a:solidFill>
              </a:rPr>
              <a:t>nt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265" dirty="0">
                <a:solidFill>
                  <a:srgbClr val="545C61"/>
                </a:solidFill>
              </a:rPr>
              <a:t>'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110" dirty="0">
                <a:solidFill>
                  <a:srgbClr val="545C61"/>
                </a:solidFill>
              </a:rPr>
              <a:t>c</a:t>
            </a:r>
            <a:r>
              <a:rPr sz="2650" spc="120" dirty="0">
                <a:solidFill>
                  <a:srgbClr val="545C61"/>
                </a:solidFill>
              </a:rPr>
              <a:t>re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275" dirty="0">
                <a:solidFill>
                  <a:srgbClr val="545C61"/>
                </a:solidFill>
              </a:rPr>
              <a:t>n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-50" dirty="0">
                <a:solidFill>
                  <a:srgbClr val="545C61"/>
                </a:solidFill>
              </a:rPr>
              <a:t>z</a:t>
            </a:r>
            <a:r>
              <a:rPr sz="2650" spc="100" dirty="0">
                <a:solidFill>
                  <a:srgbClr val="545C61"/>
                </a:solidFill>
              </a:rPr>
              <a:t>e,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160" dirty="0">
                <a:solidFill>
                  <a:srgbClr val="545C61"/>
                </a:solidFill>
              </a:rPr>
              <a:t>r</a:t>
            </a:r>
            <a:r>
              <a:rPr sz="2650" spc="-120" dirty="0">
                <a:solidFill>
                  <a:srgbClr val="545C61"/>
                </a:solidFill>
              </a:rPr>
              <a:t>v</a:t>
            </a:r>
            <a:r>
              <a:rPr sz="2650" spc="125" dirty="0">
                <a:solidFill>
                  <a:srgbClr val="545C61"/>
                </a:solidFill>
              </a:rPr>
              <a:t>e</a:t>
            </a:r>
            <a:r>
              <a:rPr sz="2650" spc="110" dirty="0">
                <a:solidFill>
                  <a:srgbClr val="545C61"/>
                </a:solidFill>
              </a:rPr>
              <a:t>r</a:t>
            </a:r>
            <a:r>
              <a:rPr sz="2650" spc="-70" dirty="0">
                <a:solidFill>
                  <a:srgbClr val="545C61"/>
                </a:solidFill>
              </a:rPr>
              <a:t> </a:t>
            </a:r>
            <a:r>
              <a:rPr sz="2650" spc="185" dirty="0">
                <a:solidFill>
                  <a:srgbClr val="545C61"/>
                </a:solidFill>
              </a:rPr>
              <a:t>s</a:t>
            </a:r>
            <a:r>
              <a:rPr sz="2650" spc="-45" dirty="0">
                <a:solidFill>
                  <a:srgbClr val="545C61"/>
                </a:solidFill>
              </a:rPr>
              <a:t>i</a:t>
            </a:r>
            <a:r>
              <a:rPr sz="2650" spc="185" dirty="0">
                <a:solidFill>
                  <a:srgbClr val="545C61"/>
                </a:solidFill>
              </a:rPr>
              <a:t>d</a:t>
            </a:r>
            <a:r>
              <a:rPr sz="2650" spc="45" dirty="0">
                <a:solidFill>
                  <a:srgbClr val="545C61"/>
                </a:solidFill>
              </a:rPr>
              <a:t>e</a:t>
            </a:r>
            <a:r>
              <a:rPr sz="2650" spc="150" dirty="0">
                <a:solidFill>
                  <a:srgbClr val="545C61"/>
                </a:solidFill>
              </a:rPr>
              <a:t>.</a:t>
            </a:r>
            <a:r>
              <a:rPr sz="2650" spc="155" dirty="0">
                <a:solidFill>
                  <a:srgbClr val="545C61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54050" y="2061431"/>
            <a:ext cx="751332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indent="-26034">
              <a:lnSpc>
                <a:spcPct val="100000"/>
              </a:lnSpc>
            </a:pPr>
            <a:r>
              <a:rPr sz="2050" spc="55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5" dirty="0">
                <a:latin typeface="Times New Roman"/>
                <a:cs typeface="Times New Roman"/>
              </a:rPr>
              <a:t>rm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50" dirty="0">
                <a:latin typeface="Times New Roman"/>
                <a:cs typeface="Times New Roman"/>
              </a:rPr>
              <a:t>ne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050" spc="85" dirty="0">
                <a:solidFill>
                  <a:srgbClr val="2DB245"/>
                </a:solidFill>
                <a:latin typeface="Times New Roman"/>
                <a:cs typeface="Times New Roman"/>
              </a:rPr>
              <a:t>re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204" dirty="0">
                <a:solidFill>
                  <a:srgbClr val="2DB245"/>
                </a:solidFill>
                <a:latin typeface="Times New Roman"/>
                <a:cs typeface="Times New Roman"/>
              </a:rPr>
              <a:t>n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-114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050" spc="9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050" spc="204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050" spc="18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2DB245"/>
                </a:solidFill>
                <a:latin typeface="Times New Roman"/>
                <a:cs typeface="Times New Roman"/>
              </a:rPr>
              <a:t>n</a:t>
            </a:r>
            <a:r>
              <a:rPr sz="2050" spc="-55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25" dirty="0">
                <a:latin typeface="Times New Roman"/>
                <a:cs typeface="Times New Roman"/>
              </a:rPr>
              <a:t>ri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Times New Roman"/>
                <a:cs typeface="Times New Roman"/>
              </a:rPr>
              <a:t>ce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130" dirty="0">
                <a:latin typeface="Times New Roman"/>
                <a:cs typeface="Times New Roman"/>
              </a:rPr>
              <a:t>orm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90" dirty="0">
                <a:latin typeface="Times New Roman"/>
                <a:cs typeface="Times New Roman"/>
              </a:rPr>
              <a:t>c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10" dirty="0">
                <a:latin typeface="Times New Roman"/>
                <a:cs typeface="Times New Roman"/>
              </a:rPr>
              <a:t>rs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50" spc="75" dirty="0">
                <a:solidFill>
                  <a:srgbClr val="666666"/>
                </a:solidFill>
                <a:latin typeface="Times New Roman"/>
                <a:cs typeface="Times New Roman"/>
              </a:rPr>
              <a:t>Get</a:t>
            </a:r>
            <a:r>
              <a:rPr sz="2050" spc="-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sz="20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050" spc="35" dirty="0">
                <a:solidFill>
                  <a:srgbClr val="666666"/>
                </a:solidFill>
                <a:latin typeface="Times New Roman"/>
                <a:cs typeface="Times New Roman"/>
              </a:rPr>
              <a:t>size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368" y="4382068"/>
            <a:ext cx="249745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2050" spc="9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2050" spc="18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2050" spc="-35" dirty="0">
                <a:solidFill>
                  <a:srgbClr val="666666"/>
                </a:solidFill>
                <a:latin typeface="Times New Roman"/>
                <a:cs typeface="Times New Roman"/>
              </a:rPr>
              <a:t>x</a:t>
            </a:r>
            <a:r>
              <a:rPr sz="2050" spc="114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2050" spc="90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2050" spc="18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2050" spc="130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2050" spc="-35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2050" spc="190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2050" spc="9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2050" spc="170" dirty="0">
                <a:solidFill>
                  <a:srgbClr val="666666"/>
                </a:solidFill>
                <a:latin typeface="Times New Roman"/>
                <a:cs typeface="Times New Roman"/>
              </a:rPr>
              <a:t>ns</a:t>
            </a:r>
            <a:r>
              <a:rPr sz="2050" spc="-35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2050" spc="170" dirty="0">
                <a:solidFill>
                  <a:srgbClr val="666666"/>
                </a:solidFill>
                <a:latin typeface="Times New Roman"/>
                <a:cs typeface="Times New Roman"/>
              </a:rPr>
              <a:t>ns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27" y="3169227"/>
            <a:ext cx="7706995" cy="96139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using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Telerik.Web.Device.Detection;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...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e =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Detector.GetScreenSize(Request.UserAgent);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/ DeviceScreenSize.Large</a:t>
            </a:r>
            <a:endParaRPr sz="13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068" y="4736522"/>
            <a:ext cx="7715250" cy="116903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using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Telerik.Web.Device.Detection;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...</a:t>
            </a:r>
            <a:endParaRPr sz="1350">
              <a:latin typeface="Courier"/>
              <a:cs typeface="Courier"/>
            </a:endParaRPr>
          </a:p>
          <a:p>
            <a:pPr marL="43180" marR="285115">
              <a:lnSpc>
                <a:spcPct val="101000"/>
              </a:lnSpc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screenDimension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s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= Detector.GetScreenDimensions(Request.UserAgent); </a:t>
            </a: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screenWidt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h =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screenDimensions.Width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;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/ = 480</a:t>
            </a:r>
            <a:endParaRPr sz="135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screenHeigh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t = </a:t>
            </a:r>
            <a:r>
              <a:rPr sz="1350" dirty="0">
                <a:solidFill>
                  <a:srgbClr val="DCDCDC"/>
                </a:solidFill>
                <a:latin typeface="Courier"/>
                <a:cs typeface="Courier"/>
              </a:rPr>
              <a:t>screenDimensions.Height</a:t>
            </a:r>
            <a:r>
              <a:rPr sz="1350" spc="5" dirty="0">
                <a:solidFill>
                  <a:srgbClr val="DCDCDC"/>
                </a:solidFill>
                <a:latin typeface="Courier"/>
                <a:cs typeface="Courier"/>
              </a:rPr>
              <a:t>;</a:t>
            </a:r>
            <a:r>
              <a:rPr sz="1350" spc="1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35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350" spc="5" dirty="0">
                <a:solidFill>
                  <a:srgbClr val="7F9F7F"/>
                </a:solidFill>
                <a:latin typeface="Courier"/>
                <a:cs typeface="Courier"/>
              </a:rPr>
              <a:t>/ = 600</a:t>
            </a:r>
            <a:endParaRPr sz="13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368" y="510399"/>
            <a:ext cx="6046470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10"/>
              </a:lnSpc>
            </a:pPr>
            <a:r>
              <a:rPr sz="3850" spc="90" dirty="0">
                <a:latin typeface="Times New Roman"/>
                <a:cs typeface="Times New Roman"/>
              </a:rPr>
              <a:t>Device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29" dirty="0">
                <a:latin typeface="Times New Roman"/>
                <a:cs typeface="Times New Roman"/>
              </a:rPr>
              <a:t>Detection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2650" spc="10" dirty="0">
                <a:solidFill>
                  <a:srgbClr val="555555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160" dirty="0">
                <a:solidFill>
                  <a:srgbClr val="555555"/>
                </a:solidFill>
                <a:latin typeface="Times New Roman"/>
                <a:cs typeface="Times New Roman"/>
              </a:rPr>
              <a:t>r</a:t>
            </a:r>
            <a:r>
              <a:rPr sz="2650" spc="-120" dirty="0">
                <a:solidFill>
                  <a:srgbClr val="555555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2650" spc="155" dirty="0">
                <a:solidFill>
                  <a:srgbClr val="555555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555555"/>
                </a:solidFill>
                <a:latin typeface="Times New Roman"/>
                <a:cs typeface="Times New Roman"/>
              </a:rPr>
              <a:t>p</a:t>
            </a:r>
            <a:r>
              <a:rPr sz="2650" spc="240" dirty="0">
                <a:solidFill>
                  <a:srgbClr val="555555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555555"/>
                </a:solidFill>
                <a:latin typeface="Times New Roman"/>
                <a:cs typeface="Times New Roman"/>
              </a:rPr>
              <a:t>i</a:t>
            </a:r>
            <a:r>
              <a:rPr sz="2650" spc="245" dirty="0">
                <a:solidFill>
                  <a:srgbClr val="555555"/>
                </a:solidFill>
                <a:latin typeface="Times New Roman"/>
                <a:cs typeface="Times New Roman"/>
              </a:rPr>
              <a:t>m</a:t>
            </a:r>
            <a:r>
              <a:rPr sz="2650" spc="-45" dirty="0">
                <a:solidFill>
                  <a:srgbClr val="555555"/>
                </a:solidFill>
                <a:latin typeface="Times New Roman"/>
                <a:cs typeface="Times New Roman"/>
              </a:rPr>
              <a:t>i</a:t>
            </a:r>
            <a:r>
              <a:rPr sz="2650" spc="-50" dirty="0">
                <a:solidFill>
                  <a:srgbClr val="555555"/>
                </a:solidFill>
                <a:latin typeface="Times New Roman"/>
                <a:cs typeface="Times New Roman"/>
              </a:rPr>
              <a:t>z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555555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555555"/>
                </a:solidFill>
                <a:latin typeface="Times New Roman"/>
                <a:cs typeface="Times New Roman"/>
              </a:rPr>
              <a:t>c</a:t>
            </a:r>
            <a:r>
              <a:rPr sz="2650" spc="155" dirty="0">
                <a:solidFill>
                  <a:srgbClr val="555555"/>
                </a:solidFill>
                <a:latin typeface="Times New Roman"/>
                <a:cs typeface="Times New Roman"/>
              </a:rPr>
              <a:t>o</a:t>
            </a:r>
            <a:r>
              <a:rPr sz="2650" spc="254" dirty="0">
                <a:solidFill>
                  <a:srgbClr val="555555"/>
                </a:solidFill>
                <a:latin typeface="Times New Roman"/>
                <a:cs typeface="Times New Roman"/>
              </a:rPr>
              <a:t>nt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555555"/>
                </a:solidFill>
                <a:latin typeface="Times New Roman"/>
                <a:cs typeface="Times New Roman"/>
              </a:rPr>
              <a:t>nt</a:t>
            </a:r>
            <a:r>
              <a:rPr sz="265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555555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555555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555555"/>
                </a:solidFill>
                <a:latin typeface="Times New Roman"/>
                <a:cs typeface="Times New Roman"/>
              </a:rPr>
              <a:t>a</a:t>
            </a:r>
            <a:r>
              <a:rPr sz="2650" spc="110" dirty="0">
                <a:solidFill>
                  <a:srgbClr val="555555"/>
                </a:solidFill>
                <a:latin typeface="Times New Roman"/>
                <a:cs typeface="Times New Roman"/>
              </a:rPr>
              <a:t>c</a:t>
            </a:r>
            <a:r>
              <a:rPr sz="2650" spc="265" dirty="0">
                <a:solidFill>
                  <a:srgbClr val="555555"/>
                </a:solidFill>
                <a:latin typeface="Times New Roman"/>
                <a:cs typeface="Times New Roman"/>
              </a:rPr>
              <a:t>h</a:t>
            </a:r>
            <a:r>
              <a:rPr sz="265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555555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555555"/>
                </a:solidFill>
                <a:latin typeface="Times New Roman"/>
                <a:cs typeface="Times New Roman"/>
              </a:rPr>
              <a:t>v</a:t>
            </a:r>
            <a:r>
              <a:rPr sz="2650" spc="-45" dirty="0">
                <a:solidFill>
                  <a:srgbClr val="555555"/>
                </a:solidFill>
                <a:latin typeface="Times New Roman"/>
                <a:cs typeface="Times New Roman"/>
              </a:rPr>
              <a:t>i</a:t>
            </a:r>
            <a:r>
              <a:rPr sz="2650" spc="110" dirty="0">
                <a:solidFill>
                  <a:srgbClr val="555555"/>
                </a:solidFill>
                <a:latin typeface="Times New Roman"/>
                <a:cs typeface="Times New Roman"/>
              </a:rPr>
              <a:t>c</a:t>
            </a:r>
            <a:r>
              <a:rPr sz="2650" spc="120" dirty="0">
                <a:solidFill>
                  <a:srgbClr val="555555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545C61"/>
                </a:solidFill>
                <a:latin typeface="Times New Roman"/>
                <a:cs typeface="Times New Roman"/>
              </a:rPr>
              <a:t>..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068" y="1567295"/>
            <a:ext cx="3887932" cy="235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6295" y="1567295"/>
            <a:ext cx="1229590" cy="2355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4068" y="4104408"/>
            <a:ext cx="6927850" cy="217360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protected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void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Page_Load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object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sender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EventArg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s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e)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65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Detector.GetScreenSize(Request.UserAgent);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39624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isMediumOrSmalle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r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DeviceScreenSize.Medium</a:t>
            </a:r>
            <a:endParaRPr sz="1150">
              <a:latin typeface="Courier"/>
              <a:cs typeface="Courier"/>
            </a:endParaRPr>
          </a:p>
          <a:p>
            <a:pPr marL="396240" marR="869315" indent="2119630">
              <a:lnSpc>
                <a:spcPts val="1360"/>
              </a:lnSpc>
              <a:spcBef>
                <a:spcPts val="50"/>
              </a:spcBef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|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|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DeviceScreenSize.Small;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150" spc="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isLargeOrLarge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r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DeviceScreenSize.Large</a:t>
            </a:r>
            <a:endParaRPr sz="1150">
              <a:latin typeface="Courier"/>
              <a:cs typeface="Courier"/>
            </a:endParaRPr>
          </a:p>
          <a:p>
            <a:pPr marL="396240" indent="2119630">
              <a:lnSpc>
                <a:spcPts val="1320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|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|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screenSiz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DeviceScreenSize.ExtraLarge;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200">
              <a:latin typeface="Times New Roman"/>
              <a:cs typeface="Times New Roman"/>
            </a:endParaRPr>
          </a:p>
          <a:p>
            <a:pPr marL="396240" marR="2547620">
              <a:lnSpc>
                <a:spcPts val="1360"/>
              </a:lnSpc>
            </a:pP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LargeBannerImage.Visibl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isLargeOrLarger;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SmallBannerImage.Visibl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15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150" spc="-5" dirty="0">
                <a:solidFill>
                  <a:srgbClr val="DCDCDC"/>
                </a:solidFill>
                <a:latin typeface="Courier"/>
                <a:cs typeface="Courier"/>
              </a:rPr>
              <a:t>isMediumOrSmaller;</a:t>
            </a:r>
            <a:endParaRPr sz="1150">
              <a:latin typeface="Courier"/>
              <a:cs typeface="Courier"/>
            </a:endParaRPr>
          </a:p>
          <a:p>
            <a:pPr marL="43180">
              <a:lnSpc>
                <a:spcPts val="1320"/>
              </a:lnSpc>
            </a:pP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1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277" y="2739826"/>
            <a:ext cx="60921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75" dirty="0">
                <a:solidFill>
                  <a:srgbClr val="FFFFFF"/>
                </a:solidFill>
                <a:latin typeface="Times New Roman"/>
                <a:cs typeface="Times New Roman"/>
              </a:rPr>
              <a:t>Let's</a:t>
            </a:r>
            <a:r>
              <a:rPr sz="385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45" dirty="0">
                <a:solidFill>
                  <a:srgbClr val="FFFFFF"/>
                </a:solidFill>
                <a:latin typeface="Times New Roman"/>
                <a:cs typeface="Times New Roman"/>
              </a:rPr>
              <a:t>lk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05" dirty="0">
                <a:solidFill>
                  <a:srgbClr val="FFFFFF"/>
                </a:solidFill>
                <a:latin typeface="Times New Roman"/>
                <a:cs typeface="Times New Roman"/>
              </a:rPr>
              <a:t>Visu</a:t>
            </a:r>
            <a:r>
              <a:rPr sz="3850" spc="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lization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8354" y="3658394"/>
            <a:ext cx="397637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0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-50" dirty="0">
                <a:solidFill>
                  <a:srgbClr val="222222"/>
                </a:solidFill>
                <a:latin typeface="Times New Roman"/>
                <a:cs typeface="Times New Roman"/>
              </a:rPr>
              <a:t>z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40" dirty="0">
                <a:solidFill>
                  <a:srgbClr val="222222"/>
                </a:solidFill>
                <a:latin typeface="Times New Roman"/>
                <a:cs typeface="Times New Roman"/>
              </a:rPr>
              <a:t>rs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190" dirty="0"/>
              <a:t>H</a:t>
            </a:r>
            <a:r>
              <a:rPr spc="-50" dirty="0"/>
              <a:t>i</a:t>
            </a:r>
            <a:r>
              <a:rPr spc="75" dirty="0"/>
              <a:t>g</a:t>
            </a:r>
            <a:r>
              <a:rPr spc="380" dirty="0"/>
              <a:t>h</a:t>
            </a:r>
            <a:r>
              <a:rPr spc="-55" dirty="0"/>
              <a:t>l</a:t>
            </a:r>
            <a:r>
              <a:rPr spc="-195" dirty="0"/>
              <a:t>y</a:t>
            </a:r>
            <a:r>
              <a:rPr spc="-90" dirty="0"/>
              <a:t> </a:t>
            </a:r>
            <a:r>
              <a:rPr spc="-365" dirty="0"/>
              <a:t>V</a:t>
            </a:r>
            <a:r>
              <a:rPr spc="-50" dirty="0"/>
              <a:t>i</a:t>
            </a:r>
            <a:r>
              <a:rPr spc="265" dirty="0"/>
              <a:t>s</a:t>
            </a:r>
            <a:r>
              <a:rPr spc="400" dirty="0"/>
              <a:t>u</a:t>
            </a:r>
            <a:r>
              <a:rPr spc="195" dirty="0"/>
              <a:t>a</a:t>
            </a:r>
            <a:r>
              <a:rPr spc="-55" dirty="0"/>
              <a:t>l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270" dirty="0">
                <a:solidFill>
                  <a:srgbClr val="888888"/>
                </a:solidFill>
              </a:rPr>
              <a:t>V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2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5" dirty="0">
                <a:solidFill>
                  <a:srgbClr val="888888"/>
                </a:solidFill>
              </a:rPr>
              <a:t>G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10" dirty="0">
                <a:solidFill>
                  <a:srgbClr val="888888"/>
                </a:solidFill>
              </a:rPr>
              <a:t>n</a:t>
            </a:r>
            <a:r>
              <a:rPr sz="2650" spc="180" dirty="0">
                <a:solidFill>
                  <a:srgbClr val="888888"/>
                </a:solidFill>
              </a:rPr>
              <a:t>c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90" dirty="0">
                <a:solidFill>
                  <a:srgbClr val="888888"/>
                </a:solidFill>
              </a:rPr>
              <a:t>&gt;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85" dirty="0">
                <a:solidFill>
                  <a:srgbClr val="888888"/>
                </a:solidFill>
              </a:rPr>
              <a:t>W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50" dirty="0">
                <a:solidFill>
                  <a:srgbClr val="888888"/>
                </a:solidFill>
              </a:rPr>
              <a:t>rd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88686" y="2035103"/>
            <a:ext cx="2870835" cy="398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r</a:t>
            </a:r>
            <a:r>
              <a:rPr sz="2650" spc="2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185" dirty="0">
                <a:latin typeface="Times New Roman"/>
                <a:cs typeface="Times New Roman"/>
              </a:rPr>
              <a:t>r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  <a:p>
            <a:pPr marL="384810" indent="-3467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30" dirty="0">
                <a:latin typeface="Times New Roman"/>
                <a:cs typeface="Times New Roman"/>
              </a:rPr>
              <a:t>ra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40" dirty="0">
                <a:latin typeface="Times New Roman"/>
                <a:cs typeface="Times New Roman"/>
              </a:rPr>
              <a:t>G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" dirty="0">
                <a:latin typeface="Times New Roman"/>
                <a:cs typeface="Times New Roman"/>
              </a:rPr>
              <a:t>M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384810" indent="-37211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Org</a:t>
            </a:r>
            <a:r>
              <a:rPr sz="2650" spc="-4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75" dirty="0">
                <a:latin typeface="Times New Roman"/>
                <a:cs typeface="Times New Roman"/>
              </a:rPr>
              <a:t>r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  <a:p>
            <a:pPr marL="384810" indent="-328930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5" dirty="0">
                <a:latin typeface="Times New Roman"/>
                <a:cs typeface="Times New Roman"/>
              </a:rPr>
              <a:t>o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8544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459" dirty="0">
                <a:latin typeface="Times New Roman"/>
                <a:cs typeface="Times New Roman"/>
              </a:rPr>
              <a:t>T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25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135" dirty="0"/>
              <a:t>D</a:t>
            </a:r>
            <a:r>
              <a:rPr spc="-50" dirty="0"/>
              <a:t>i</a:t>
            </a:r>
            <a:r>
              <a:rPr spc="235" dirty="0"/>
              <a:t>a</a:t>
            </a:r>
            <a:r>
              <a:rPr spc="75" dirty="0"/>
              <a:t>g</a:t>
            </a:r>
            <a:r>
              <a:rPr spc="204" dirty="0"/>
              <a:t>ra</a:t>
            </a:r>
            <a:r>
              <a:rPr spc="385" dirty="0"/>
              <a:t>m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25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'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2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90" dirty="0">
                <a:solidFill>
                  <a:srgbClr val="888888"/>
                </a:solidFill>
              </a:rPr>
              <a:t>k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40" dirty="0">
                <a:solidFill>
                  <a:srgbClr val="888888"/>
                </a:solidFill>
              </a:rPr>
              <a:t>ll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210" dirty="0">
                <a:solidFill>
                  <a:srgbClr val="888888"/>
                </a:solidFill>
              </a:rPr>
              <a:t>n</a:t>
            </a:r>
            <a:r>
              <a:rPr sz="2650" spc="180" dirty="0">
                <a:solidFill>
                  <a:srgbClr val="888888"/>
                </a:solidFill>
              </a:rPr>
              <a:t>c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5" dirty="0">
                <a:solidFill>
                  <a:srgbClr val="888888"/>
                </a:solidFill>
              </a:rPr>
              <a:t>n</a:t>
            </a:r>
            <a:r>
              <a:rPr sz="2650" spc="170" dirty="0">
                <a:solidFill>
                  <a:srgbClr val="888888"/>
                </a:solidFill>
              </a:rPr>
              <a:t>a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35" dirty="0">
                <a:solidFill>
                  <a:srgbClr val="888888"/>
                </a:solidFill>
              </a:rPr>
              <a:t>g</a:t>
            </a:r>
            <a:r>
              <a:rPr sz="2650" spc="130" dirty="0">
                <a:solidFill>
                  <a:srgbClr val="888888"/>
                </a:solidFill>
              </a:rPr>
              <a:t>ra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5" dirty="0">
                <a:solidFill>
                  <a:srgbClr val="888888"/>
                </a:solidFill>
              </a:rPr>
              <a:t>oo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858223" y="2382966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223" y="272067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223" y="305837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223" y="3396079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223" y="3733784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23" y="4071489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8223" y="4409193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8223" y="474689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76957" y="37252"/>
                </a:moveTo>
                <a:lnTo>
                  <a:pt x="74341" y="51335"/>
                </a:lnTo>
                <a:lnTo>
                  <a:pt x="67148" y="63120"/>
                </a:lnTo>
                <a:lnTo>
                  <a:pt x="56358" y="71635"/>
                </a:lnTo>
                <a:lnTo>
                  <a:pt x="42956" y="75906"/>
                </a:lnTo>
                <a:lnTo>
                  <a:pt x="27176" y="73775"/>
                </a:lnTo>
                <a:lnTo>
                  <a:pt x="14420" y="67521"/>
                </a:lnTo>
                <a:lnTo>
                  <a:pt x="5193" y="57959"/>
                </a:lnTo>
                <a:lnTo>
                  <a:pt x="0" y="45902"/>
                </a:lnTo>
                <a:lnTo>
                  <a:pt x="1588" y="29025"/>
                </a:lnTo>
                <a:lnTo>
                  <a:pt x="7056" y="15592"/>
                </a:lnTo>
                <a:lnTo>
                  <a:pt x="15671" y="5838"/>
                </a:lnTo>
                <a:lnTo>
                  <a:pt x="26697" y="0"/>
                </a:lnTo>
                <a:lnTo>
                  <a:pt x="44239" y="1089"/>
                </a:lnTo>
                <a:lnTo>
                  <a:pt x="76941" y="36096"/>
                </a:lnTo>
                <a:lnTo>
                  <a:pt x="76957" y="37252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1027" y="2277909"/>
            <a:ext cx="4584065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50060">
              <a:lnSpc>
                <a:spcPct val="108100"/>
              </a:lnSpc>
            </a:pPr>
            <a:r>
              <a:rPr sz="2050" spc="-30" dirty="0">
                <a:latin typeface="Times New Roman"/>
                <a:cs typeface="Times New Roman"/>
              </a:rPr>
              <a:t>B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-35" dirty="0">
                <a:latin typeface="Times New Roman"/>
                <a:cs typeface="Times New Roman"/>
              </a:rPr>
              <a:t>il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30" dirty="0">
                <a:latin typeface="Times New Roman"/>
                <a:cs typeface="Times New Roman"/>
              </a:rPr>
              <a:t>-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5" dirty="0">
                <a:latin typeface="Times New Roman"/>
                <a:cs typeface="Times New Roman"/>
              </a:rPr>
              <a:t>ss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90" dirty="0">
                <a:latin typeface="Times New Roman"/>
                <a:cs typeface="Times New Roman"/>
              </a:rPr>
              <a:t>nt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95" dirty="0">
                <a:latin typeface="Times New Roman"/>
                <a:cs typeface="Times New Roman"/>
              </a:rPr>
              <a:t>a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90" dirty="0">
                <a:latin typeface="Times New Roman"/>
                <a:cs typeface="Times New Roman"/>
              </a:rPr>
              <a:t>h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100" dirty="0">
                <a:latin typeface="Times New Roman"/>
                <a:cs typeface="Times New Roman"/>
              </a:rPr>
              <a:t>Pre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40" dirty="0">
                <a:latin typeface="Times New Roman"/>
                <a:cs typeface="Times New Roman"/>
              </a:rPr>
              <a:t>f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50" dirty="0">
                <a:latin typeface="Times New Roman"/>
                <a:cs typeface="Times New Roman"/>
              </a:rPr>
              <a:t>ne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80" dirty="0">
                <a:latin typeface="Times New Roman"/>
                <a:cs typeface="Times New Roman"/>
              </a:rPr>
              <a:t>a</a:t>
            </a:r>
            <a:r>
              <a:rPr sz="2050" spc="-114" dirty="0">
                <a:latin typeface="Times New Roman"/>
                <a:cs typeface="Times New Roman"/>
              </a:rPr>
              <a:t>y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8100"/>
              </a:lnSpc>
            </a:pPr>
            <a:r>
              <a:rPr sz="2050" spc="-30" dirty="0">
                <a:latin typeface="Times New Roman"/>
                <a:cs typeface="Times New Roman"/>
              </a:rPr>
              <a:t>C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90" dirty="0">
                <a:latin typeface="Times New Roman"/>
                <a:cs typeface="Times New Roman"/>
              </a:rPr>
              <a:t>nt</a:t>
            </a:r>
            <a:r>
              <a:rPr sz="2050" spc="30" dirty="0">
                <a:latin typeface="Times New Roman"/>
                <a:cs typeface="Times New Roman"/>
              </a:rPr>
              <a:t>-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20" dirty="0">
                <a:latin typeface="Times New Roman"/>
                <a:cs typeface="Times New Roman"/>
              </a:rPr>
              <a:t>r</a:t>
            </a:r>
            <a:r>
              <a:rPr sz="2050" spc="-105" dirty="0">
                <a:latin typeface="Times New Roman"/>
                <a:cs typeface="Times New Roman"/>
              </a:rPr>
              <a:t>v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60" dirty="0">
                <a:latin typeface="Times New Roman"/>
                <a:cs typeface="Times New Roman"/>
              </a:rPr>
              <a:t>r-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25" dirty="0">
                <a:latin typeface="Times New Roman"/>
                <a:cs typeface="Times New Roman"/>
              </a:rPr>
              <a:t>da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b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120" dirty="0">
                <a:latin typeface="Times New Roman"/>
                <a:cs typeface="Times New Roman"/>
              </a:rPr>
              <a:t>ng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Times New Roman"/>
                <a:cs typeface="Times New Roman"/>
              </a:rPr>
              <a:t>R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30" dirty="0">
                <a:latin typeface="Times New Roman"/>
                <a:cs typeface="Times New Roman"/>
              </a:rPr>
              <a:t>-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-35" dirty="0">
                <a:latin typeface="Times New Roman"/>
                <a:cs typeface="Times New Roman"/>
              </a:rPr>
              <a:t>i</a:t>
            </a:r>
            <a:r>
              <a:rPr sz="2050" spc="-50" dirty="0">
                <a:latin typeface="Times New Roman"/>
                <a:cs typeface="Times New Roman"/>
              </a:rPr>
              <a:t>z</a:t>
            </a:r>
            <a:r>
              <a:rPr sz="2050" spc="70" dirty="0">
                <a:latin typeface="Times New Roman"/>
                <a:cs typeface="Times New Roman"/>
              </a:rPr>
              <a:t>e,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Times New Roman"/>
                <a:cs typeface="Times New Roman"/>
              </a:rPr>
              <a:t>R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70" dirty="0">
                <a:latin typeface="Times New Roman"/>
                <a:cs typeface="Times New Roman"/>
              </a:rPr>
              <a:t>e,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315" dirty="0">
                <a:latin typeface="Times New Roman"/>
                <a:cs typeface="Times New Roman"/>
              </a:rPr>
              <a:t>A</a:t>
            </a:r>
            <a:r>
              <a:rPr sz="2050" spc="-35" dirty="0">
                <a:latin typeface="Times New Roman"/>
                <a:cs typeface="Times New Roman"/>
              </a:rPr>
              <a:t>li</a:t>
            </a:r>
            <a:r>
              <a:rPr sz="2050" spc="30" dirty="0">
                <a:latin typeface="Times New Roman"/>
                <a:cs typeface="Times New Roman"/>
              </a:rPr>
              <a:t>g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55" dirty="0">
                <a:latin typeface="Times New Roman"/>
                <a:cs typeface="Times New Roman"/>
              </a:rPr>
              <a:t>mo</a:t>
            </a:r>
            <a:r>
              <a:rPr sz="2050" spc="85" dirty="0">
                <a:latin typeface="Times New Roman"/>
                <a:cs typeface="Times New Roman"/>
              </a:rPr>
              <a:t>re</a:t>
            </a:r>
            <a:endParaRPr sz="2050">
              <a:latin typeface="Times New Roman"/>
              <a:cs typeface="Times New Roman"/>
            </a:endParaRPr>
          </a:p>
          <a:p>
            <a:pPr marL="12700" marR="332105">
              <a:lnSpc>
                <a:spcPct val="108100"/>
              </a:lnSpc>
            </a:pPr>
            <a:r>
              <a:rPr sz="2050" spc="-30" dirty="0">
                <a:latin typeface="Times New Roman"/>
                <a:cs typeface="Times New Roman"/>
              </a:rPr>
              <a:t>C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60" dirty="0">
                <a:latin typeface="Times New Roman"/>
                <a:cs typeface="Times New Roman"/>
              </a:rPr>
              <a:t>t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C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-200" dirty="0">
                <a:latin typeface="Times New Roman"/>
                <a:cs typeface="Times New Roman"/>
              </a:rPr>
              <a:t>y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P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70" dirty="0">
                <a:latin typeface="Times New Roman"/>
                <a:cs typeface="Times New Roman"/>
              </a:rPr>
              <a:t>e,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D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-35" dirty="0">
                <a:latin typeface="Times New Roman"/>
                <a:cs typeface="Times New Roman"/>
              </a:rPr>
              <a:t>l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70" dirty="0">
                <a:latin typeface="Times New Roman"/>
                <a:cs typeface="Times New Roman"/>
              </a:rPr>
              <a:t>e,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60" dirty="0">
                <a:latin typeface="Times New Roman"/>
                <a:cs typeface="Times New Roman"/>
              </a:rPr>
              <a:t>U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75" dirty="0">
                <a:latin typeface="Times New Roman"/>
                <a:cs typeface="Times New Roman"/>
              </a:rPr>
              <a:t>o</a:t>
            </a:r>
            <a:r>
              <a:rPr sz="2050" spc="50" dirty="0">
                <a:latin typeface="Times New Roman"/>
                <a:cs typeface="Times New Roman"/>
              </a:rPr>
              <a:t>,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Times New Roman"/>
                <a:cs typeface="Times New Roman"/>
              </a:rPr>
              <a:t>R</a:t>
            </a:r>
            <a:r>
              <a:rPr sz="2050" spc="90" dirty="0">
                <a:latin typeface="Times New Roman"/>
                <a:cs typeface="Times New Roman"/>
              </a:rPr>
              <a:t>e</a:t>
            </a:r>
            <a:r>
              <a:rPr sz="2050" spc="130" dirty="0">
                <a:latin typeface="Times New Roman"/>
                <a:cs typeface="Times New Roman"/>
              </a:rPr>
              <a:t>d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D</a:t>
            </a:r>
            <a:r>
              <a:rPr sz="2050" spc="100" dirty="0">
                <a:latin typeface="Times New Roman"/>
                <a:cs typeface="Times New Roman"/>
              </a:rPr>
              <a:t>ra</a:t>
            </a:r>
            <a:r>
              <a:rPr sz="2050" spc="30" dirty="0">
                <a:latin typeface="Times New Roman"/>
                <a:cs typeface="Times New Roman"/>
              </a:rPr>
              <a:t>g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D</a:t>
            </a:r>
            <a:r>
              <a:rPr sz="2050" spc="100" dirty="0">
                <a:latin typeface="Times New Roman"/>
                <a:cs typeface="Times New Roman"/>
              </a:rPr>
              <a:t>ro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s</a:t>
            </a:r>
            <a:r>
              <a:rPr sz="2050" spc="204" dirty="0">
                <a:latin typeface="Times New Roman"/>
                <a:cs typeface="Times New Roman"/>
              </a:rPr>
              <a:t>u</a:t>
            </a:r>
            <a:r>
              <a:rPr sz="2050" spc="170" dirty="0">
                <a:latin typeface="Times New Roman"/>
                <a:cs typeface="Times New Roman"/>
              </a:rPr>
              <a:t>pp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35" dirty="0">
                <a:latin typeface="Times New Roman"/>
                <a:cs typeface="Times New Roman"/>
              </a:rPr>
              <a:t>r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50" spc="-215" dirty="0">
                <a:latin typeface="Times New Roman"/>
                <a:cs typeface="Times New Roman"/>
              </a:rPr>
              <a:t>Z</a:t>
            </a:r>
            <a:r>
              <a:rPr sz="2050" spc="145" dirty="0">
                <a:latin typeface="Times New Roman"/>
                <a:cs typeface="Times New Roman"/>
              </a:rPr>
              <a:t>oom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P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204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50" spc="-90" dirty="0">
                <a:latin typeface="Times New Roman"/>
                <a:cs typeface="Times New Roman"/>
              </a:rPr>
              <a:t>E</a:t>
            </a:r>
            <a:r>
              <a:rPr sz="2050" spc="-35" dirty="0">
                <a:latin typeface="Times New Roman"/>
                <a:cs typeface="Times New Roman"/>
              </a:rPr>
              <a:t>x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35" dirty="0">
                <a:latin typeface="Times New Roman"/>
                <a:cs typeface="Times New Roman"/>
              </a:rPr>
              <a:t>r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nd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I</a:t>
            </a:r>
            <a:r>
              <a:rPr sz="2050" spc="190" dirty="0">
                <a:latin typeface="Times New Roman"/>
                <a:cs typeface="Times New Roman"/>
              </a:rPr>
              <a:t>m</a:t>
            </a:r>
            <a:r>
              <a:rPr sz="2050" spc="170" dirty="0">
                <a:latin typeface="Times New Roman"/>
                <a:cs typeface="Times New Roman"/>
              </a:rPr>
              <a:t>p</a:t>
            </a:r>
            <a:r>
              <a:rPr sz="2050" spc="120" dirty="0">
                <a:latin typeface="Times New Roman"/>
                <a:cs typeface="Times New Roman"/>
              </a:rPr>
              <a:t>o</a:t>
            </a:r>
            <a:r>
              <a:rPr sz="2050" spc="135" dirty="0">
                <a:latin typeface="Times New Roman"/>
                <a:cs typeface="Times New Roman"/>
              </a:rPr>
              <a:t>r</a:t>
            </a:r>
            <a:r>
              <a:rPr sz="2050" spc="180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JS</a:t>
            </a:r>
            <a:r>
              <a:rPr sz="2050" spc="55" dirty="0">
                <a:latin typeface="Times New Roman"/>
                <a:cs typeface="Times New Roman"/>
              </a:rPr>
              <a:t>O</a:t>
            </a:r>
            <a:r>
              <a:rPr sz="2050" spc="-30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8363" y="3887932"/>
            <a:ext cx="3117272" cy="2112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819" y="822117"/>
            <a:ext cx="706310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850" spc="-335" dirty="0">
                <a:latin typeface="Times New Roman"/>
                <a:cs typeface="Times New Roman"/>
              </a:rPr>
              <a:t>L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395" dirty="0">
                <a:latin typeface="Times New Roman"/>
                <a:cs typeface="Times New Roman"/>
              </a:rPr>
              <a:t>'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75" dirty="0">
                <a:latin typeface="Times New Roman"/>
                <a:cs typeface="Times New Roman"/>
              </a:rPr>
              <a:t>g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350" dirty="0">
                <a:latin typeface="Times New Roman"/>
                <a:cs typeface="Times New Roman"/>
              </a:rPr>
              <a:t>t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195" dirty="0">
                <a:latin typeface="Times New Roman"/>
                <a:cs typeface="Times New Roman"/>
              </a:rPr>
              <a:t>y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400" dirty="0">
                <a:latin typeface="Times New Roman"/>
                <a:cs typeface="Times New Roman"/>
              </a:rPr>
              <a:t>u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65" dirty="0">
                <a:latin typeface="Times New Roman"/>
                <a:cs typeface="Times New Roman"/>
              </a:rPr>
              <a:t>s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380" dirty="0">
                <a:latin typeface="Times New Roman"/>
                <a:cs typeface="Times New Roman"/>
              </a:rPr>
              <a:t>m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20" dirty="0">
                <a:latin typeface="Times New Roman"/>
                <a:cs typeface="Times New Roman"/>
              </a:rPr>
              <a:t>S</a:t>
            </a:r>
            <a:r>
              <a:rPr sz="3850" spc="400" dirty="0">
                <a:latin typeface="Times New Roman"/>
                <a:cs typeface="Times New Roman"/>
              </a:rPr>
              <a:t>u</a:t>
            </a:r>
            <a:r>
              <a:rPr sz="3850" spc="345" dirty="0">
                <a:latin typeface="Times New Roman"/>
                <a:cs typeface="Times New Roman"/>
              </a:rPr>
              <a:t>p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175" dirty="0">
                <a:latin typeface="Times New Roman"/>
                <a:cs typeface="Times New Roman"/>
              </a:rPr>
              <a:t>r</a:t>
            </a:r>
            <a:r>
              <a:rPr sz="3850" spc="114" dirty="0">
                <a:latin typeface="Times New Roman"/>
                <a:cs typeface="Times New Roman"/>
              </a:rPr>
              <a:t>P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165" dirty="0">
                <a:latin typeface="Times New Roman"/>
                <a:cs typeface="Times New Roman"/>
              </a:rPr>
              <a:t>w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220" dirty="0">
                <a:latin typeface="Times New Roman"/>
                <a:cs typeface="Times New Roman"/>
              </a:rPr>
              <a:t>rs</a:t>
            </a: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650" spc="-10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-3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24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90" dirty="0">
                <a:solidFill>
                  <a:srgbClr val="888888"/>
                </a:solidFill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4772" y="5230090"/>
            <a:ext cx="4823113" cy="53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7360" y="5802150"/>
            <a:ext cx="589851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tt</a:t>
            </a:r>
            <a:r>
              <a:rPr sz="2050" spc="17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2050" spc="10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:</a:t>
            </a:r>
            <a:r>
              <a:rPr sz="2050" spc="9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//</a:t>
            </a:r>
            <a:r>
              <a:rPr sz="2050" spc="7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ww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2050" spc="2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ri</a:t>
            </a:r>
            <a:r>
              <a:rPr sz="2050" spc="6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k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2050" spc="1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om</a:t>
            </a:r>
            <a:r>
              <a:rPr sz="2050" spc="1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/p</a:t>
            </a:r>
            <a:r>
              <a:rPr sz="2050" spc="10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ro</a:t>
            </a:r>
            <a:r>
              <a:rPr sz="2050" spc="13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d</a:t>
            </a:r>
            <a:r>
              <a:rPr sz="2050" spc="20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u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s/a</a:t>
            </a:r>
            <a:r>
              <a:rPr sz="2050" spc="1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sp</a:t>
            </a:r>
            <a:r>
              <a:rPr sz="2050" spc="15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ne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3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2050" spc="2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j</a:t>
            </a:r>
            <a:r>
              <a:rPr sz="2050" spc="2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2050" spc="-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x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.a</a:t>
            </a:r>
            <a:r>
              <a:rPr sz="2050" spc="1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2050" spc="15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0522" y="2112817"/>
            <a:ext cx="4242954" cy="2996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30" dirty="0"/>
              <a:t>W</a:t>
            </a:r>
            <a:r>
              <a:rPr spc="-50" dirty="0"/>
              <a:t>i</a:t>
            </a:r>
            <a:r>
              <a:rPr spc="350" dirty="0"/>
              <a:t>t</a:t>
            </a:r>
            <a:r>
              <a:rPr spc="385" dirty="0"/>
              <a:t>h</a:t>
            </a:r>
            <a:r>
              <a:rPr spc="-90" dirty="0"/>
              <a:t> </a:t>
            </a:r>
            <a:r>
              <a:rPr spc="350" dirty="0"/>
              <a:t>t</a:t>
            </a:r>
            <a:r>
              <a:rPr spc="380" dirty="0"/>
              <a:t>h</a:t>
            </a:r>
            <a:r>
              <a:rPr spc="204" dirty="0"/>
              <a:t>e</a:t>
            </a:r>
            <a:r>
              <a:rPr spc="-90" dirty="0"/>
              <a:t> 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75" dirty="0"/>
              <a:t>g</a:t>
            </a:r>
            <a:r>
              <a:rPr spc="380" dirty="0"/>
              <a:t>h</a:t>
            </a:r>
            <a:r>
              <a:rPr spc="350" dirty="0"/>
              <a:t>t</a:t>
            </a:r>
            <a:r>
              <a:rPr spc="-90" dirty="0"/>
              <a:t> </a:t>
            </a:r>
            <a:r>
              <a:rPr spc="-85" dirty="0"/>
              <a:t>U</a:t>
            </a:r>
            <a:r>
              <a:rPr spc="60" dirty="0"/>
              <a:t>I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3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140" dirty="0">
                <a:solidFill>
                  <a:srgbClr val="888888"/>
                </a:solidFill>
              </a:rPr>
              <a:t>ro</a:t>
            </a:r>
            <a:r>
              <a:rPr sz="2650" spc="95" dirty="0">
                <a:solidFill>
                  <a:srgbClr val="888888"/>
                </a:solidFill>
              </a:rPr>
              <a:t>w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c</a:t>
            </a:r>
            <a:r>
              <a:rPr sz="2650" spc="200" dirty="0">
                <a:solidFill>
                  <a:srgbClr val="888888"/>
                </a:solidFill>
              </a:rPr>
              <a:t>om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270" dirty="0">
                <a:solidFill>
                  <a:srgbClr val="888888"/>
                </a:solidFill>
              </a:rPr>
              <a:t>V</a:t>
            </a:r>
            <a:r>
              <a:rPr sz="2650" dirty="0">
                <a:solidFill>
                  <a:srgbClr val="888888"/>
                </a:solidFill>
              </a:rPr>
              <a:t>M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948295"/>
            <a:ext cx="2277341" cy="2086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8595" y="2831739"/>
            <a:ext cx="201041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75" dirty="0">
                <a:latin typeface="Times New Roman"/>
                <a:cs typeface="Times New Roman"/>
              </a:rPr>
              <a:t>Org</a:t>
            </a:r>
            <a:r>
              <a:rPr sz="2650" spc="-4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75" dirty="0">
                <a:latin typeface="Times New Roman"/>
                <a:cs typeface="Times New Roman"/>
              </a:rPr>
              <a:t>r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068" y="4675909"/>
            <a:ext cx="3957204" cy="1575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8572" y="5299581"/>
            <a:ext cx="173355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a</a:t>
            </a:r>
            <a:r>
              <a:rPr sz="2650" spc="180" dirty="0">
                <a:latin typeface="Times New Roman"/>
                <a:cs typeface="Times New Roman"/>
              </a:rPr>
              <a:t>d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35" dirty="0">
                <a:latin typeface="Times New Roman"/>
                <a:cs typeface="Times New Roman"/>
              </a:rPr>
              <a:t>o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680114"/>
            <a:ext cx="3983182" cy="1065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4482" y="3247376"/>
            <a:ext cx="188658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r</a:t>
            </a:r>
            <a:r>
              <a:rPr sz="2650" spc="2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9103" y="2739827"/>
            <a:ext cx="584581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0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8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4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28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5874" y="3658394"/>
            <a:ext cx="432117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3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-53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90" dirty="0">
                <a:solidFill>
                  <a:srgbClr val="222222"/>
                </a:solidFill>
                <a:latin typeface="Times New Roman"/>
                <a:cs typeface="Times New Roman"/>
              </a:rPr>
              <a:t>k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00" dirty="0">
                <a:solidFill>
                  <a:srgbClr val="222222"/>
                </a:solidFill>
                <a:latin typeface="Times New Roman"/>
                <a:cs typeface="Times New Roman"/>
              </a:rPr>
              <a:t>ne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30" dirty="0"/>
              <a:t>C</a:t>
            </a:r>
            <a:r>
              <a:rPr spc="380" dirty="0"/>
              <a:t>h</a:t>
            </a:r>
            <a:r>
              <a:rPr spc="235" dirty="0"/>
              <a:t>a</a:t>
            </a:r>
            <a:r>
              <a:rPr spc="280" dirty="0"/>
              <a:t>r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250" dirty="0"/>
              <a:t>ng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20" dirty="0">
                <a:solidFill>
                  <a:srgbClr val="888888"/>
                </a:solidFill>
              </a:rPr>
              <a:t>B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71368" y="2039226"/>
            <a:ext cx="6500495" cy="425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indent="-311785">
              <a:lnSpc>
                <a:spcPct val="100000"/>
              </a:lnSpc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-315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ss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100" dirty="0">
                <a:latin typeface="Times New Roman"/>
                <a:cs typeface="Times New Roman"/>
              </a:rPr>
              <a:t>y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506095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-95" dirty="0">
                <a:latin typeface="Times New Roman"/>
                <a:cs typeface="Times New Roman"/>
              </a:rPr>
              <a:t>E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-100" dirty="0">
                <a:latin typeface="Times New Roman"/>
                <a:cs typeface="Times New Roman"/>
              </a:rPr>
              <a:t>y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75" dirty="0">
                <a:latin typeface="Times New Roman"/>
                <a:cs typeface="Times New Roman"/>
              </a:rPr>
              <a:t>D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506095" indent="-3467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4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-90" dirty="0">
                <a:latin typeface="Times New Roman"/>
                <a:cs typeface="Times New Roman"/>
              </a:rPr>
              <a:t>v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M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85" dirty="0">
                <a:latin typeface="Times New Roman"/>
                <a:cs typeface="Times New Roman"/>
              </a:rPr>
              <a:t>rk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15" dirty="0">
                <a:latin typeface="Times New Roman"/>
                <a:cs typeface="Times New Roman"/>
              </a:rPr>
              <a:t>A</a:t>
            </a:r>
            <a:r>
              <a:rPr sz="2150" spc="155" dirty="0">
                <a:latin typeface="Times New Roman"/>
                <a:cs typeface="Times New Roman"/>
              </a:rPr>
              <a:t>P</a:t>
            </a:r>
            <a:r>
              <a:rPr sz="2150" spc="40" dirty="0">
                <a:latin typeface="Times New Roman"/>
                <a:cs typeface="Times New Roman"/>
              </a:rPr>
              <a:t>I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506095" indent="-363855">
              <a:lnSpc>
                <a:spcPct val="100000"/>
              </a:lnSpc>
              <a:spcBef>
                <a:spcPts val="1440"/>
              </a:spcBef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rem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75" dirty="0">
                <a:latin typeface="Times New Roman"/>
                <a:cs typeface="Times New Roman"/>
              </a:rPr>
              <a:t>rf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5" dirty="0">
                <a:latin typeface="Times New Roman"/>
                <a:cs typeface="Times New Roman"/>
              </a:rPr>
              <a:t>rm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80" dirty="0">
                <a:latin typeface="Times New Roman"/>
                <a:cs typeface="Times New Roman"/>
              </a:rPr>
              <a:t>n</a:t>
            </a:r>
            <a:r>
              <a:rPr sz="2150" spc="155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80" dirty="0">
                <a:latin typeface="Times New Roman"/>
                <a:cs typeface="Times New Roman"/>
              </a:rPr>
              <a:t>ne</a:t>
            </a:r>
            <a:r>
              <a:rPr sz="2150" spc="160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  <a:p>
            <a:pPr marL="506095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-315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00" dirty="0">
                <a:latin typeface="Times New Roman"/>
                <a:cs typeface="Times New Roman"/>
              </a:rPr>
              <a:t>r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25" dirty="0">
                <a:latin typeface="Times New Roman"/>
                <a:cs typeface="Times New Roman"/>
              </a:rPr>
              <a:t>ra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00" dirty="0">
                <a:latin typeface="Times New Roman"/>
                <a:cs typeface="Times New Roman"/>
              </a:rPr>
              <a:t>ns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50" dirty="0">
                <a:latin typeface="Times New Roman"/>
                <a:cs typeface="Times New Roman"/>
              </a:rPr>
              <a:t>-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35" dirty="0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  <a:p>
            <a:pPr marL="506095" indent="-37274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506730" algn="l"/>
              </a:tabLst>
            </a:pPr>
            <a:r>
              <a:rPr sz="2150" spc="155" dirty="0">
                <a:latin typeface="Times New Roman"/>
                <a:cs typeface="Times New Roman"/>
              </a:rPr>
              <a:t>P</a:t>
            </a:r>
            <a:r>
              <a:rPr sz="2150" spc="4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58600"/>
              </a:lnSpc>
            </a:pPr>
            <a:r>
              <a:rPr sz="2150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155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150" spc="-30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150" spc="11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75" dirty="0">
                <a:solidFill>
                  <a:srgbClr val="2DB245"/>
                </a:solidFill>
                <a:latin typeface="Times New Roman"/>
                <a:cs typeface="Times New Roman"/>
              </a:rPr>
              <a:t>D</a:t>
            </a:r>
            <a:r>
              <a:rPr sz="2150" spc="135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150" spc="235" dirty="0">
                <a:solidFill>
                  <a:srgbClr val="2DB245"/>
                </a:solidFill>
                <a:latin typeface="Times New Roman"/>
                <a:cs typeface="Times New Roman"/>
              </a:rPr>
              <a:t>nu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-190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150" spc="-30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150" spc="180" dirty="0">
                <a:solidFill>
                  <a:srgbClr val="2DB245"/>
                </a:solidFill>
                <a:latin typeface="Times New Roman"/>
                <a:cs typeface="Times New Roman"/>
              </a:rPr>
              <a:t>ne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-315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105" dirty="0">
                <a:solidFill>
                  <a:srgbClr val="2DB245"/>
                </a:solidFill>
                <a:latin typeface="Times New Roman"/>
                <a:cs typeface="Times New Roman"/>
              </a:rPr>
              <a:t>re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-9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150" spc="145" dirty="0">
                <a:solidFill>
                  <a:srgbClr val="2DB245"/>
                </a:solidFill>
                <a:latin typeface="Times New Roman"/>
                <a:cs typeface="Times New Roman"/>
              </a:rPr>
              <a:t>ada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20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tt</a:t>
            </a:r>
            <a:r>
              <a:rPr sz="2150" spc="11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F</a:t>
            </a:r>
            <a:r>
              <a:rPr sz="2150" spc="235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150" spc="195" dirty="0">
                <a:solidFill>
                  <a:srgbClr val="2DB245"/>
                </a:solidFill>
                <a:latin typeface="Times New Roman"/>
                <a:cs typeface="Times New Roman"/>
              </a:rPr>
              <a:t>nne</a:t>
            </a:r>
            <a:r>
              <a:rPr sz="2150" spc="-25" dirty="0">
                <a:solidFill>
                  <a:srgbClr val="2DB245"/>
                </a:solidFill>
                <a:latin typeface="Times New Roman"/>
                <a:cs typeface="Times New Roman"/>
              </a:rPr>
              <a:t>l </a:t>
            </a:r>
            <a:r>
              <a:rPr sz="2150" spc="-15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nd</a:t>
            </a:r>
            <a:r>
              <a:rPr sz="2150" spc="-2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150" spc="11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150" spc="20" dirty="0">
                <a:solidFill>
                  <a:srgbClr val="2DB245"/>
                </a:solidFill>
                <a:latin typeface="Times New Roman"/>
                <a:cs typeface="Times New Roman"/>
              </a:rPr>
              <a:t>S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150" spc="-30" dirty="0">
                <a:solidFill>
                  <a:srgbClr val="2DB245"/>
                </a:solidFill>
                <a:latin typeface="Times New Roman"/>
                <a:cs typeface="Times New Roman"/>
              </a:rPr>
              <a:t>i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c</a:t>
            </a:r>
            <a:r>
              <a:rPr sz="2150" spc="85" dirty="0">
                <a:solidFill>
                  <a:srgbClr val="2DB245"/>
                </a:solidFill>
                <a:latin typeface="Times New Roman"/>
                <a:cs typeface="Times New Roman"/>
              </a:rPr>
              <a:t>k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-15" dirty="0">
                <a:solidFill>
                  <a:srgbClr val="2DB245"/>
                </a:solidFill>
                <a:latin typeface="Times New Roman"/>
                <a:cs typeface="Times New Roman"/>
              </a:rPr>
              <a:t>W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t</a:t>
            </a:r>
            <a:r>
              <a:rPr sz="2150" spc="11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150" spc="75" dirty="0">
                <a:solidFill>
                  <a:srgbClr val="2DB245"/>
                </a:solidFill>
                <a:latin typeface="Times New Roman"/>
                <a:cs typeface="Times New Roman"/>
              </a:rPr>
              <a:t>rf</a:t>
            </a:r>
            <a:r>
              <a:rPr sz="2150" spc="114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-25" dirty="0">
                <a:solidFill>
                  <a:srgbClr val="2DB245"/>
                </a:solidFill>
                <a:latin typeface="Times New Roman"/>
                <a:cs typeface="Times New Roman"/>
              </a:rPr>
              <a:t>ll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5" dirty="0">
                <a:solidFill>
                  <a:srgbClr val="2DB245"/>
                </a:solidFill>
                <a:latin typeface="Times New Roman"/>
                <a:cs typeface="Times New Roman"/>
              </a:rPr>
              <a:t>P</a:t>
            </a:r>
            <a:r>
              <a:rPr sz="2150" spc="135" dirty="0">
                <a:solidFill>
                  <a:srgbClr val="2DB245"/>
                </a:solidFill>
                <a:latin typeface="Times New Roman"/>
                <a:cs typeface="Times New Roman"/>
              </a:rPr>
              <a:t>o</a:t>
            </a:r>
            <a:r>
              <a:rPr sz="2150" spc="-2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100" dirty="0">
                <a:solidFill>
                  <a:srgbClr val="2DB245"/>
                </a:solidFill>
                <a:latin typeface="Times New Roman"/>
                <a:cs typeface="Times New Roman"/>
              </a:rPr>
              <a:t>r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2DB245"/>
                </a:solidFill>
                <a:latin typeface="Times New Roman"/>
                <a:cs typeface="Times New Roman"/>
              </a:rPr>
              <a:t>B</a:t>
            </a:r>
            <a:r>
              <a:rPr sz="2150" spc="235" dirty="0">
                <a:solidFill>
                  <a:srgbClr val="2DB245"/>
                </a:solidFill>
                <a:latin typeface="Times New Roman"/>
                <a:cs typeface="Times New Roman"/>
              </a:rPr>
              <a:t>u</a:t>
            </a:r>
            <a:r>
              <a:rPr sz="2150" spc="200" dirty="0">
                <a:solidFill>
                  <a:srgbClr val="2DB245"/>
                </a:solidFill>
                <a:latin typeface="Times New Roman"/>
                <a:cs typeface="Times New Roman"/>
              </a:rPr>
              <a:t>bb</a:t>
            </a:r>
            <a:r>
              <a:rPr sz="2150" spc="-25" dirty="0">
                <a:solidFill>
                  <a:srgbClr val="2DB245"/>
                </a:solidFill>
                <a:latin typeface="Times New Roman"/>
                <a:cs typeface="Times New Roman"/>
              </a:rPr>
              <a:t>l</a:t>
            </a:r>
            <a:r>
              <a:rPr sz="2150" spc="110" dirty="0">
                <a:solidFill>
                  <a:srgbClr val="2DB245"/>
                </a:solidFill>
                <a:latin typeface="Times New Roman"/>
                <a:cs typeface="Times New Roman"/>
              </a:rPr>
              <a:t>e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60" dirty="0">
                <a:solidFill>
                  <a:srgbClr val="2DB245"/>
                </a:solidFill>
                <a:latin typeface="Times New Roman"/>
                <a:cs typeface="Times New Roman"/>
              </a:rPr>
              <a:t>|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15" dirty="0">
                <a:solidFill>
                  <a:srgbClr val="2DB245"/>
                </a:solidFill>
                <a:latin typeface="Times New Roman"/>
                <a:cs typeface="Times New Roman"/>
              </a:rPr>
              <a:t>M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a</a:t>
            </a:r>
            <a:r>
              <a:rPr sz="2150" spc="75" dirty="0">
                <a:solidFill>
                  <a:srgbClr val="2DB245"/>
                </a:solidFill>
                <a:latin typeface="Times New Roman"/>
                <a:cs typeface="Times New Roman"/>
              </a:rPr>
              <a:t>ny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140" dirty="0">
                <a:solidFill>
                  <a:srgbClr val="2DB245"/>
                </a:solidFill>
                <a:latin typeface="Times New Roman"/>
                <a:cs typeface="Times New Roman"/>
              </a:rPr>
              <a:t>more</a:t>
            </a:r>
            <a:r>
              <a:rPr sz="2150" spc="-50" dirty="0">
                <a:solidFill>
                  <a:srgbClr val="2DB245"/>
                </a:solidFill>
                <a:latin typeface="Times New Roman"/>
                <a:cs typeface="Times New Roman"/>
              </a:rPr>
              <a:t> </a:t>
            </a:r>
            <a:r>
              <a:rPr sz="2150" spc="130" dirty="0">
                <a:solidFill>
                  <a:srgbClr val="2DB245"/>
                </a:solidFill>
                <a:latin typeface="Times New Roman"/>
                <a:cs typeface="Times New Roman"/>
              </a:rPr>
              <a:t>.</a:t>
            </a:r>
            <a:r>
              <a:rPr sz="2150" spc="135" dirty="0">
                <a:solidFill>
                  <a:srgbClr val="2DB245"/>
                </a:solidFill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55" dirty="0"/>
              <a:t>I</a:t>
            </a:r>
            <a:r>
              <a:rPr spc="385" dirty="0"/>
              <a:t>nt</a:t>
            </a:r>
            <a:r>
              <a:rPr spc="204" dirty="0"/>
              <a:t>era</a:t>
            </a:r>
            <a:r>
              <a:rPr spc="180" dirty="0"/>
              <a:t>c</a:t>
            </a:r>
            <a:r>
              <a:rPr spc="350" dirty="0"/>
              <a:t>t</a:t>
            </a:r>
            <a:r>
              <a:rPr spc="-50" dirty="0"/>
              <a:t>i</a:t>
            </a:r>
            <a:r>
              <a:rPr spc="-175" dirty="0"/>
              <a:t>v</a:t>
            </a:r>
            <a:r>
              <a:rPr spc="204" dirty="0"/>
              <a:t>e</a:t>
            </a:r>
            <a:r>
              <a:rPr spc="-90" dirty="0"/>
              <a:t> </a:t>
            </a:r>
            <a:r>
              <a:rPr spc="-30" dirty="0"/>
              <a:t>C</a:t>
            </a:r>
            <a:r>
              <a:rPr spc="380" dirty="0"/>
              <a:t>h</a:t>
            </a:r>
            <a:r>
              <a:rPr spc="235" dirty="0"/>
              <a:t>a</a:t>
            </a:r>
            <a:r>
              <a:rPr spc="280" dirty="0"/>
              <a:t>r</a:t>
            </a:r>
            <a:r>
              <a:rPr spc="350" dirty="0"/>
              <a:t>t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3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85" dirty="0">
                <a:solidFill>
                  <a:srgbClr val="888888"/>
                </a:solidFill>
              </a:rPr>
              <a:t>ss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20" dirty="0">
                <a:solidFill>
                  <a:srgbClr val="888888"/>
                </a:solidFill>
              </a:rPr>
              <a:t>re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5" dirty="0">
                <a:solidFill>
                  <a:srgbClr val="888888"/>
                </a:solidFill>
              </a:rPr>
              <a:t>m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155" dirty="0">
                <a:solidFill>
                  <a:srgbClr val="888888"/>
                </a:solidFill>
              </a:rPr>
              <a:t>s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84068" y="1853045"/>
            <a:ext cx="5740977" cy="3654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68" y="5732536"/>
            <a:ext cx="502348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60" dirty="0">
                <a:solidFill>
                  <a:srgbClr val="888888"/>
                </a:solidFill>
                <a:latin typeface="Times New Roman"/>
                <a:cs typeface="Times New Roman"/>
              </a:rPr>
              <a:t>Z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oom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5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5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650" spc="7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65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7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4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54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4510"/>
              </a:lnSpc>
            </a:pPr>
            <a:r>
              <a:rPr spc="-30" dirty="0"/>
              <a:t>C</a:t>
            </a:r>
            <a:r>
              <a:rPr spc="380" dirty="0"/>
              <a:t>h</a:t>
            </a:r>
            <a:r>
              <a:rPr spc="235" dirty="0"/>
              <a:t>a</a:t>
            </a:r>
            <a:r>
              <a:rPr spc="280" dirty="0"/>
              <a:t>r</a:t>
            </a:r>
            <a:r>
              <a:rPr spc="350" dirty="0"/>
              <a:t>t</a:t>
            </a:r>
            <a:r>
              <a:rPr spc="265" dirty="0"/>
              <a:t>s</a:t>
            </a:r>
            <a:r>
              <a:rPr spc="-90" dirty="0"/>
              <a:t> </a:t>
            </a:r>
            <a:r>
              <a:rPr spc="350" dirty="0"/>
              <a:t>t</a:t>
            </a:r>
            <a:r>
              <a:rPr spc="380" dirty="0"/>
              <a:t>h</a:t>
            </a:r>
            <a:r>
              <a:rPr spc="235" dirty="0"/>
              <a:t>a</a:t>
            </a:r>
            <a:r>
              <a:rPr spc="350" dirty="0"/>
              <a:t>t</a:t>
            </a:r>
            <a:r>
              <a:rPr spc="-90" dirty="0"/>
              <a:t> </a:t>
            </a:r>
            <a:r>
              <a:rPr spc="285" dirty="0"/>
              <a:t>d</a:t>
            </a:r>
            <a:r>
              <a:rPr spc="250" dirty="0"/>
              <a:t>o</a:t>
            </a:r>
            <a:r>
              <a:rPr spc="-90" dirty="0"/>
              <a:t> </a:t>
            </a:r>
            <a:r>
              <a:rPr dirty="0"/>
              <a:t>M</a:t>
            </a:r>
            <a:r>
              <a:rPr spc="210" dirty="0"/>
              <a:t>ore</a:t>
            </a:r>
          </a:p>
          <a:p>
            <a:pPr marL="29845">
              <a:lnSpc>
                <a:spcPts val="3070"/>
              </a:lnSpc>
            </a:pPr>
            <a:r>
              <a:rPr sz="2650" spc="25" dirty="0">
                <a:solidFill>
                  <a:srgbClr val="888888"/>
                </a:solidFill>
              </a:rPr>
              <a:t>W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40" dirty="0">
                <a:solidFill>
                  <a:srgbClr val="888888"/>
                </a:solidFill>
              </a:rPr>
              <a:t>r</a:t>
            </a:r>
            <a:r>
              <a:rPr sz="2650" spc="30" dirty="0">
                <a:solidFill>
                  <a:srgbClr val="888888"/>
                </a:solidFill>
              </a:rPr>
              <a:t>i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225" dirty="0">
                <a:solidFill>
                  <a:srgbClr val="888888"/>
                </a:solidFill>
              </a:rPr>
              <a:t>nd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-270" dirty="0">
                <a:solidFill>
                  <a:srgbClr val="888888"/>
                </a:solidFill>
              </a:rPr>
              <a:t>y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155" dirty="0">
                <a:solidFill>
                  <a:srgbClr val="888888"/>
                </a:solidFill>
              </a:rPr>
              <a:t>.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71368" y="5585683"/>
            <a:ext cx="5950585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50" spc="-2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050" spc="204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25" dirty="0">
                <a:solidFill>
                  <a:srgbClr val="888888"/>
                </a:solidFill>
                <a:latin typeface="Times New Roman"/>
                <a:cs typeface="Times New Roman"/>
              </a:rPr>
              <a:t>ri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5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155" dirty="0">
                <a:solidFill>
                  <a:srgbClr val="888888"/>
                </a:solidFill>
                <a:latin typeface="Times New Roman"/>
                <a:cs typeface="Times New Roman"/>
              </a:rPr>
              <a:t>om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60" dirty="0">
                <a:solidFill>
                  <a:srgbClr val="888888"/>
                </a:solidFill>
                <a:latin typeface="Times New Roman"/>
                <a:cs typeface="Times New Roman"/>
              </a:rPr>
              <a:t>na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204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190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solidFill>
                  <a:srgbClr val="888888"/>
                </a:solidFill>
                <a:latin typeface="Times New Roman"/>
                <a:cs typeface="Times New Roman"/>
              </a:rPr>
              <a:t>|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2050" spc="204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31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8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-265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5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114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050" spc="-3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204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050" spc="170" dirty="0">
                <a:solidFill>
                  <a:srgbClr val="888888"/>
                </a:solidFill>
                <a:latin typeface="Times New Roman"/>
                <a:cs typeface="Times New Roman"/>
              </a:rPr>
              <a:t>pp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050" spc="18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30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li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90" dirty="0">
                <a:solidFill>
                  <a:srgbClr val="888888"/>
                </a:solidFill>
                <a:latin typeface="Times New Roman"/>
                <a:cs typeface="Times New Roman"/>
              </a:rPr>
              <a:t>nt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00" dirty="0">
                <a:solidFill>
                  <a:srgbClr val="888888"/>
                </a:solidFill>
                <a:latin typeface="Times New Roman"/>
                <a:cs typeface="Times New Roman"/>
              </a:rPr>
              <a:t>or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12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050" spc="-105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050" spc="8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05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50" spc="13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050" spc="-3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050" spc="13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2050" spc="9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068" y="1809750"/>
            <a:ext cx="5818908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3579" y="2739827"/>
            <a:ext cx="757237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3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395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1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1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850" spc="1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850" spc="28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-6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850" spc="22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850" spc="1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074" y="3658395"/>
            <a:ext cx="662305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10" dirty="0">
                <a:solidFill>
                  <a:srgbClr val="222222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u'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no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00" dirty="0">
                <a:solidFill>
                  <a:srgbClr val="222222"/>
                </a:solidFill>
                <a:latin typeface="Times New Roman"/>
                <a:cs typeface="Times New Roman"/>
              </a:rPr>
              <a:t>ne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222222"/>
                </a:solidFill>
                <a:latin typeface="Times New Roman"/>
                <a:cs typeface="Times New Roman"/>
              </a:rPr>
              <a:t>re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'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00" dirty="0">
                <a:solidFill>
                  <a:srgbClr val="222222"/>
                </a:solidFill>
                <a:latin typeface="Times New Roman"/>
                <a:cs typeface="Times New Roman"/>
              </a:rPr>
              <a:t>om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4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3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22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90" dirty="0"/>
              <a:t>F</a:t>
            </a:r>
            <a:r>
              <a:rPr spc="-50" dirty="0"/>
              <a:t>i</a:t>
            </a:r>
            <a:r>
              <a:rPr spc="305" dirty="0"/>
              <a:t>ne</a:t>
            </a:r>
            <a:r>
              <a:rPr spc="-90" dirty="0"/>
              <a:t> </a:t>
            </a:r>
            <a:r>
              <a:rPr spc="-650" dirty="0"/>
              <a:t>T</a:t>
            </a:r>
            <a:r>
              <a:rPr spc="400" dirty="0"/>
              <a:t>u</a:t>
            </a:r>
            <a:r>
              <a:rPr spc="229" dirty="0"/>
              <a:t>n</a:t>
            </a:r>
            <a:r>
              <a:rPr spc="120" dirty="0"/>
              <a:t>i</a:t>
            </a:r>
            <a:r>
              <a:rPr spc="250" dirty="0"/>
              <a:t>ng</a:t>
            </a:r>
            <a:r>
              <a:rPr spc="-90" dirty="0"/>
              <a:t> </a:t>
            </a:r>
            <a:r>
              <a:rPr spc="180" dirty="0"/>
              <a:t>c</a:t>
            </a:r>
            <a:r>
              <a:rPr spc="250" dirty="0"/>
              <a:t>o</a:t>
            </a:r>
            <a:r>
              <a:rPr spc="385" dirty="0"/>
              <a:t>nt</a:t>
            </a:r>
            <a:r>
              <a:rPr spc="204" dirty="0"/>
              <a:t>ro</a:t>
            </a:r>
            <a:r>
              <a:rPr spc="-55" dirty="0"/>
              <a:t>l</a:t>
            </a:r>
            <a:r>
              <a:rPr spc="265" dirty="0"/>
              <a:t>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10" dirty="0">
                <a:solidFill>
                  <a:srgbClr val="888888"/>
                </a:solidFill>
              </a:rPr>
              <a:t>S</a:t>
            </a:r>
            <a:r>
              <a:rPr sz="2650" spc="114" dirty="0">
                <a:solidFill>
                  <a:srgbClr val="888888"/>
                </a:solidFill>
              </a:rPr>
              <a:t>q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125" dirty="0">
                <a:solidFill>
                  <a:srgbClr val="888888"/>
                </a:solidFill>
              </a:rPr>
              <a:t>ee</a:t>
            </a:r>
            <a:r>
              <a:rPr sz="2650" spc="-50" dirty="0">
                <a:solidFill>
                  <a:srgbClr val="888888"/>
                </a:solidFill>
              </a:rPr>
              <a:t>z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" dirty="0">
                <a:solidFill>
                  <a:srgbClr val="888888"/>
                </a:solidFill>
              </a:rPr>
              <a:t>l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b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25" dirty="0">
                <a:solidFill>
                  <a:srgbClr val="888888"/>
                </a:solidFill>
              </a:rPr>
              <a:t>p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85" dirty="0">
                <a:solidFill>
                  <a:srgbClr val="888888"/>
                </a:solidFill>
              </a:rPr>
              <a:t>rf</a:t>
            </a:r>
            <a:r>
              <a:rPr sz="2650" spc="170" dirty="0">
                <a:solidFill>
                  <a:srgbClr val="888888"/>
                </a:solidFill>
              </a:rPr>
              <a:t>orm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10" dirty="0">
                <a:solidFill>
                  <a:srgbClr val="888888"/>
                </a:solidFill>
              </a:rPr>
              <a:t>n</a:t>
            </a:r>
            <a:r>
              <a:rPr sz="2650" spc="180" dirty="0">
                <a:solidFill>
                  <a:srgbClr val="888888"/>
                </a:solidFill>
              </a:rPr>
              <a:t>c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783936" y="2268900"/>
            <a:ext cx="3846829" cy="243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11785">
              <a:lnSpc>
                <a:spcPct val="100000"/>
              </a:lnSpc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200" dirty="0">
                <a:latin typeface="Times New Roman"/>
                <a:cs typeface="Times New Roman"/>
              </a:rPr>
              <a:t>om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40" dirty="0">
                <a:latin typeface="Times New Roman"/>
                <a:cs typeface="Times New Roman"/>
              </a:rPr>
              <a:t>r</a:t>
            </a:r>
            <a:r>
              <a:rPr sz="2650" spc="30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75920" indent="-34607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90" dirty="0">
                <a:latin typeface="Times New Roman"/>
                <a:cs typeface="Times New Roman"/>
              </a:rPr>
              <a:t>k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25" dirty="0">
                <a:latin typeface="Times New Roman"/>
                <a:cs typeface="Times New Roman"/>
              </a:rPr>
              <a:t>nM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75920" indent="-363220">
              <a:lnSpc>
                <a:spcPct val="100000"/>
              </a:lnSpc>
              <a:spcBef>
                <a:spcPts val="84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25" dirty="0">
                <a:latin typeface="Times New Roman"/>
                <a:cs typeface="Times New Roman"/>
              </a:rPr>
              <a:t>ee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na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75920" indent="-354965">
              <a:lnSpc>
                <a:spcPct val="100000"/>
              </a:lnSpc>
              <a:spcBef>
                <a:spcPts val="910"/>
              </a:spcBef>
              <a:buSzPct val="77358"/>
              <a:buFont typeface="Times New Roman"/>
              <a:buAutoNum type="arabicPeriod"/>
              <a:tabLst>
                <a:tab pos="376555" algn="l"/>
              </a:tabLst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260" dirty="0">
                <a:latin typeface="Times New Roman"/>
                <a:cs typeface="Times New Roman"/>
              </a:rPr>
              <a:t>Z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-250" dirty="0">
                <a:latin typeface="Times New Roman"/>
                <a:cs typeface="Times New Roman"/>
              </a:rPr>
              <a:t>L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30" dirty="0">
                <a:latin typeface="Times New Roman"/>
                <a:cs typeface="Times New Roman"/>
              </a:rPr>
              <a:t>ra</a:t>
            </a:r>
            <a:r>
              <a:rPr sz="2650" spc="185" dirty="0">
                <a:latin typeface="Times New Roman"/>
                <a:cs typeface="Times New Roman"/>
              </a:rPr>
              <a:t>r</a:t>
            </a:r>
            <a:r>
              <a:rPr sz="2650" spc="-135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-185" dirty="0"/>
              <a:t>R</a:t>
            </a:r>
            <a:r>
              <a:rPr spc="235" dirty="0"/>
              <a:t>a</a:t>
            </a:r>
            <a:r>
              <a:rPr spc="285" dirty="0"/>
              <a:t>d</a:t>
            </a:r>
            <a:r>
              <a:rPr spc="-70" dirty="0"/>
              <a:t>C</a:t>
            </a:r>
            <a:r>
              <a:rPr spc="250" dirty="0"/>
              <a:t>o</a:t>
            </a:r>
            <a:r>
              <a:rPr spc="380" dirty="0"/>
              <a:t>m</a:t>
            </a:r>
            <a:r>
              <a:rPr spc="345" dirty="0"/>
              <a:t>p</a:t>
            </a:r>
            <a:r>
              <a:rPr spc="190" dirty="0"/>
              <a:t>re</a:t>
            </a:r>
            <a:r>
              <a:rPr spc="265" dirty="0"/>
              <a:t>ss</a:t>
            </a:r>
            <a:r>
              <a:rPr spc="-50" dirty="0"/>
              <a:t>i</a:t>
            </a:r>
            <a:r>
              <a:rPr spc="250" dirty="0"/>
              <a:t>o</a:t>
            </a:r>
            <a:r>
              <a:rPr spc="420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276350"/>
            <a:ext cx="6071870" cy="335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om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14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254" dirty="0">
                <a:solidFill>
                  <a:srgbClr val="888888"/>
                </a:solidFill>
                <a:latin typeface="Times New Roman"/>
                <a:cs typeface="Times New Roman"/>
              </a:rPr>
              <a:t>JA</a:t>
            </a:r>
            <a:r>
              <a:rPr sz="2650" spc="-345" dirty="0">
                <a:solidFill>
                  <a:srgbClr val="888888"/>
                </a:solidFill>
                <a:latin typeface="Times New Roman"/>
                <a:cs typeface="Times New Roman"/>
              </a:rPr>
              <a:t>X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2650" spc="200" dirty="0">
                <a:solidFill>
                  <a:srgbClr val="888888"/>
                </a:solidFill>
                <a:latin typeface="Times New Roman"/>
                <a:cs typeface="Times New Roman"/>
              </a:rPr>
              <a:t>om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ss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7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70" dirty="0">
                <a:solidFill>
                  <a:srgbClr val="888888"/>
                </a:solidFill>
                <a:latin typeface="Times New Roman"/>
                <a:cs typeface="Times New Roman"/>
              </a:rPr>
              <a:t>mor</a:t>
            </a:r>
            <a:r>
              <a:rPr sz="2650" spc="6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. 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200" dirty="0">
                <a:latin typeface="Times New Roman"/>
                <a:cs typeface="Times New Roman"/>
              </a:rPr>
              <a:t>om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20" dirty="0">
                <a:latin typeface="Times New Roman"/>
                <a:cs typeface="Times New Roman"/>
              </a:rPr>
              <a:t>re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40" dirty="0">
                <a:latin typeface="Times New Roman"/>
                <a:cs typeface="Times New Roman"/>
              </a:rPr>
              <a:t>II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45" dirty="0" smtClean="0">
                <a:latin typeface="Times New Roman"/>
                <a:cs typeface="Times New Roman"/>
              </a:rPr>
              <a:t>:</a:t>
            </a:r>
            <a:endParaRPr lang="en-US" sz="2650" spc="145" dirty="0" smtClean="0">
              <a:latin typeface="Times New Roman"/>
              <a:cs typeface="Times New Roman"/>
            </a:endParaRPr>
          </a:p>
          <a:p>
            <a:pPr marL="573405" indent="-171450">
              <a:lnSpc>
                <a:spcPct val="100000"/>
              </a:lnSpc>
              <a:spcBef>
                <a:spcPts val="1375"/>
              </a:spcBef>
              <a:buFont typeface="Arial"/>
              <a:buChar char="•"/>
            </a:pPr>
            <a:r>
              <a:rPr lang="en-US" spc="55" dirty="0" err="1" smtClean="0">
                <a:latin typeface="Times New Roman"/>
                <a:cs typeface="Times New Roman"/>
              </a:rPr>
              <a:t>ViewState</a:t>
            </a:r>
            <a:endParaRPr lang="en-US" dirty="0" smtClean="0">
              <a:latin typeface="Times New Roman"/>
              <a:cs typeface="Times New Roman"/>
            </a:endParaRPr>
          </a:p>
          <a:p>
            <a:pPr marL="573405" marR="2976880" indent="-171450">
              <a:lnSpc>
                <a:spcPct val="128899"/>
              </a:lnSpc>
              <a:spcBef>
                <a:spcPts val="30"/>
              </a:spcBef>
              <a:buFont typeface="Arial"/>
              <a:buChar char="•"/>
            </a:pPr>
            <a:r>
              <a:rPr lang="en-US" spc="-315" dirty="0" smtClean="0">
                <a:latin typeface="Times New Roman"/>
                <a:cs typeface="Times New Roman"/>
              </a:rPr>
              <a:t>A</a:t>
            </a:r>
            <a:r>
              <a:rPr lang="en-US" spc="-195" dirty="0" smtClean="0">
                <a:latin typeface="Times New Roman"/>
                <a:cs typeface="Times New Roman"/>
              </a:rPr>
              <a:t>JA</a:t>
            </a:r>
            <a:r>
              <a:rPr lang="en-US" spc="-285" dirty="0" smtClean="0">
                <a:latin typeface="Times New Roman"/>
                <a:cs typeface="Times New Roman"/>
              </a:rPr>
              <a:t>X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spc="-85" dirty="0" smtClean="0">
                <a:latin typeface="Times New Roman"/>
                <a:cs typeface="Times New Roman"/>
              </a:rPr>
              <a:t>W</a:t>
            </a:r>
            <a:r>
              <a:rPr lang="en-US" spc="90" dirty="0" smtClean="0">
                <a:latin typeface="Times New Roman"/>
                <a:cs typeface="Times New Roman"/>
              </a:rPr>
              <a:t>e</a:t>
            </a:r>
            <a:r>
              <a:rPr lang="en-US" spc="170" dirty="0" smtClean="0">
                <a:latin typeface="Times New Roman"/>
                <a:cs typeface="Times New Roman"/>
              </a:rPr>
              <a:t>b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90" dirty="0" smtClean="0">
                <a:latin typeface="Times New Roman"/>
                <a:cs typeface="Times New Roman"/>
              </a:rPr>
              <a:t>e</a:t>
            </a:r>
            <a:r>
              <a:rPr lang="en-US" spc="120" dirty="0" smtClean="0">
                <a:latin typeface="Times New Roman"/>
                <a:cs typeface="Times New Roman"/>
              </a:rPr>
              <a:t>r</a:t>
            </a:r>
            <a:r>
              <a:rPr lang="en-US" spc="-105" dirty="0" smtClean="0">
                <a:latin typeface="Times New Roman"/>
                <a:cs typeface="Times New Roman"/>
              </a:rPr>
              <a:t>v</a:t>
            </a:r>
            <a:r>
              <a:rPr lang="en-US" spc="-35" dirty="0" smtClean="0">
                <a:latin typeface="Times New Roman"/>
                <a:cs typeface="Times New Roman"/>
              </a:rPr>
              <a:t>i</a:t>
            </a:r>
            <a:r>
              <a:rPr lang="en-US" spc="90" dirty="0" smtClean="0">
                <a:latin typeface="Times New Roman"/>
                <a:cs typeface="Times New Roman"/>
              </a:rPr>
              <a:t>ce</a:t>
            </a:r>
            <a:r>
              <a:rPr lang="en-US" spc="135" dirty="0" smtClean="0">
                <a:latin typeface="Times New Roman"/>
                <a:cs typeface="Times New Roman"/>
              </a:rPr>
              <a:t>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</a:p>
          <a:p>
            <a:pPr marL="573405" marR="2976880" indent="-171450">
              <a:lnSpc>
                <a:spcPct val="128899"/>
              </a:lnSpc>
              <a:spcBef>
                <a:spcPts val="30"/>
              </a:spcBef>
              <a:buFont typeface="Arial"/>
              <a:buChar char="•"/>
            </a:pPr>
            <a:r>
              <a:rPr lang="en-US" spc="-315" dirty="0" smtClean="0">
                <a:latin typeface="Times New Roman"/>
                <a:cs typeface="Times New Roman"/>
              </a:rPr>
              <a:t>A</a:t>
            </a:r>
            <a:r>
              <a:rPr lang="en-US" spc="55" dirty="0" smtClean="0">
                <a:latin typeface="Times New Roman"/>
                <a:cs typeface="Times New Roman"/>
              </a:rPr>
              <a:t>D</a:t>
            </a:r>
            <a:r>
              <a:rPr lang="en-US" spc="15" dirty="0" smtClean="0">
                <a:latin typeface="Times New Roman"/>
                <a:cs typeface="Times New Roman"/>
              </a:rPr>
              <a:t>O</a:t>
            </a:r>
            <a:r>
              <a:rPr lang="en-US" spc="114" dirty="0" smtClean="0">
                <a:latin typeface="Times New Roman"/>
                <a:cs typeface="Times New Roman"/>
              </a:rPr>
              <a:t>.</a:t>
            </a:r>
            <a:r>
              <a:rPr lang="en-US" spc="-55" dirty="0" smtClean="0">
                <a:latin typeface="Times New Roman"/>
                <a:cs typeface="Times New Roman"/>
              </a:rPr>
              <a:t>NE</a:t>
            </a:r>
            <a:r>
              <a:rPr lang="en-US" spc="-265" dirty="0" smtClean="0">
                <a:latin typeface="Times New Roman"/>
                <a:cs typeface="Times New Roman"/>
              </a:rPr>
              <a:t>T  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spc="55" dirty="0" smtClean="0">
                <a:latin typeface="Times New Roman"/>
                <a:cs typeface="Times New Roman"/>
              </a:rPr>
              <a:t>D</a:t>
            </a:r>
            <a:r>
              <a:rPr lang="en-US" spc="114" dirty="0" smtClean="0">
                <a:latin typeface="Times New Roman"/>
                <a:cs typeface="Times New Roman"/>
              </a:rPr>
              <a:t>a</a:t>
            </a:r>
            <a:r>
              <a:rPr lang="en-US" spc="180" dirty="0" smtClean="0">
                <a:latin typeface="Times New Roman"/>
                <a:cs typeface="Times New Roman"/>
              </a:rPr>
              <a:t>t</a:t>
            </a:r>
            <a:r>
              <a:rPr lang="en-US" spc="114" dirty="0" smtClean="0">
                <a:latin typeface="Times New Roman"/>
                <a:cs typeface="Times New Roman"/>
              </a:rPr>
              <a:t>a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90" dirty="0" smtClean="0">
                <a:latin typeface="Times New Roman"/>
                <a:cs typeface="Times New Roman"/>
              </a:rPr>
              <a:t>e</a:t>
            </a:r>
            <a:r>
              <a:rPr lang="en-US" spc="120" dirty="0" smtClean="0">
                <a:latin typeface="Times New Roman"/>
                <a:cs typeface="Times New Roman"/>
              </a:rPr>
              <a:t>r</a:t>
            </a:r>
            <a:r>
              <a:rPr lang="en-US" spc="-105" dirty="0" smtClean="0">
                <a:latin typeface="Times New Roman"/>
                <a:cs typeface="Times New Roman"/>
              </a:rPr>
              <a:t>v</a:t>
            </a:r>
            <a:r>
              <a:rPr lang="en-US" spc="-35" dirty="0" smtClean="0">
                <a:latin typeface="Times New Roman"/>
                <a:cs typeface="Times New Roman"/>
              </a:rPr>
              <a:t>i</a:t>
            </a:r>
            <a:r>
              <a:rPr lang="en-US" spc="90" dirty="0" smtClean="0">
                <a:latin typeface="Times New Roman"/>
                <a:cs typeface="Times New Roman"/>
              </a:rPr>
              <a:t>ce</a:t>
            </a:r>
            <a:r>
              <a:rPr lang="en-US" spc="135" dirty="0" smtClean="0">
                <a:latin typeface="Times New Roman"/>
                <a:cs typeface="Times New Roman"/>
              </a:rPr>
              <a:t>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</a:p>
          <a:p>
            <a:pPr marL="573405" marR="2976880" indent="-171450">
              <a:lnSpc>
                <a:spcPct val="128899"/>
              </a:lnSpc>
              <a:spcBef>
                <a:spcPts val="30"/>
              </a:spcBef>
              <a:buFont typeface="Arial"/>
              <a:buChar char="•"/>
            </a:pPr>
            <a:r>
              <a:rPr lang="en-US" spc="-60" dirty="0" err="1" smtClean="0">
                <a:latin typeface="Times New Roman"/>
                <a:cs typeface="Times New Roman"/>
              </a:rPr>
              <a:t>U</a:t>
            </a:r>
            <a:r>
              <a:rPr lang="en-US" spc="170" dirty="0" err="1" smtClean="0">
                <a:latin typeface="Times New Roman"/>
                <a:cs typeface="Times New Roman"/>
              </a:rPr>
              <a:t>p</a:t>
            </a:r>
            <a:r>
              <a:rPr lang="en-US" spc="125" dirty="0" err="1" smtClean="0">
                <a:latin typeface="Times New Roman"/>
                <a:cs typeface="Times New Roman"/>
              </a:rPr>
              <a:t>da</a:t>
            </a:r>
            <a:r>
              <a:rPr lang="en-US" spc="180" dirty="0" err="1" smtClean="0">
                <a:latin typeface="Times New Roman"/>
                <a:cs typeface="Times New Roman"/>
              </a:rPr>
              <a:t>t</a:t>
            </a:r>
            <a:r>
              <a:rPr lang="en-US" spc="90" dirty="0" err="1" smtClean="0">
                <a:latin typeface="Times New Roman"/>
                <a:cs typeface="Times New Roman"/>
              </a:rPr>
              <a:t>e</a:t>
            </a:r>
            <a:r>
              <a:rPr lang="en-US" spc="70" dirty="0" err="1" smtClean="0">
                <a:latin typeface="Times New Roman"/>
                <a:cs typeface="Times New Roman"/>
              </a:rPr>
              <a:t>P</a:t>
            </a:r>
            <a:r>
              <a:rPr lang="en-US" spc="114" dirty="0" err="1" smtClean="0">
                <a:latin typeface="Times New Roman"/>
                <a:cs typeface="Times New Roman"/>
              </a:rPr>
              <a:t>a</a:t>
            </a:r>
            <a:r>
              <a:rPr lang="en-US" spc="150" dirty="0" err="1" smtClean="0">
                <a:latin typeface="Times New Roman"/>
                <a:cs typeface="Times New Roman"/>
              </a:rPr>
              <a:t>ne</a:t>
            </a:r>
            <a:r>
              <a:rPr lang="en-US" spc="-35" dirty="0" err="1" smtClean="0">
                <a:latin typeface="Times New Roman"/>
                <a:cs typeface="Times New Roman"/>
              </a:rPr>
              <a:t>l</a:t>
            </a:r>
            <a:r>
              <a:rPr lang="en-US" spc="135" dirty="0" err="1" smtClean="0">
                <a:latin typeface="Times New Roman"/>
                <a:cs typeface="Times New Roman"/>
              </a:rPr>
              <a:t>s</a:t>
            </a:r>
            <a:endParaRPr dirty="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137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068" y="4459432"/>
            <a:ext cx="7966709" cy="108267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&lt;httpmodules&gt;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...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&lt;ad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d name=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"RadCompression"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type=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"Telerik.Web.UI.RadCompression"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4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&lt;/httpmodules&gt;</a:t>
            </a:r>
            <a:endParaRPr sz="14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2DB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6668" y="2739828"/>
            <a:ext cx="334645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2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850" spc="19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3850" spc="2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210" dirty="0">
                <a:solidFill>
                  <a:srgbClr val="FFFFFF"/>
                </a:solidFill>
                <a:latin typeface="Times New Roman"/>
                <a:cs typeface="Times New Roman"/>
              </a:rPr>
              <a:t>ore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992" y="3658396"/>
            <a:ext cx="7134859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50" dirty="0">
                <a:solidFill>
                  <a:srgbClr val="222222"/>
                </a:solidFill>
                <a:latin typeface="Times New Roman"/>
                <a:cs typeface="Times New Roman"/>
              </a:rPr>
              <a:t>L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60" dirty="0">
                <a:solidFill>
                  <a:srgbClr val="222222"/>
                </a:solidFill>
                <a:latin typeface="Times New Roman"/>
                <a:cs typeface="Times New Roman"/>
              </a:rPr>
              <a:t>more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5" dirty="0">
                <a:solidFill>
                  <a:srgbClr val="222222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90" dirty="0">
                <a:solidFill>
                  <a:srgbClr val="222222"/>
                </a:solidFill>
                <a:latin typeface="Times New Roman"/>
                <a:cs typeface="Times New Roman"/>
              </a:rPr>
              <a:t>ju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85" dirty="0">
                <a:solidFill>
                  <a:srgbClr val="222222"/>
                </a:solidFill>
                <a:latin typeface="Times New Roman"/>
                <a:cs typeface="Times New Roman"/>
              </a:rPr>
              <a:t>d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270" dirty="0">
                <a:solidFill>
                  <a:srgbClr val="222222"/>
                </a:solidFill>
                <a:latin typeface="Times New Roman"/>
                <a:cs typeface="Times New Roman"/>
              </a:rPr>
              <a:t>n'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65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650" spc="24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650" spc="125" dirty="0">
                <a:solidFill>
                  <a:srgbClr val="222222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60" dirty="0">
                <a:solidFill>
                  <a:srgbClr val="222222"/>
                </a:solidFill>
                <a:latin typeface="Times New Roman"/>
                <a:cs typeface="Times New Roman"/>
              </a:rPr>
              <a:t>f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o</a:t>
            </a:r>
            <a:r>
              <a:rPr sz="2650" spc="110" dirty="0">
                <a:solidFill>
                  <a:srgbClr val="222222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sz="2650" spc="15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pc="20" dirty="0"/>
              <a:t>S</a:t>
            </a:r>
            <a:r>
              <a:rPr spc="250" dirty="0"/>
              <a:t>o</a:t>
            </a:r>
            <a:r>
              <a:rPr spc="-90" dirty="0"/>
              <a:t> </a:t>
            </a:r>
            <a:r>
              <a:rPr spc="380" dirty="0"/>
              <a:t>m</a:t>
            </a:r>
            <a:r>
              <a:rPr spc="400" dirty="0"/>
              <a:t>u</a:t>
            </a:r>
            <a:r>
              <a:rPr spc="180" dirty="0"/>
              <a:t>c</a:t>
            </a:r>
            <a:r>
              <a:rPr spc="385" dirty="0"/>
              <a:t>h</a:t>
            </a:r>
            <a:r>
              <a:rPr spc="-90" dirty="0"/>
              <a:t> </a:t>
            </a:r>
            <a:r>
              <a:rPr spc="75" dirty="0"/>
              <a:t>g</a:t>
            </a:r>
            <a:r>
              <a:rPr spc="250" dirty="0"/>
              <a:t>oo</a:t>
            </a:r>
            <a:r>
              <a:rPr spc="285" dirty="0"/>
              <a:t>d</a:t>
            </a:r>
            <a:r>
              <a:rPr spc="305" dirty="0"/>
              <a:t>ne</a:t>
            </a:r>
            <a:r>
              <a:rPr spc="265" dirty="0"/>
              <a:t>ss</a:t>
            </a:r>
          </a:p>
          <a:p>
            <a:pPr marL="29845">
              <a:lnSpc>
                <a:spcPct val="100000"/>
              </a:lnSpc>
              <a:spcBef>
                <a:spcPts val="875"/>
              </a:spcBef>
            </a:pPr>
            <a:r>
              <a:rPr sz="2650" spc="-100" dirty="0">
                <a:solidFill>
                  <a:srgbClr val="888888"/>
                </a:solidFill>
              </a:rPr>
              <a:t>E</a:t>
            </a:r>
            <a:r>
              <a:rPr sz="2650" spc="-120" dirty="0">
                <a:solidFill>
                  <a:srgbClr val="888888"/>
                </a:solidFill>
              </a:rPr>
              <a:t>v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r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240" dirty="0">
                <a:solidFill>
                  <a:srgbClr val="888888"/>
                </a:solidFill>
              </a:rPr>
              <a:t>t</a:t>
            </a:r>
            <a:r>
              <a:rPr sz="2650" spc="265" dirty="0">
                <a:solidFill>
                  <a:srgbClr val="888888"/>
                </a:solidFill>
              </a:rPr>
              <a:t>h</a:t>
            </a:r>
            <a:r>
              <a:rPr sz="2650" spc="-45" dirty="0">
                <a:solidFill>
                  <a:srgbClr val="888888"/>
                </a:solidFill>
              </a:rPr>
              <a:t>i</a:t>
            </a:r>
            <a:r>
              <a:rPr sz="2650" spc="155" dirty="0">
                <a:solidFill>
                  <a:srgbClr val="888888"/>
                </a:solidFill>
              </a:rPr>
              <a:t>ng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135" dirty="0">
                <a:solidFill>
                  <a:srgbClr val="888888"/>
                </a:solidFill>
              </a:rPr>
              <a:t>y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265" dirty="0">
                <a:solidFill>
                  <a:srgbClr val="888888"/>
                </a:solidFill>
              </a:rPr>
              <a:t>u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00" dirty="0">
                <a:solidFill>
                  <a:srgbClr val="888888"/>
                </a:solidFill>
              </a:rPr>
              <a:t>ne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60" dirty="0">
                <a:solidFill>
                  <a:srgbClr val="888888"/>
                </a:solidFill>
              </a:rPr>
              <a:t>f</a:t>
            </a:r>
            <a:r>
              <a:rPr sz="2650" spc="155" dirty="0">
                <a:solidFill>
                  <a:srgbClr val="888888"/>
                </a:solidFill>
              </a:rPr>
              <a:t>o</a:t>
            </a:r>
            <a:r>
              <a:rPr sz="2650" spc="110" dirty="0">
                <a:solidFill>
                  <a:srgbClr val="888888"/>
                </a:solidFill>
              </a:rPr>
              <a:t>r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200" dirty="0">
                <a:solidFill>
                  <a:srgbClr val="888888"/>
                </a:solidFill>
              </a:rPr>
              <a:t>mo</a:t>
            </a:r>
            <a:r>
              <a:rPr sz="2650" spc="185" dirty="0">
                <a:solidFill>
                  <a:srgbClr val="888888"/>
                </a:solidFill>
              </a:rPr>
              <a:t>d</a:t>
            </a:r>
            <a:r>
              <a:rPr sz="2650" spc="125" dirty="0">
                <a:solidFill>
                  <a:srgbClr val="888888"/>
                </a:solidFill>
              </a:rPr>
              <a:t>e</a:t>
            </a:r>
            <a:r>
              <a:rPr sz="2650" spc="195" dirty="0">
                <a:solidFill>
                  <a:srgbClr val="888888"/>
                </a:solidFill>
              </a:rPr>
              <a:t>rn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-405" dirty="0">
                <a:solidFill>
                  <a:srgbClr val="888888"/>
                </a:solidFill>
              </a:rPr>
              <a:t>A</a:t>
            </a:r>
            <a:r>
              <a:rPr sz="2650" spc="10" dirty="0">
                <a:solidFill>
                  <a:srgbClr val="888888"/>
                </a:solidFill>
              </a:rPr>
              <a:t>S</a:t>
            </a:r>
            <a:r>
              <a:rPr sz="2650" spc="-65" dirty="0">
                <a:solidFill>
                  <a:srgbClr val="888888"/>
                </a:solidFill>
              </a:rPr>
              <a:t>P</a:t>
            </a:r>
            <a:r>
              <a:rPr sz="2650" spc="150" dirty="0">
                <a:solidFill>
                  <a:srgbClr val="888888"/>
                </a:solidFill>
              </a:rPr>
              <a:t>.</a:t>
            </a:r>
            <a:r>
              <a:rPr sz="2650" spc="-75" dirty="0">
                <a:solidFill>
                  <a:srgbClr val="888888"/>
                </a:solidFill>
              </a:rPr>
              <a:t>NE</a:t>
            </a:r>
            <a:r>
              <a:rPr sz="2650" spc="-340" dirty="0">
                <a:solidFill>
                  <a:srgbClr val="888888"/>
                </a:solidFill>
              </a:rPr>
              <a:t>T</a:t>
            </a:r>
            <a:r>
              <a:rPr sz="2650" spc="-70" dirty="0">
                <a:solidFill>
                  <a:srgbClr val="888888"/>
                </a:solidFill>
              </a:rPr>
              <a:t> </a:t>
            </a:r>
            <a:r>
              <a:rPr sz="2650" spc="150" dirty="0">
                <a:solidFill>
                  <a:srgbClr val="888888"/>
                </a:solidFill>
              </a:rPr>
              <a:t>a</a:t>
            </a:r>
            <a:r>
              <a:rPr sz="2650" spc="225" dirty="0">
                <a:solidFill>
                  <a:srgbClr val="888888"/>
                </a:solidFill>
              </a:rPr>
              <a:t>pp</a:t>
            </a:r>
            <a:r>
              <a:rPr sz="2650" spc="185" dirty="0">
                <a:solidFill>
                  <a:srgbClr val="888888"/>
                </a:solidFill>
              </a:rPr>
              <a:t>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896504" y="2082522"/>
            <a:ext cx="3134995" cy="341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11785">
              <a:lnSpc>
                <a:spcPct val="100000"/>
              </a:lnSpc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70" dirty="0">
                <a:latin typeface="Times New Roman"/>
                <a:cs typeface="Times New Roman"/>
              </a:rPr>
              <a:t>E</a:t>
            </a:r>
            <a:r>
              <a:rPr sz="2150" spc="-15" dirty="0">
                <a:latin typeface="Times New Roman"/>
                <a:cs typeface="Times New Roman"/>
              </a:rPr>
              <a:t>x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ns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-90" dirty="0">
                <a:latin typeface="Times New Roman"/>
                <a:cs typeface="Times New Roman"/>
              </a:rPr>
              <a:t>v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m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5" dirty="0">
                <a:latin typeface="Times New Roman"/>
                <a:cs typeface="Times New Roman"/>
              </a:rPr>
              <a:t>2</a:t>
            </a:r>
            <a:r>
              <a:rPr sz="2150" spc="385" dirty="0">
                <a:latin typeface="Times New Roman"/>
                <a:cs typeface="Times New Roman"/>
              </a:rPr>
              <a:t>0</a:t>
            </a:r>
            <a:r>
              <a:rPr sz="2150" spc="80" dirty="0">
                <a:latin typeface="Times New Roman"/>
                <a:cs typeface="Times New Roman"/>
              </a:rPr>
              <a:t>+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235" dirty="0">
                <a:latin typeface="Times New Roman"/>
                <a:cs typeface="Times New Roman"/>
              </a:rPr>
              <a:t>u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50" dirty="0">
                <a:latin typeface="Times New Roman"/>
                <a:cs typeface="Times New Roman"/>
              </a:rPr>
              <a:t>-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35" dirty="0">
                <a:latin typeface="Times New Roman"/>
                <a:cs typeface="Times New Roman"/>
              </a:rPr>
              <a:t>n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85" dirty="0">
                <a:latin typeface="Times New Roman"/>
                <a:cs typeface="Times New Roman"/>
              </a:rPr>
              <a:t>k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00" dirty="0">
                <a:latin typeface="Times New Roman"/>
                <a:cs typeface="Times New Roman"/>
              </a:rPr>
              <a:t>ns</a:t>
            </a:r>
            <a:endParaRPr sz="2150">
              <a:latin typeface="Times New Roman"/>
              <a:cs typeface="Times New Roman"/>
            </a:endParaRPr>
          </a:p>
          <a:p>
            <a:pPr marL="384810" indent="-3467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14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U</a:t>
            </a:r>
            <a:r>
              <a:rPr sz="2150" spc="40" dirty="0">
                <a:latin typeface="Times New Roman"/>
                <a:cs typeface="Times New Roman"/>
              </a:rPr>
              <a:t>I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125" dirty="0">
                <a:latin typeface="Times New Roman"/>
                <a:cs typeface="Times New Roman"/>
              </a:rPr>
              <a:t>ro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384810" indent="-363855">
              <a:lnSpc>
                <a:spcPct val="100000"/>
              </a:lnSpc>
              <a:spcBef>
                <a:spcPts val="144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05" dirty="0">
                <a:latin typeface="Times New Roman"/>
                <a:cs typeface="Times New Roman"/>
              </a:rPr>
              <a:t>re</a:t>
            </a:r>
            <a:r>
              <a:rPr sz="2150" spc="65" dirty="0">
                <a:latin typeface="Times New Roman"/>
                <a:cs typeface="Times New Roman"/>
              </a:rPr>
              <a:t>P</a:t>
            </a:r>
            <a:r>
              <a:rPr sz="2150" spc="135" dirty="0">
                <a:latin typeface="Times New Roman"/>
                <a:cs typeface="Times New Roman"/>
              </a:rPr>
              <a:t>o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215" dirty="0">
                <a:latin typeface="Times New Roman"/>
                <a:cs typeface="Times New Roman"/>
              </a:rPr>
              <a:t>nt</a:t>
            </a:r>
            <a:r>
              <a:rPr sz="2150" spc="-50" dirty="0">
                <a:latin typeface="Times New Roman"/>
                <a:cs typeface="Times New Roman"/>
              </a:rPr>
              <a:t> W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b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P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60" dirty="0">
                <a:latin typeface="Times New Roman"/>
                <a:cs typeface="Times New Roman"/>
              </a:rPr>
              <a:t>r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384810" indent="-354965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-45" dirty="0">
                <a:latin typeface="Times New Roman"/>
                <a:cs typeface="Times New Roman"/>
              </a:rPr>
              <a:t>R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M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r>
              <a:rPr sz="2150" spc="160" dirty="0">
                <a:latin typeface="Times New Roman"/>
                <a:cs typeface="Times New Roman"/>
              </a:rPr>
              <a:t>d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225" dirty="0">
                <a:latin typeface="Times New Roman"/>
                <a:cs typeface="Times New Roman"/>
              </a:rPr>
              <a:t>h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35" dirty="0">
                <a:latin typeface="Times New Roman"/>
                <a:cs typeface="Times New Roman"/>
              </a:rPr>
              <a:t>ng</a:t>
            </a:r>
            <a:endParaRPr sz="2150">
              <a:latin typeface="Times New Roman"/>
              <a:cs typeface="Times New Roman"/>
            </a:endParaRPr>
          </a:p>
          <a:p>
            <a:pPr marL="384810" indent="-37211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20" dirty="0">
                <a:latin typeface="Times New Roman"/>
                <a:cs typeface="Times New Roman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t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200" dirty="0">
                <a:latin typeface="Times New Roman"/>
                <a:cs typeface="Times New Roman"/>
              </a:rPr>
              <a:t>nd</a:t>
            </a:r>
            <a:r>
              <a:rPr sz="2150" spc="135" dirty="0">
                <a:latin typeface="Times New Roman"/>
                <a:cs typeface="Times New Roman"/>
              </a:rPr>
              <a:t>ard</a:t>
            </a:r>
            <a:r>
              <a:rPr sz="2150" spc="155" dirty="0">
                <a:latin typeface="Times New Roman"/>
                <a:cs typeface="Times New Roman"/>
              </a:rPr>
              <a:t>s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c</a:t>
            </a:r>
            <a:r>
              <a:rPr sz="2150" spc="175" dirty="0">
                <a:latin typeface="Times New Roman"/>
                <a:cs typeface="Times New Roman"/>
              </a:rPr>
              <a:t>om</a:t>
            </a:r>
            <a:r>
              <a:rPr sz="2150" spc="200" dirty="0">
                <a:latin typeface="Times New Roman"/>
                <a:cs typeface="Times New Roman"/>
              </a:rPr>
              <a:t>p</a:t>
            </a:r>
            <a:r>
              <a:rPr sz="2150" spc="-25" dirty="0">
                <a:latin typeface="Times New Roman"/>
                <a:cs typeface="Times New Roman"/>
              </a:rPr>
              <a:t>l</a:t>
            </a:r>
            <a:r>
              <a:rPr sz="2150" spc="-30" dirty="0">
                <a:latin typeface="Times New Roman"/>
                <a:cs typeface="Times New Roman"/>
              </a:rPr>
              <a:t>i</a:t>
            </a:r>
            <a:r>
              <a:rPr sz="2150" spc="140" dirty="0">
                <a:latin typeface="Times New Roman"/>
                <a:cs typeface="Times New Roman"/>
              </a:rPr>
              <a:t>a</a:t>
            </a:r>
            <a:r>
              <a:rPr sz="2150" spc="180" dirty="0">
                <a:latin typeface="Times New Roman"/>
                <a:cs typeface="Times New Roman"/>
              </a:rPr>
              <a:t>n</a:t>
            </a:r>
            <a:r>
              <a:rPr sz="2150" spc="155" dirty="0">
                <a:latin typeface="Times New Roman"/>
                <a:cs typeface="Times New Roman"/>
              </a:rPr>
              <a:t>c</a:t>
            </a:r>
            <a:r>
              <a:rPr sz="2150" spc="110" dirty="0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  <a:p>
            <a:pPr marL="384810" indent="-328930">
              <a:lnSpc>
                <a:spcPct val="100000"/>
              </a:lnSpc>
              <a:spcBef>
                <a:spcPts val="1510"/>
              </a:spcBef>
              <a:buSzPct val="95348"/>
              <a:buFont typeface="Times New Roman"/>
              <a:buAutoNum type="arabicPeriod"/>
              <a:tabLst>
                <a:tab pos="385445" algn="l"/>
              </a:tabLst>
            </a:pPr>
            <a:r>
              <a:rPr sz="2150" spc="40" dirty="0">
                <a:latin typeface="Times New Roman"/>
                <a:cs typeface="Times New Roman"/>
              </a:rPr>
              <a:t>Accessibility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built-in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527" y="934685"/>
            <a:ext cx="586676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30" dirty="0">
                <a:latin typeface="Times New Roman"/>
                <a:cs typeface="Times New Roman"/>
              </a:rPr>
              <a:t>W</a:t>
            </a:r>
            <a:r>
              <a:rPr sz="3850" spc="380" dirty="0">
                <a:latin typeface="Times New Roman"/>
                <a:cs typeface="Times New Roman"/>
              </a:rPr>
              <a:t>h</a:t>
            </a:r>
            <a:r>
              <a:rPr sz="3850" spc="-195" dirty="0">
                <a:latin typeface="Times New Roman"/>
                <a:cs typeface="Times New Roman"/>
              </a:rPr>
              <a:t>y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7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55" dirty="0">
                <a:latin typeface="Times New Roman"/>
                <a:cs typeface="Times New Roman"/>
              </a:rPr>
              <a:t>l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75" dirty="0">
                <a:latin typeface="Times New Roman"/>
                <a:cs typeface="Times New Roman"/>
              </a:rPr>
              <a:t>r</a:t>
            </a:r>
            <a:r>
              <a:rPr sz="3850" spc="55" dirty="0">
                <a:latin typeface="Times New Roman"/>
                <a:cs typeface="Times New Roman"/>
              </a:rPr>
              <a:t>i</a:t>
            </a:r>
            <a:r>
              <a:rPr sz="3850" spc="130" dirty="0">
                <a:latin typeface="Times New Roman"/>
                <a:cs typeface="Times New Roman"/>
              </a:rPr>
              <a:t>k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85" dirty="0">
                <a:latin typeface="Times New Roman"/>
                <a:cs typeface="Times New Roman"/>
              </a:rPr>
              <a:t>U</a:t>
            </a:r>
            <a:r>
              <a:rPr sz="3850" spc="60" dirty="0">
                <a:latin typeface="Times New Roman"/>
                <a:cs typeface="Times New Roman"/>
              </a:rPr>
              <a:t>I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95" dirty="0">
                <a:latin typeface="Times New Roman"/>
                <a:cs typeface="Times New Roman"/>
              </a:rPr>
              <a:t>f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175" dirty="0">
                <a:latin typeface="Times New Roman"/>
                <a:cs typeface="Times New Roman"/>
              </a:rPr>
              <a:t>r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20" dirty="0">
                <a:latin typeface="Times New Roman"/>
                <a:cs typeface="Times New Roman"/>
              </a:rPr>
              <a:t>S</a:t>
            </a:r>
            <a:r>
              <a:rPr sz="3850" spc="-75" dirty="0">
                <a:latin typeface="Times New Roman"/>
                <a:cs typeface="Times New Roman"/>
              </a:rPr>
              <a:t>P</a:t>
            </a:r>
            <a:r>
              <a:rPr sz="3850" spc="235" dirty="0">
                <a:latin typeface="Times New Roman"/>
                <a:cs typeface="Times New Roman"/>
              </a:rPr>
              <a:t>.</a:t>
            </a:r>
            <a:r>
              <a:rPr sz="3850" spc="-80" dirty="0">
                <a:latin typeface="Times New Roman"/>
                <a:cs typeface="Times New Roman"/>
              </a:rPr>
              <a:t>NE</a:t>
            </a:r>
            <a:r>
              <a:rPr sz="3850" spc="-475" dirty="0">
                <a:latin typeface="Times New Roman"/>
                <a:cs typeface="Times New Roman"/>
              </a:rPr>
              <a:t>T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650" spc="65" dirty="0">
                <a:solidFill>
                  <a:srgbClr val="888888"/>
                </a:solidFill>
                <a:latin typeface="Times New Roman"/>
                <a:cs typeface="Times New Roman"/>
              </a:rPr>
              <a:t>Rich,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60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215" dirty="0">
                <a:solidFill>
                  <a:srgbClr val="888888"/>
                </a:solidFill>
                <a:latin typeface="Times New Roman"/>
                <a:cs typeface="Times New Roman"/>
              </a:rPr>
              <a:t>as</a:t>
            </a:r>
            <a:r>
              <a:rPr sz="2650" spc="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6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C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omplete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53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35" dirty="0">
                <a:solidFill>
                  <a:srgbClr val="888888"/>
                </a:solidFill>
                <a:latin typeface="Times New Roman"/>
                <a:cs typeface="Times New Roman"/>
              </a:rPr>
              <a:t>oolset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027" y="2658548"/>
            <a:ext cx="5120640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650" spc="195" dirty="0">
                <a:latin typeface="Times New Roman"/>
                <a:cs typeface="Times New Roman"/>
              </a:rPr>
              <a:t>8</a:t>
            </a:r>
            <a:r>
              <a:rPr sz="2650" spc="459" dirty="0">
                <a:latin typeface="Times New Roman"/>
                <a:cs typeface="Times New Roman"/>
              </a:rPr>
              <a:t>0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+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65" dirty="0">
                <a:latin typeface="Times New Roman"/>
                <a:cs typeface="Times New Roman"/>
              </a:rPr>
              <a:t>P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-75" dirty="0">
                <a:latin typeface="Times New Roman"/>
                <a:cs typeface="Times New Roman"/>
              </a:rPr>
              <a:t>NE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j</a:t>
            </a:r>
            <a:r>
              <a:rPr sz="2650" spc="35" dirty="0">
                <a:latin typeface="Times New Roman"/>
                <a:cs typeface="Times New Roman"/>
              </a:rPr>
              <a:t>a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r>
              <a:rPr sz="2650" spc="-70" dirty="0">
                <a:latin typeface="Times New Roman"/>
                <a:cs typeface="Times New Roman"/>
              </a:rPr>
              <a:t> 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4800"/>
              </a:lnSpc>
              <a:spcBef>
                <a:spcPts val="305"/>
              </a:spcBef>
            </a:pP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85" dirty="0">
                <a:latin typeface="Times New Roman"/>
                <a:cs typeface="Times New Roman"/>
              </a:rPr>
              <a:t>rf</a:t>
            </a:r>
            <a:r>
              <a:rPr sz="2650" spc="170" dirty="0">
                <a:latin typeface="Times New Roman"/>
                <a:cs typeface="Times New Roman"/>
              </a:rPr>
              <a:t>orm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10" dirty="0">
                <a:latin typeface="Times New Roman"/>
                <a:cs typeface="Times New Roman"/>
              </a:rPr>
              <a:t>n</a:t>
            </a:r>
            <a:r>
              <a:rPr sz="2650" spc="180" dirty="0">
                <a:latin typeface="Times New Roman"/>
                <a:cs typeface="Times New Roman"/>
              </a:rPr>
              <a:t>c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H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-245" dirty="0">
                <a:latin typeface="Times New Roman"/>
                <a:cs typeface="Times New Roman"/>
              </a:rPr>
              <a:t>L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90" dirty="0">
                <a:latin typeface="Times New Roman"/>
                <a:cs typeface="Times New Roman"/>
              </a:rPr>
              <a:t>5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225" dirty="0">
                <a:latin typeface="Times New Roman"/>
                <a:cs typeface="Times New Roman"/>
              </a:rPr>
              <a:t>pp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175" dirty="0">
                <a:latin typeface="Times New Roman"/>
                <a:cs typeface="Times New Roman"/>
              </a:rPr>
              <a:t>r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&amp;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0" dirty="0">
                <a:latin typeface="Times New Roman"/>
                <a:cs typeface="Times New Roman"/>
              </a:rPr>
              <a:t>ns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00" dirty="0">
                <a:latin typeface="Times New Roman"/>
                <a:cs typeface="Times New Roman"/>
              </a:rPr>
              <a:t>ne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114" dirty="0">
                <a:latin typeface="Times New Roman"/>
                <a:cs typeface="Times New Roman"/>
              </a:rPr>
              <a:t> </a:t>
            </a:r>
            <a:r>
              <a:rPr sz="2650" spc="-315" dirty="0">
                <a:latin typeface="Times New Roman"/>
                <a:cs typeface="Times New Roman"/>
              </a:rPr>
              <a:t>L</a:t>
            </a:r>
            <a:r>
              <a:rPr sz="2650" spc="75" dirty="0">
                <a:latin typeface="Times New Roman"/>
                <a:cs typeface="Times New Roman"/>
              </a:rPr>
              <a:t>O</a:t>
            </a:r>
            <a:r>
              <a:rPr sz="2650" spc="-20" dirty="0">
                <a:latin typeface="Times New Roman"/>
                <a:cs typeface="Times New Roman"/>
              </a:rPr>
              <a:t>B</a:t>
            </a:r>
            <a:r>
              <a:rPr sz="2650" spc="-70" dirty="0">
                <a:latin typeface="Times New Roman"/>
                <a:cs typeface="Times New Roman"/>
              </a:rPr>
              <a:t> 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+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75" dirty="0">
                <a:latin typeface="Times New Roman"/>
                <a:cs typeface="Times New Roman"/>
              </a:rPr>
              <a:t>F</a:t>
            </a:r>
            <a:r>
              <a:rPr sz="2650" spc="130" dirty="0">
                <a:latin typeface="Times New Roman"/>
                <a:cs typeface="Times New Roman"/>
              </a:rPr>
              <a:t>ra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95" dirty="0">
                <a:latin typeface="Times New Roman"/>
                <a:cs typeface="Times New Roman"/>
              </a:rPr>
              <a:t>rk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227" y="2632362"/>
            <a:ext cx="389659" cy="389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227" y="3498273"/>
            <a:ext cx="389659" cy="389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227" y="4320886"/>
            <a:ext cx="389659" cy="389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227" y="5152159"/>
            <a:ext cx="389659" cy="389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527" y="934697"/>
            <a:ext cx="577405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7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55" dirty="0">
                <a:latin typeface="Times New Roman"/>
                <a:cs typeface="Times New Roman"/>
              </a:rPr>
              <a:t>l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75" dirty="0">
                <a:latin typeface="Times New Roman"/>
                <a:cs typeface="Times New Roman"/>
              </a:rPr>
              <a:t>r</a:t>
            </a:r>
            <a:r>
              <a:rPr sz="3850" spc="55" dirty="0">
                <a:latin typeface="Times New Roman"/>
                <a:cs typeface="Times New Roman"/>
              </a:rPr>
              <a:t>i</a:t>
            </a:r>
            <a:r>
              <a:rPr sz="3850" spc="130" dirty="0">
                <a:latin typeface="Times New Roman"/>
                <a:cs typeface="Times New Roman"/>
              </a:rPr>
              <a:t>k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85" dirty="0">
                <a:latin typeface="Times New Roman"/>
                <a:cs typeface="Times New Roman"/>
              </a:rPr>
              <a:t>U</a:t>
            </a:r>
            <a:r>
              <a:rPr sz="3850" spc="60" dirty="0">
                <a:latin typeface="Times New Roman"/>
                <a:cs typeface="Times New Roman"/>
              </a:rPr>
              <a:t>I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95" dirty="0">
                <a:latin typeface="Times New Roman"/>
                <a:cs typeface="Times New Roman"/>
              </a:rPr>
              <a:t>f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175" dirty="0">
                <a:latin typeface="Times New Roman"/>
                <a:cs typeface="Times New Roman"/>
              </a:rPr>
              <a:t>r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20" dirty="0">
                <a:latin typeface="Times New Roman"/>
                <a:cs typeface="Times New Roman"/>
              </a:rPr>
              <a:t>S</a:t>
            </a:r>
            <a:r>
              <a:rPr sz="3850" spc="-75" dirty="0">
                <a:latin typeface="Times New Roman"/>
                <a:cs typeface="Times New Roman"/>
              </a:rPr>
              <a:t>P</a:t>
            </a:r>
            <a:r>
              <a:rPr sz="3850" spc="235" dirty="0">
                <a:latin typeface="Times New Roman"/>
                <a:cs typeface="Times New Roman"/>
              </a:rPr>
              <a:t>.</a:t>
            </a:r>
            <a:r>
              <a:rPr sz="3850" spc="-80" dirty="0">
                <a:latin typeface="Times New Roman"/>
                <a:cs typeface="Times New Roman"/>
              </a:rPr>
              <a:t>NE</a:t>
            </a:r>
            <a:r>
              <a:rPr sz="3850" spc="-475" dirty="0">
                <a:latin typeface="Times New Roman"/>
                <a:cs typeface="Times New Roman"/>
              </a:rPr>
              <a:t>T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50" dirty="0">
                <a:latin typeface="Times New Roman"/>
                <a:cs typeface="Times New Roman"/>
              </a:rPr>
              <a:t>j</a:t>
            </a:r>
            <a:r>
              <a:rPr sz="3850" spc="70" dirty="0">
                <a:latin typeface="Times New Roman"/>
                <a:cs typeface="Times New Roman"/>
              </a:rPr>
              <a:t>a</a:t>
            </a:r>
            <a:r>
              <a:rPr sz="3850" spc="-40" dirty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650" spc="-53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oo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ng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rea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ll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027" y="2658560"/>
            <a:ext cx="571944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0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254" dirty="0">
                <a:solidFill>
                  <a:srgbClr val="106BCC"/>
                </a:solidFill>
                <a:latin typeface="Times New Roman"/>
                <a:cs typeface="Times New Roman"/>
              </a:rPr>
              <a:t>nt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130" dirty="0">
                <a:solidFill>
                  <a:srgbClr val="106BCC"/>
                </a:solidFill>
                <a:latin typeface="Times New Roman"/>
                <a:cs typeface="Times New Roman"/>
              </a:rPr>
              <a:t>ra</a:t>
            </a:r>
            <a:r>
              <a:rPr sz="2650" spc="110" dirty="0">
                <a:solidFill>
                  <a:srgbClr val="106BCC"/>
                </a:solidFill>
                <a:latin typeface="Times New Roman"/>
                <a:cs typeface="Times New Roman"/>
              </a:rPr>
              <a:t>c</a:t>
            </a:r>
            <a:r>
              <a:rPr sz="2650" spc="240" dirty="0">
                <a:solidFill>
                  <a:srgbClr val="106BCC"/>
                </a:solidFill>
                <a:latin typeface="Times New Roman"/>
                <a:cs typeface="Times New Roman"/>
              </a:rPr>
              <a:t>t</a:t>
            </a:r>
            <a:r>
              <a:rPr sz="2650" spc="-45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-120" dirty="0">
                <a:solidFill>
                  <a:srgbClr val="106BCC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75" dirty="0">
                <a:solidFill>
                  <a:srgbClr val="106BCC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200" dirty="0">
                <a:solidFill>
                  <a:srgbClr val="106BCC"/>
                </a:solidFill>
                <a:latin typeface="Times New Roman"/>
                <a:cs typeface="Times New Roman"/>
              </a:rPr>
              <a:t>mo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  <a:p>
            <a:pPr marL="12700" marR="2084705">
              <a:lnSpc>
                <a:spcPts val="6680"/>
              </a:lnSpc>
              <a:spcBef>
                <a:spcPts val="740"/>
              </a:spcBef>
            </a:pPr>
            <a:r>
              <a:rPr sz="2650" spc="-130" dirty="0">
                <a:solidFill>
                  <a:srgbClr val="106BCC"/>
                </a:solidFill>
                <a:latin typeface="Times New Roman"/>
                <a:cs typeface="Times New Roman"/>
              </a:rPr>
              <a:t>R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106BCC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106BCC"/>
                </a:solidFill>
                <a:latin typeface="Times New Roman"/>
                <a:cs typeface="Times New Roman"/>
              </a:rPr>
              <a:t>l</a:t>
            </a:r>
            <a:r>
              <a:rPr sz="2650" spc="50" dirty="0">
                <a:solidFill>
                  <a:srgbClr val="106BCC"/>
                </a:solidFill>
                <a:latin typeface="Times New Roman"/>
                <a:cs typeface="Times New Roman"/>
              </a:rPr>
              <a:t>-</a:t>
            </a:r>
            <a:r>
              <a:rPr sz="2650" spc="95" dirty="0">
                <a:solidFill>
                  <a:srgbClr val="106BCC"/>
                </a:solidFill>
                <a:latin typeface="Times New Roman"/>
                <a:cs typeface="Times New Roman"/>
              </a:rPr>
              <a:t>w</a:t>
            </a:r>
            <a:r>
              <a:rPr sz="2650" spc="155" dirty="0">
                <a:solidFill>
                  <a:srgbClr val="106BCC"/>
                </a:solidFill>
                <a:latin typeface="Times New Roman"/>
                <a:cs typeface="Times New Roman"/>
              </a:rPr>
              <a:t>o</a:t>
            </a:r>
            <a:r>
              <a:rPr sz="2650" spc="40" dirty="0">
                <a:solidFill>
                  <a:srgbClr val="106BCC"/>
                </a:solidFill>
                <a:latin typeface="Times New Roman"/>
                <a:cs typeface="Times New Roman"/>
              </a:rPr>
              <a:t>rl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d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150" dirty="0">
                <a:solidFill>
                  <a:srgbClr val="106BCC"/>
                </a:solidFill>
                <a:latin typeface="Times New Roman"/>
                <a:cs typeface="Times New Roman"/>
              </a:rPr>
              <a:t>a</a:t>
            </a:r>
            <a:r>
              <a:rPr sz="2650" spc="245" dirty="0">
                <a:solidFill>
                  <a:srgbClr val="106BCC"/>
                </a:solidFill>
                <a:latin typeface="Times New Roman"/>
                <a:cs typeface="Times New Roman"/>
              </a:rPr>
              <a:t>m</a:t>
            </a:r>
            <a:r>
              <a:rPr sz="2650" spc="225" dirty="0">
                <a:solidFill>
                  <a:srgbClr val="106BCC"/>
                </a:solidFill>
                <a:latin typeface="Times New Roman"/>
                <a:cs typeface="Times New Roman"/>
              </a:rPr>
              <a:t>p</a:t>
            </a:r>
            <a:r>
              <a:rPr sz="2650" spc="-40" dirty="0">
                <a:solidFill>
                  <a:srgbClr val="106BCC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106BCC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106BCC"/>
                </a:solidFill>
                <a:latin typeface="Times New Roman"/>
                <a:cs typeface="Times New Roman"/>
              </a:rPr>
              <a:t>pp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114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65" dirty="0">
                <a:solidFill>
                  <a:srgbClr val="106BCC"/>
                </a:solidFill>
                <a:latin typeface="Times New Roman"/>
                <a:cs typeface="Times New Roman"/>
              </a:rPr>
              <a:t>P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85" dirty="0">
                <a:solidFill>
                  <a:srgbClr val="106BCC"/>
                </a:solidFill>
                <a:latin typeface="Times New Roman"/>
                <a:cs typeface="Times New Roman"/>
              </a:rPr>
              <a:t>rf</a:t>
            </a:r>
            <a:r>
              <a:rPr sz="2650" spc="170" dirty="0">
                <a:solidFill>
                  <a:srgbClr val="106BCC"/>
                </a:solidFill>
                <a:latin typeface="Times New Roman"/>
                <a:cs typeface="Times New Roman"/>
              </a:rPr>
              <a:t>orm</a:t>
            </a:r>
            <a:r>
              <a:rPr sz="2650" spc="150" dirty="0">
                <a:solidFill>
                  <a:srgbClr val="106BCC"/>
                </a:solidFill>
                <a:latin typeface="Times New Roman"/>
                <a:cs typeface="Times New Roman"/>
              </a:rPr>
              <a:t>a</a:t>
            </a:r>
            <a:r>
              <a:rPr sz="2650" spc="210" dirty="0">
                <a:solidFill>
                  <a:srgbClr val="106BCC"/>
                </a:solidFill>
                <a:latin typeface="Times New Roman"/>
                <a:cs typeface="Times New Roman"/>
              </a:rPr>
              <a:t>n</a:t>
            </a:r>
            <a:r>
              <a:rPr sz="2650" spc="180" dirty="0">
                <a:solidFill>
                  <a:srgbClr val="106BCC"/>
                </a:solidFill>
                <a:latin typeface="Times New Roman"/>
                <a:cs typeface="Times New Roman"/>
              </a:rPr>
              <a:t>c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-459" dirty="0">
                <a:solidFill>
                  <a:srgbClr val="106BCC"/>
                </a:solidFill>
                <a:latin typeface="Times New Roman"/>
                <a:cs typeface="Times New Roman"/>
              </a:rPr>
              <a:t>T</a:t>
            </a:r>
            <a:r>
              <a:rPr sz="2650" spc="265" dirty="0">
                <a:solidFill>
                  <a:srgbClr val="106BCC"/>
                </a:solidFill>
                <a:latin typeface="Times New Roman"/>
                <a:cs typeface="Times New Roman"/>
              </a:rPr>
              <a:t>u</a:t>
            </a:r>
            <a:r>
              <a:rPr sz="2650" spc="155" dirty="0">
                <a:solidFill>
                  <a:srgbClr val="106BCC"/>
                </a:solidFill>
                <a:latin typeface="Times New Roman"/>
                <a:cs typeface="Times New Roman"/>
              </a:rPr>
              <a:t>n</a:t>
            </a:r>
            <a:r>
              <a:rPr sz="2650" spc="80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155" dirty="0">
                <a:solidFill>
                  <a:srgbClr val="106BCC"/>
                </a:solidFill>
                <a:latin typeface="Times New Roman"/>
                <a:cs typeface="Times New Roman"/>
              </a:rPr>
              <a:t>ng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-270" dirty="0">
                <a:solidFill>
                  <a:srgbClr val="106BCC"/>
                </a:solidFill>
                <a:latin typeface="Times New Roman"/>
                <a:cs typeface="Times New Roman"/>
              </a:rPr>
              <a:t>V</a:t>
            </a:r>
            <a:r>
              <a:rPr sz="2650" spc="-45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106BCC"/>
                </a:solidFill>
                <a:latin typeface="Times New Roman"/>
                <a:cs typeface="Times New Roman"/>
              </a:rPr>
              <a:t>u</a:t>
            </a:r>
            <a:r>
              <a:rPr sz="2650" spc="120" dirty="0">
                <a:solidFill>
                  <a:srgbClr val="106BCC"/>
                </a:solidFill>
                <a:latin typeface="Times New Roman"/>
                <a:cs typeface="Times New Roman"/>
              </a:rPr>
              <a:t>a</a:t>
            </a:r>
            <a:r>
              <a:rPr sz="2650" spc="-40" dirty="0">
                <a:solidFill>
                  <a:srgbClr val="106BCC"/>
                </a:solidFill>
                <a:latin typeface="Times New Roman"/>
                <a:cs typeface="Times New Roman"/>
              </a:rPr>
              <a:t>l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106BCC"/>
                </a:solidFill>
                <a:latin typeface="Times New Roman"/>
                <a:cs typeface="Times New Roman"/>
              </a:rPr>
              <a:t>t</a:t>
            </a:r>
            <a:r>
              <a:rPr sz="2650" spc="-135" dirty="0">
                <a:solidFill>
                  <a:srgbClr val="106BCC"/>
                </a:solidFill>
                <a:latin typeface="Times New Roman"/>
                <a:cs typeface="Times New Roman"/>
              </a:rPr>
              <a:t>y</a:t>
            </a:r>
            <a:r>
              <a:rPr sz="2650" spc="-40" dirty="0">
                <a:solidFill>
                  <a:srgbClr val="106BCC"/>
                </a:solidFill>
                <a:latin typeface="Times New Roman"/>
                <a:cs typeface="Times New Roman"/>
              </a:rPr>
              <a:t>l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-20" dirty="0">
                <a:solidFill>
                  <a:srgbClr val="106BCC"/>
                </a:solidFill>
                <a:latin typeface="Times New Roman"/>
                <a:cs typeface="Times New Roman"/>
              </a:rPr>
              <a:t>B</a:t>
            </a:r>
            <a:r>
              <a:rPr sz="2650" spc="265" dirty="0">
                <a:solidFill>
                  <a:srgbClr val="106BCC"/>
                </a:solidFill>
                <a:latin typeface="Times New Roman"/>
                <a:cs typeface="Times New Roman"/>
              </a:rPr>
              <a:t>u</a:t>
            </a:r>
            <a:r>
              <a:rPr sz="2650" spc="-45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-40" dirty="0">
                <a:solidFill>
                  <a:srgbClr val="106BCC"/>
                </a:solidFill>
                <a:latin typeface="Times New Roman"/>
                <a:cs typeface="Times New Roman"/>
              </a:rPr>
              <a:t>l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d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106BCC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240" dirty="0">
                <a:solidFill>
                  <a:srgbClr val="106BCC"/>
                </a:solidFill>
                <a:latin typeface="Times New Roman"/>
                <a:cs typeface="Times New Roman"/>
              </a:rPr>
              <a:t>t</a:t>
            </a:r>
            <a:r>
              <a:rPr sz="2650" spc="155" dirty="0">
                <a:solidFill>
                  <a:srgbClr val="106BCC"/>
                </a:solidFill>
                <a:latin typeface="Times New Roman"/>
                <a:cs typeface="Times New Roman"/>
              </a:rPr>
              <a:t>o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110" dirty="0">
                <a:solidFill>
                  <a:srgbClr val="106BCC"/>
                </a:solidFill>
                <a:latin typeface="Times New Roman"/>
                <a:cs typeface="Times New Roman"/>
              </a:rPr>
              <a:t>c</a:t>
            </a:r>
            <a:r>
              <a:rPr sz="2650" spc="265" dirty="0">
                <a:solidFill>
                  <a:srgbClr val="106BCC"/>
                </a:solidFill>
                <a:latin typeface="Times New Roman"/>
                <a:cs typeface="Times New Roman"/>
              </a:rPr>
              <a:t>u</a:t>
            </a:r>
            <a:r>
              <a:rPr sz="2650" spc="185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240" dirty="0">
                <a:solidFill>
                  <a:srgbClr val="106BCC"/>
                </a:solidFill>
                <a:latin typeface="Times New Roman"/>
                <a:cs typeface="Times New Roman"/>
              </a:rPr>
              <a:t>t</a:t>
            </a:r>
            <a:r>
              <a:rPr sz="2650" spc="200" dirty="0">
                <a:solidFill>
                  <a:srgbClr val="106BCC"/>
                </a:solidFill>
                <a:latin typeface="Times New Roman"/>
                <a:cs typeface="Times New Roman"/>
              </a:rPr>
              <a:t>om</a:t>
            </a:r>
            <a:r>
              <a:rPr sz="2650" spc="-45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-50" dirty="0">
                <a:solidFill>
                  <a:srgbClr val="106BCC"/>
                </a:solidFill>
                <a:latin typeface="Times New Roman"/>
                <a:cs typeface="Times New Roman"/>
              </a:rPr>
              <a:t>z</a:t>
            </a:r>
            <a:r>
              <a:rPr sz="2650" spc="125" dirty="0">
                <a:solidFill>
                  <a:srgbClr val="106BCC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106BCC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106BCC"/>
                </a:solidFill>
                <a:latin typeface="Times New Roman"/>
                <a:cs typeface="Times New Roman"/>
              </a:rPr>
              <a:t>S</a:t>
            </a:r>
            <a:r>
              <a:rPr sz="2650" spc="90" dirty="0">
                <a:solidFill>
                  <a:srgbClr val="106BCC"/>
                </a:solidFill>
                <a:latin typeface="Times New Roman"/>
                <a:cs typeface="Times New Roman"/>
              </a:rPr>
              <a:t>k</a:t>
            </a:r>
            <a:r>
              <a:rPr sz="2650" spc="-45" dirty="0">
                <a:solidFill>
                  <a:srgbClr val="106BCC"/>
                </a:solidFill>
                <a:latin typeface="Times New Roman"/>
                <a:cs typeface="Times New Roman"/>
              </a:rPr>
              <a:t>i</a:t>
            </a:r>
            <a:r>
              <a:rPr sz="2650" spc="220" dirty="0">
                <a:solidFill>
                  <a:srgbClr val="106BCC"/>
                </a:solidFill>
                <a:latin typeface="Times New Roman"/>
                <a:cs typeface="Times New Roman"/>
              </a:rPr>
              <a:t>ns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227" y="4346863"/>
            <a:ext cx="337704" cy="337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227" y="5178136"/>
            <a:ext cx="337704" cy="337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227" y="3498273"/>
            <a:ext cx="337704" cy="337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227" y="2658341"/>
            <a:ext cx="337704" cy="337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142" rIns="0" bIns="0" rtlCol="0">
            <a:spAutoFit/>
          </a:bodyPr>
          <a:lstStyle/>
          <a:p>
            <a:pPr marL="1043305">
              <a:lnSpc>
                <a:spcPct val="100000"/>
              </a:lnSpc>
            </a:pPr>
            <a:r>
              <a:rPr spc="-750" dirty="0"/>
              <a:t>T</a:t>
            </a:r>
            <a:r>
              <a:rPr spc="204" dirty="0"/>
              <a:t>e</a:t>
            </a:r>
            <a:r>
              <a:rPr spc="-55" dirty="0"/>
              <a:t>l</a:t>
            </a:r>
            <a:r>
              <a:rPr spc="204" dirty="0"/>
              <a:t>e</a:t>
            </a:r>
            <a:r>
              <a:rPr spc="75" dirty="0"/>
              <a:t>r</a:t>
            </a:r>
            <a:r>
              <a:rPr spc="55" dirty="0"/>
              <a:t>i</a:t>
            </a:r>
            <a:r>
              <a:rPr spc="130" dirty="0"/>
              <a:t>k</a:t>
            </a:r>
            <a:r>
              <a:rPr spc="-90" dirty="0"/>
              <a:t> </a:t>
            </a:r>
            <a:r>
              <a:rPr spc="-85" dirty="0"/>
              <a:t>U</a:t>
            </a:r>
            <a:r>
              <a:rPr spc="60" dirty="0"/>
              <a:t>I</a:t>
            </a:r>
            <a:r>
              <a:rPr spc="-90" dirty="0"/>
              <a:t> </a:t>
            </a:r>
            <a:r>
              <a:rPr spc="95" dirty="0"/>
              <a:t>f</a:t>
            </a:r>
            <a:r>
              <a:rPr spc="250" dirty="0"/>
              <a:t>o</a:t>
            </a:r>
            <a:r>
              <a:rPr spc="175" dirty="0"/>
              <a:t>r</a:t>
            </a:r>
            <a:r>
              <a:rPr spc="-90" dirty="0"/>
              <a:t> </a:t>
            </a:r>
            <a:r>
              <a:rPr spc="-560" dirty="0"/>
              <a:t>A</a:t>
            </a:r>
            <a:r>
              <a:rPr spc="20" dirty="0"/>
              <a:t>S</a:t>
            </a:r>
            <a:r>
              <a:rPr spc="-75" dirty="0"/>
              <a:t>P</a:t>
            </a:r>
            <a:r>
              <a:rPr spc="235" dirty="0"/>
              <a:t>.</a:t>
            </a:r>
            <a:r>
              <a:rPr spc="-80" dirty="0"/>
              <a:t>NE</a:t>
            </a:r>
            <a:r>
              <a:rPr spc="-475" dirty="0"/>
              <a:t>T</a:t>
            </a:r>
            <a:r>
              <a:rPr spc="-90" dirty="0"/>
              <a:t> </a:t>
            </a:r>
            <a:r>
              <a:rPr spc="-560" dirty="0"/>
              <a:t>A</a:t>
            </a:r>
            <a:r>
              <a:rPr spc="50" dirty="0"/>
              <a:t>j</a:t>
            </a:r>
            <a:r>
              <a:rPr spc="70" dirty="0"/>
              <a:t>a</a:t>
            </a:r>
            <a:r>
              <a:rPr spc="-40"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2164772" y="5004954"/>
            <a:ext cx="4823113" cy="53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0391" y="1614851"/>
            <a:ext cx="3563620" cy="164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50" spc="-155" dirty="0">
                <a:solidFill>
                  <a:srgbClr val="888888"/>
                </a:solidFill>
                <a:latin typeface="Times New Roman"/>
                <a:cs typeface="Times New Roman"/>
              </a:rPr>
              <a:t>F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ee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1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2650" spc="6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9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40" dirty="0">
                <a:solidFill>
                  <a:srgbClr val="888888"/>
                </a:solidFill>
                <a:latin typeface="Times New Roman"/>
                <a:cs typeface="Times New Roman"/>
              </a:rPr>
              <a:t>rs</a:t>
            </a:r>
            <a:r>
              <a:rPr sz="2650" spc="-40" dirty="0">
                <a:solidFill>
                  <a:srgbClr val="888888"/>
                </a:solidFill>
                <a:latin typeface="Times New Roman"/>
                <a:cs typeface="Times New Roman"/>
              </a:rPr>
              <a:t>?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50" spc="-710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u'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15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r>
              <a:rPr sz="2650" spc="-75" dirty="0">
                <a:solidFill>
                  <a:srgbClr val="888888"/>
                </a:solidFill>
                <a:latin typeface="Times New Roman"/>
                <a:cs typeface="Times New Roman"/>
              </a:rPr>
              <a:t>NE</a:t>
            </a:r>
            <a:r>
              <a:rPr sz="2650" spc="-3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2650" spc="-3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114" dirty="0">
                <a:solidFill>
                  <a:srgbClr val="888888"/>
                </a:solidFill>
                <a:latin typeface="Times New Roman"/>
                <a:cs typeface="Times New Roman"/>
              </a:rPr>
              <a:t>nja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572" y="4355741"/>
            <a:ext cx="66509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710" dirty="0">
                <a:latin typeface="Times New Roman"/>
                <a:cs typeface="Times New Roman"/>
              </a:rPr>
              <a:t>Y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10" dirty="0">
                <a:latin typeface="Times New Roman"/>
                <a:cs typeface="Times New Roman"/>
              </a:rPr>
              <a:t>r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65" dirty="0">
                <a:latin typeface="Times New Roman"/>
                <a:cs typeface="Times New Roman"/>
              </a:rPr>
              <a:t>P</a:t>
            </a:r>
            <a:r>
              <a:rPr sz="2650" spc="150" dirty="0">
                <a:latin typeface="Times New Roman"/>
                <a:cs typeface="Times New Roman"/>
              </a:rPr>
              <a:t>.</a:t>
            </a:r>
            <a:r>
              <a:rPr sz="2650" spc="-75" dirty="0">
                <a:latin typeface="Times New Roman"/>
                <a:cs typeface="Times New Roman"/>
              </a:rPr>
              <a:t>NE</a:t>
            </a:r>
            <a:r>
              <a:rPr sz="2650" spc="-3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90" dirty="0">
                <a:latin typeface="Times New Roman"/>
                <a:cs typeface="Times New Roman"/>
              </a:rPr>
              <a:t>k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Times New Roman"/>
                <a:cs typeface="Times New Roman"/>
              </a:rPr>
              <a:t>-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40" dirty="0">
                <a:solidFill>
                  <a:srgbClr val="2DB245"/>
                </a:solidFill>
                <a:latin typeface="Times New Roman"/>
                <a:cs typeface="Times New Roman"/>
              </a:rPr>
              <a:t>Elevated!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7360" y="5689594"/>
            <a:ext cx="589851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tt</a:t>
            </a:r>
            <a:r>
              <a:rPr sz="2050" spc="17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2050" spc="10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:</a:t>
            </a:r>
            <a:r>
              <a:rPr sz="2050" spc="9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//</a:t>
            </a:r>
            <a:r>
              <a:rPr sz="2050" spc="7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ww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2050" spc="2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ri</a:t>
            </a:r>
            <a:r>
              <a:rPr sz="2050" spc="6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k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2050" spc="1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om</a:t>
            </a:r>
            <a:r>
              <a:rPr sz="2050" spc="1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/p</a:t>
            </a:r>
            <a:r>
              <a:rPr sz="2050" spc="10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ro</a:t>
            </a:r>
            <a:r>
              <a:rPr sz="2050" spc="13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d</a:t>
            </a:r>
            <a:r>
              <a:rPr sz="2050" spc="20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u</a:t>
            </a:r>
            <a:r>
              <a:rPr sz="2050" spc="9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s/a</a:t>
            </a:r>
            <a:r>
              <a:rPr sz="2050" spc="1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sp</a:t>
            </a:r>
            <a:r>
              <a:rPr sz="2050" spc="15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ne</a:t>
            </a:r>
            <a:r>
              <a:rPr sz="2050" spc="18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2050" spc="3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2050" spc="2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j</a:t>
            </a:r>
            <a:r>
              <a:rPr sz="2050" spc="2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2050" spc="-5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x</a:t>
            </a:r>
            <a:r>
              <a:rPr sz="2050" spc="114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.a</a:t>
            </a:r>
            <a:r>
              <a:rPr sz="2050" spc="1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2050" spc="150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2050" spc="-35" dirty="0">
                <a:solidFill>
                  <a:srgbClr val="106BCC"/>
                </a:solidFill>
                <a:latin typeface="Times New Roman"/>
                <a:cs typeface="Times New Roman"/>
                <a:hlinkClick r:id="rId4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5158" y="2242704"/>
            <a:ext cx="1385454" cy="1662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4727" y="2303318"/>
            <a:ext cx="1246909" cy="15326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527" y="934685"/>
            <a:ext cx="577405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750" dirty="0">
                <a:latin typeface="Times New Roman"/>
                <a:cs typeface="Times New Roman"/>
              </a:rPr>
              <a:t>T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-55" dirty="0">
                <a:latin typeface="Times New Roman"/>
                <a:cs typeface="Times New Roman"/>
              </a:rPr>
              <a:t>l</a:t>
            </a:r>
            <a:r>
              <a:rPr sz="3850" spc="204" dirty="0">
                <a:latin typeface="Times New Roman"/>
                <a:cs typeface="Times New Roman"/>
              </a:rPr>
              <a:t>e</a:t>
            </a:r>
            <a:r>
              <a:rPr sz="3850" spc="75" dirty="0">
                <a:latin typeface="Times New Roman"/>
                <a:cs typeface="Times New Roman"/>
              </a:rPr>
              <a:t>r</a:t>
            </a:r>
            <a:r>
              <a:rPr sz="3850" spc="55" dirty="0">
                <a:latin typeface="Times New Roman"/>
                <a:cs typeface="Times New Roman"/>
              </a:rPr>
              <a:t>i</a:t>
            </a:r>
            <a:r>
              <a:rPr sz="3850" spc="130" dirty="0">
                <a:latin typeface="Times New Roman"/>
                <a:cs typeface="Times New Roman"/>
              </a:rPr>
              <a:t>k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85" dirty="0">
                <a:latin typeface="Times New Roman"/>
                <a:cs typeface="Times New Roman"/>
              </a:rPr>
              <a:t>U</a:t>
            </a:r>
            <a:r>
              <a:rPr sz="3850" spc="60" dirty="0">
                <a:latin typeface="Times New Roman"/>
                <a:cs typeface="Times New Roman"/>
              </a:rPr>
              <a:t>I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95" dirty="0">
                <a:latin typeface="Times New Roman"/>
                <a:cs typeface="Times New Roman"/>
              </a:rPr>
              <a:t>f</a:t>
            </a:r>
            <a:r>
              <a:rPr sz="3850" spc="250" dirty="0">
                <a:latin typeface="Times New Roman"/>
                <a:cs typeface="Times New Roman"/>
              </a:rPr>
              <a:t>o</a:t>
            </a:r>
            <a:r>
              <a:rPr sz="3850" spc="175" dirty="0">
                <a:latin typeface="Times New Roman"/>
                <a:cs typeface="Times New Roman"/>
              </a:rPr>
              <a:t>r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20" dirty="0">
                <a:latin typeface="Times New Roman"/>
                <a:cs typeface="Times New Roman"/>
              </a:rPr>
              <a:t>S</a:t>
            </a:r>
            <a:r>
              <a:rPr sz="3850" spc="-75" dirty="0">
                <a:latin typeface="Times New Roman"/>
                <a:cs typeface="Times New Roman"/>
              </a:rPr>
              <a:t>P</a:t>
            </a:r>
            <a:r>
              <a:rPr sz="3850" spc="235" dirty="0">
                <a:latin typeface="Times New Roman"/>
                <a:cs typeface="Times New Roman"/>
              </a:rPr>
              <a:t>.</a:t>
            </a:r>
            <a:r>
              <a:rPr sz="3850" spc="-80" dirty="0">
                <a:latin typeface="Times New Roman"/>
                <a:cs typeface="Times New Roman"/>
              </a:rPr>
              <a:t>NE</a:t>
            </a:r>
            <a:r>
              <a:rPr sz="3850" spc="-475" dirty="0">
                <a:latin typeface="Times New Roman"/>
                <a:cs typeface="Times New Roman"/>
              </a:rPr>
              <a:t>T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-560" dirty="0">
                <a:latin typeface="Times New Roman"/>
                <a:cs typeface="Times New Roman"/>
              </a:rPr>
              <a:t>A</a:t>
            </a:r>
            <a:r>
              <a:rPr sz="3850" spc="50" dirty="0">
                <a:latin typeface="Times New Roman"/>
                <a:cs typeface="Times New Roman"/>
              </a:rPr>
              <a:t>j</a:t>
            </a:r>
            <a:r>
              <a:rPr sz="3850" spc="70" dirty="0">
                <a:latin typeface="Times New Roman"/>
                <a:cs typeface="Times New Roman"/>
              </a:rPr>
              <a:t>a</a:t>
            </a:r>
            <a:r>
              <a:rPr sz="3850" spc="-40" dirty="0">
                <a:latin typeface="Times New Roman"/>
                <a:cs typeface="Times New Roman"/>
              </a:rPr>
              <a:t>x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650" spc="2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2650" spc="265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20" dirty="0">
                <a:solidFill>
                  <a:srgbClr val="888888"/>
                </a:solidFill>
                <a:latin typeface="Times New Roman"/>
                <a:cs typeface="Times New Roman"/>
              </a:rPr>
              <a:t>re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2650" spc="24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35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18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40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-120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5" dirty="0">
                <a:solidFill>
                  <a:srgbClr val="888888"/>
                </a:solidFill>
                <a:latin typeface="Times New Roman"/>
                <a:cs typeface="Times New Roman"/>
              </a:rPr>
              <a:t>&amp;</a:t>
            </a:r>
            <a:r>
              <a:rPr sz="265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2650" spc="12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2650" spc="-135" dirty="0">
                <a:solidFill>
                  <a:srgbClr val="888888"/>
                </a:solidFill>
                <a:latin typeface="Times New Roman"/>
                <a:cs typeface="Times New Roman"/>
              </a:rPr>
              <a:t>y</a:t>
            </a:r>
            <a:r>
              <a:rPr sz="2650" spc="15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2650" spc="225" dirty="0">
                <a:solidFill>
                  <a:srgbClr val="888888"/>
                </a:solidFill>
                <a:latin typeface="Times New Roman"/>
                <a:cs typeface="Times New Roman"/>
              </a:rPr>
              <a:t>nd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3027" y="2658548"/>
            <a:ext cx="6170930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60" dirty="0">
                <a:latin typeface="Times New Roman"/>
                <a:cs typeface="Times New Roman"/>
              </a:rPr>
              <a:t>U</a:t>
            </a:r>
            <a:r>
              <a:rPr sz="2650" spc="-345" dirty="0">
                <a:latin typeface="Times New Roman"/>
                <a:cs typeface="Times New Roman"/>
              </a:rPr>
              <a:t>X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185" dirty="0">
                <a:latin typeface="Times New Roman"/>
                <a:cs typeface="Times New Roman"/>
              </a:rPr>
              <a:t>ss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95" dirty="0">
                <a:latin typeface="Times New Roman"/>
                <a:cs typeface="Times New Roman"/>
              </a:rPr>
              <a:t>w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40" dirty="0">
                <a:latin typeface="Times New Roman"/>
                <a:cs typeface="Times New Roman"/>
              </a:rPr>
              <a:t>rs</a:t>
            </a:r>
            <a:r>
              <a:rPr sz="2650" spc="130" dirty="0">
                <a:latin typeface="Times New Roman"/>
                <a:cs typeface="Times New Roman"/>
              </a:rPr>
              <a:t>/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-120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208000"/>
              </a:lnSpc>
            </a:pPr>
            <a:r>
              <a:rPr sz="2650" spc="65" dirty="0">
                <a:latin typeface="Times New Roman"/>
                <a:cs typeface="Times New Roman"/>
              </a:rPr>
              <a:t>P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-45" dirty="0">
                <a:latin typeface="Times New Roman"/>
                <a:cs typeface="Times New Roman"/>
              </a:rPr>
              <a:t>li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60" dirty="0">
                <a:latin typeface="Times New Roman"/>
                <a:cs typeface="Times New Roman"/>
              </a:rPr>
              <a:t>h</a:t>
            </a:r>
            <a:r>
              <a:rPr sz="2650" spc="120" dirty="0">
                <a:latin typeface="Times New Roman"/>
                <a:cs typeface="Times New Roman"/>
              </a:rPr>
              <a:t>e</a:t>
            </a:r>
            <a:r>
              <a:rPr sz="2650" spc="185" dirty="0">
                <a:latin typeface="Times New Roman"/>
                <a:cs typeface="Times New Roman"/>
              </a:rPr>
              <a:t>d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65" dirty="0">
                <a:latin typeface="Times New Roman"/>
                <a:cs typeface="Times New Roman"/>
              </a:rPr>
              <a:t>U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+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80" dirty="0">
                <a:latin typeface="Times New Roman"/>
                <a:cs typeface="Times New Roman"/>
              </a:rPr>
              <a:t>R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265" dirty="0">
                <a:latin typeface="Times New Roman"/>
                <a:cs typeface="Times New Roman"/>
              </a:rPr>
              <a:t>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70" dirty="0">
                <a:latin typeface="Times New Roman"/>
                <a:cs typeface="Times New Roman"/>
              </a:rPr>
              <a:t>D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275" dirty="0">
                <a:latin typeface="Times New Roman"/>
                <a:cs typeface="Times New Roman"/>
              </a:rPr>
              <a:t>V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60" dirty="0">
                <a:latin typeface="Times New Roman"/>
                <a:cs typeface="Times New Roman"/>
              </a:rPr>
              <a:t>u</a:t>
            </a:r>
            <a:r>
              <a:rPr sz="2650" spc="125" dirty="0">
                <a:latin typeface="Times New Roman"/>
                <a:cs typeface="Times New Roman"/>
              </a:rPr>
              <a:t>a</a:t>
            </a:r>
            <a:r>
              <a:rPr sz="2650" spc="-45" dirty="0">
                <a:latin typeface="Times New Roman"/>
                <a:cs typeface="Times New Roman"/>
              </a:rPr>
              <a:t>li</a:t>
            </a:r>
            <a:r>
              <a:rPr sz="2650" spc="-55" dirty="0">
                <a:latin typeface="Times New Roman"/>
                <a:cs typeface="Times New Roman"/>
              </a:rPr>
              <a:t>z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235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135" dirty="0">
                <a:latin typeface="Times New Roman"/>
                <a:cs typeface="Times New Roman"/>
              </a:rPr>
              <a:t> </a:t>
            </a:r>
            <a:r>
              <a:rPr sz="2650" spc="-70" dirty="0">
                <a:latin typeface="Times New Roman"/>
                <a:cs typeface="Times New Roman"/>
              </a:rPr>
              <a:t>C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0" dirty="0">
                <a:latin typeface="Times New Roman"/>
                <a:cs typeface="Times New Roman"/>
              </a:rPr>
              <a:t>ns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175" dirty="0">
                <a:latin typeface="Times New Roman"/>
                <a:cs typeface="Times New Roman"/>
              </a:rPr>
              <a:t>P</a:t>
            </a:r>
            <a:r>
              <a:rPr sz="2650" spc="140" dirty="0">
                <a:latin typeface="Times New Roman"/>
                <a:cs typeface="Times New Roman"/>
              </a:rPr>
              <a:t>ro</a:t>
            </a:r>
            <a:r>
              <a:rPr sz="2650" spc="35" dirty="0">
                <a:latin typeface="Times New Roman"/>
                <a:cs typeface="Times New Roman"/>
              </a:rPr>
              <a:t>g</a:t>
            </a:r>
            <a:r>
              <a:rPr sz="2650" spc="130" dirty="0">
                <a:latin typeface="Times New Roman"/>
                <a:cs typeface="Times New Roman"/>
              </a:rPr>
              <a:t>ra</a:t>
            </a:r>
            <a:r>
              <a:rPr sz="2650" spc="245" dirty="0">
                <a:latin typeface="Times New Roman"/>
                <a:cs typeface="Times New Roman"/>
              </a:rPr>
              <a:t>mm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ng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40" dirty="0">
                <a:latin typeface="Times New Roman"/>
                <a:cs typeface="Times New Roman"/>
              </a:rPr>
              <a:t>I</a:t>
            </a:r>
            <a:r>
              <a:rPr sz="2650" spc="254" dirty="0">
                <a:latin typeface="Times New Roman"/>
                <a:cs typeface="Times New Roman"/>
              </a:rPr>
              <a:t>nt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85" dirty="0">
                <a:latin typeface="Times New Roman"/>
                <a:cs typeface="Times New Roman"/>
              </a:rPr>
              <a:t>rf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2650" spc="-130" dirty="0">
                <a:latin typeface="Times New Roman"/>
                <a:cs typeface="Times New Roman"/>
              </a:rPr>
              <a:t>R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265" dirty="0">
                <a:latin typeface="Times New Roman"/>
                <a:cs typeface="Times New Roman"/>
              </a:rPr>
              <a:t>u</a:t>
            </a:r>
            <a:r>
              <a:rPr sz="2650" spc="185" dirty="0">
                <a:latin typeface="Times New Roman"/>
                <a:cs typeface="Times New Roman"/>
              </a:rPr>
              <a:t>s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j</a:t>
            </a:r>
            <a:r>
              <a:rPr sz="2650" spc="35" dirty="0">
                <a:latin typeface="Times New Roman"/>
                <a:cs typeface="Times New Roman"/>
              </a:rPr>
              <a:t>a</a:t>
            </a:r>
            <a:r>
              <a:rPr sz="2650" spc="-40" dirty="0">
                <a:latin typeface="Times New Roman"/>
                <a:cs typeface="Times New Roman"/>
              </a:rPr>
              <a:t>x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60" dirty="0">
                <a:latin typeface="Times New Roman"/>
                <a:cs typeface="Times New Roman"/>
              </a:rPr>
              <a:t>f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10" dirty="0">
                <a:latin typeface="Times New Roman"/>
                <a:cs typeface="Times New Roman"/>
              </a:rPr>
              <a:t>c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&amp;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85" dirty="0">
                <a:latin typeface="Times New Roman"/>
                <a:cs typeface="Times New Roman"/>
              </a:rPr>
              <a:t>W</a:t>
            </a:r>
            <a:r>
              <a:rPr sz="2650" spc="125" dirty="0">
                <a:latin typeface="Times New Roman"/>
                <a:cs typeface="Times New Roman"/>
              </a:rPr>
              <a:t>e</a:t>
            </a:r>
            <a:r>
              <a:rPr sz="2650" spc="225" dirty="0">
                <a:latin typeface="Times New Roman"/>
                <a:cs typeface="Times New Roman"/>
              </a:rPr>
              <a:t>b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Times New Roman"/>
                <a:cs typeface="Times New Roman"/>
              </a:rPr>
              <a:t>O</a:t>
            </a:r>
            <a:r>
              <a:rPr sz="2650" spc="225" dirty="0">
                <a:latin typeface="Times New Roman"/>
                <a:cs typeface="Times New Roman"/>
              </a:rPr>
              <a:t>p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245" dirty="0">
                <a:latin typeface="Times New Roman"/>
                <a:cs typeface="Times New Roman"/>
              </a:rPr>
              <a:t>m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-50" dirty="0">
                <a:latin typeface="Times New Roman"/>
                <a:cs typeface="Times New Roman"/>
              </a:rPr>
              <a:t>z</a:t>
            </a:r>
            <a:r>
              <a:rPr sz="2650" spc="150" dirty="0">
                <a:latin typeface="Times New Roman"/>
                <a:cs typeface="Times New Roman"/>
              </a:rPr>
              <a:t>a</a:t>
            </a:r>
            <a:r>
              <a:rPr sz="2650" spc="240" dirty="0">
                <a:latin typeface="Times New Roman"/>
                <a:cs typeface="Times New Roman"/>
              </a:rPr>
              <a:t>t</a:t>
            </a:r>
            <a:r>
              <a:rPr sz="2650" spc="-45" dirty="0">
                <a:latin typeface="Times New Roman"/>
                <a:cs typeface="Times New Roman"/>
              </a:rPr>
              <a:t>i</a:t>
            </a:r>
            <a:r>
              <a:rPr sz="2650" spc="155" dirty="0">
                <a:latin typeface="Times New Roman"/>
                <a:cs typeface="Times New Roman"/>
              </a:rPr>
              <a:t>o</a:t>
            </a:r>
            <a:r>
              <a:rPr sz="2650" spc="27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227" y="3498273"/>
            <a:ext cx="337704" cy="337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227" y="2658341"/>
            <a:ext cx="337704" cy="337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227" y="5178136"/>
            <a:ext cx="337704" cy="337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227" y="4346863"/>
            <a:ext cx="337704" cy="337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31" y="3099458"/>
            <a:ext cx="603504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1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32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3850" spc="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850" spc="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850" spc="38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850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850" spc="13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2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850" spc="2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850" spc="3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50" spc="18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spc="2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850" spc="2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850" spc="20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850" spc="-24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6B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2793</Words>
  <Application>Microsoft Macintosh PowerPoint</Application>
  <PresentationFormat>Custom</PresentationFormat>
  <Paragraphs>456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Let's talk ASP.NET first ..</vt:lpstr>
      <vt:lpstr>PowerPoint Presentation</vt:lpstr>
      <vt:lpstr>PowerPoint Presentation</vt:lpstr>
      <vt:lpstr>Let's keep rocking ASP.NET</vt:lpstr>
      <vt:lpstr>PowerPoint Presentation</vt:lpstr>
      <vt:lpstr>PowerPoint Presentation</vt:lpstr>
      <vt:lpstr>PowerPoint Presentation</vt:lpstr>
      <vt:lpstr>PowerPoint Presentation</vt:lpstr>
      <vt:lpstr>Here's how you start</vt:lpstr>
      <vt:lpstr>Even Easier Visual Studio Templates that help</vt:lpstr>
      <vt:lpstr>Existing ASP.NET Project? You can Up-Convert just as easily</vt:lpstr>
      <vt:lpstr>PowerPoint Presentation</vt:lpstr>
      <vt:lpstr>PowerPoint Presentation</vt:lpstr>
      <vt:lpstr>RadAjaxPanel</vt:lpstr>
      <vt:lpstr>RadAjaxManager For fine-grained control over Ajaxification</vt:lpstr>
      <vt:lpstr>RadAjaxManager Oh, and you can do this visually in design-time</vt:lpstr>
      <vt:lpstr>RadAjaxLoadingPanel Visual indication as Ajax content loads</vt:lpstr>
      <vt:lpstr>PowerPoint Presentation</vt:lpstr>
      <vt:lpstr>PowerPoint Presentation</vt:lpstr>
      <vt:lpstr>Polished Input controls User Data Entry - on steroids</vt:lpstr>
      <vt:lpstr>RadMaskedTextBox Guide users for a positive UX</vt:lpstr>
      <vt:lpstr>PowerPoint Presentation</vt:lpstr>
      <vt:lpstr>Data controls Your UI should never be the bottleneck</vt:lpstr>
      <vt:lpstr>RadGrid</vt:lpstr>
      <vt:lpstr>RadGrid Let the grid do the heavy lifting</vt:lpstr>
      <vt:lpstr>RadGrid Easy Data Binding with rich functionality..</vt:lpstr>
      <vt:lpstr>RadGrid Time for some easy CRUD operations..</vt:lpstr>
      <vt:lpstr>RadGrid CRUD supported through various modes..</vt:lpstr>
      <vt:lpstr>RadGrid Back on the Filtering feature..</vt:lpstr>
      <vt:lpstr>RadGrid Export your data with ease..</vt:lpstr>
      <vt:lpstr>RadScheduler Here's a peek at the smart Scheduler ..</vt:lpstr>
      <vt:lpstr>PowerPoint Presentation</vt:lpstr>
      <vt:lpstr>Easy Picker controls Allow the user to pick from options</vt:lpstr>
      <vt:lpstr>RadDropDownList This is not your ordinary drop down list</vt:lpstr>
      <vt:lpstr>RadDropDownList Bind to various data sources</vt:lpstr>
      <vt:lpstr>RadDropDownList As simple as setting properties..</vt:lpstr>
      <vt:lpstr>PowerPoint Presentation</vt:lpstr>
      <vt:lpstr>Navigation controls Helping users find their way..</vt:lpstr>
      <vt:lpstr>RadMenu Configurable, Flexible, Accessible..</vt:lpstr>
      <vt:lpstr>RadMenu Build it at design time..</vt:lpstr>
      <vt:lpstr>RadMenu</vt:lpstr>
      <vt:lpstr>RadMenu Let's go mobile!</vt:lpstr>
      <vt:lpstr>PowerPoint Presentation</vt:lpstr>
      <vt:lpstr>Layout controls Organization is the key</vt:lpstr>
      <vt:lpstr>RadWizard</vt:lpstr>
      <vt:lpstr>PowerPoint Presentation</vt:lpstr>
      <vt:lpstr>PowerPoint Presentation</vt:lpstr>
      <vt:lpstr>PowerPoint Presentation</vt:lpstr>
      <vt:lpstr>Enabling Responsiveness We do all the heavy lifting</vt:lpstr>
      <vt:lpstr>Adaptive Controls User experience tailored to the device..</vt:lpstr>
      <vt:lpstr>RadPageLayout Do responsive the WebForms way..</vt:lpstr>
      <vt:lpstr>RadPageLayout</vt:lpstr>
      <vt:lpstr>RadPageLayout</vt:lpstr>
      <vt:lpstr>Device Detection Framework Get the clients' screen size, server side..</vt:lpstr>
      <vt:lpstr>PowerPoint Presentation</vt:lpstr>
      <vt:lpstr>PowerPoint Presentation</vt:lpstr>
      <vt:lpstr>Highly Visual controls Visual Guidance &gt; Words</vt:lpstr>
      <vt:lpstr>RadDiagram Let's talk fully functional diagram tool..</vt:lpstr>
      <vt:lpstr>With the right UI controls The browser becomes your VM..</vt:lpstr>
      <vt:lpstr>PowerPoint Presentation</vt:lpstr>
      <vt:lpstr>Charting controls Bring life to your data</vt:lpstr>
      <vt:lpstr>Interactive Charts The possibility are limitless..</vt:lpstr>
      <vt:lpstr>Charts that do More While being developer friendly..</vt:lpstr>
      <vt:lpstr>PowerPoint Presentation</vt:lpstr>
      <vt:lpstr>Fine Tuning controls Squeeze the last bit of performance</vt:lpstr>
      <vt:lpstr>RadCompression</vt:lpstr>
      <vt:lpstr>PowerPoint Presentation</vt:lpstr>
      <vt:lpstr>So much goodness Everything you need for modern ASP.NET apps</vt:lpstr>
      <vt:lpstr>PowerPoint Presentation</vt:lpstr>
      <vt:lpstr>Telerik UI for ASP.NET 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Basu</cp:lastModifiedBy>
  <cp:revision>2</cp:revision>
  <dcterms:created xsi:type="dcterms:W3CDTF">2015-02-25T16:01:09Z</dcterms:created>
  <dcterms:modified xsi:type="dcterms:W3CDTF">2015-02-25T21:15:32Z</dcterms:modified>
</cp:coreProperties>
</file>