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7" r:id="rId3"/>
    <p:sldId id="312" r:id="rId4"/>
    <p:sldId id="318" r:id="rId5"/>
    <p:sldId id="320" r:id="rId6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44ABFC-E41C-46B6-874F-45FA9A2EB597}" v="49" dt="2022-05-18T18:30:30.926"/>
    <p1510:client id="{5B1950EF-C559-59F4-DFDF-C38DC6702467}" v="180" dt="2022-05-18T19:23:33.565"/>
    <p1510:client id="{93569F4A-842E-DAC3-84DD-BA0928B7120D}" v="459" dt="2022-05-18T19:04:12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hra AKÇİN" userId="S::akcin.zehra@std.izu.edu.tr::525bef2c-74d9-4e71-9408-9fbdf805a2d3" providerId="AD" clId="Web-{4B44ABFC-E41C-46B6-874F-45FA9A2EB597}"/>
    <pc:docChg chg="addSld modSld">
      <pc:chgData name="Zehra AKÇİN" userId="S::akcin.zehra@std.izu.edu.tr::525bef2c-74d9-4e71-9408-9fbdf805a2d3" providerId="AD" clId="Web-{4B44ABFC-E41C-46B6-874F-45FA9A2EB597}" dt="2022-05-18T18:30:36.598" v="57" actId="20577"/>
      <pc:docMkLst>
        <pc:docMk/>
      </pc:docMkLst>
      <pc:sldChg chg="addSp delSp modSp">
        <pc:chgData name="Zehra AKÇİN" userId="S::akcin.zehra@std.izu.edu.tr::525bef2c-74d9-4e71-9408-9fbdf805a2d3" providerId="AD" clId="Web-{4B44ABFC-E41C-46B6-874F-45FA9A2EB597}" dt="2022-05-18T18:29:33.565" v="43" actId="20577"/>
        <pc:sldMkLst>
          <pc:docMk/>
          <pc:sldMk cId="3601082625" sldId="256"/>
        </pc:sldMkLst>
        <pc:spChg chg="mod">
          <ac:chgData name="Zehra AKÇİN" userId="S::akcin.zehra@std.izu.edu.tr::525bef2c-74d9-4e71-9408-9fbdf805a2d3" providerId="AD" clId="Web-{4B44ABFC-E41C-46B6-874F-45FA9A2EB597}" dt="2022-05-18T18:25:53.356" v="4" actId="14100"/>
          <ac:spMkLst>
            <pc:docMk/>
            <pc:sldMk cId="3601082625" sldId="256"/>
            <ac:spMk id="2" creationId="{00000000-0000-0000-0000-000000000000}"/>
          </ac:spMkLst>
        </pc:spChg>
        <pc:spChg chg="mod">
          <ac:chgData name="Zehra AKÇİN" userId="S::akcin.zehra@std.izu.edu.tr::525bef2c-74d9-4e71-9408-9fbdf805a2d3" providerId="AD" clId="Web-{4B44ABFC-E41C-46B6-874F-45FA9A2EB597}" dt="2022-05-18T18:29:33.565" v="43" actId="20577"/>
          <ac:spMkLst>
            <pc:docMk/>
            <pc:sldMk cId="3601082625" sldId="256"/>
            <ac:spMk id="3" creationId="{00000000-0000-0000-0000-000000000000}"/>
          </ac:spMkLst>
        </pc:spChg>
        <pc:spChg chg="add del">
          <ac:chgData name="Zehra AKÇİN" userId="S::akcin.zehra@std.izu.edu.tr::525bef2c-74d9-4e71-9408-9fbdf805a2d3" providerId="AD" clId="Web-{4B44ABFC-E41C-46B6-874F-45FA9A2EB597}" dt="2022-05-18T18:27:49.594" v="24"/>
          <ac:spMkLst>
            <pc:docMk/>
            <pc:sldMk cId="3601082625" sldId="256"/>
            <ac:spMk id="4" creationId="{6E0E00A1-D336-9165-190F-DFEFF6688E34}"/>
          </ac:spMkLst>
        </pc:spChg>
      </pc:sldChg>
      <pc:sldChg chg="modSp new">
        <pc:chgData name="Zehra AKÇİN" userId="S::akcin.zehra@std.izu.edu.tr::525bef2c-74d9-4e71-9408-9fbdf805a2d3" providerId="AD" clId="Web-{4B44ABFC-E41C-46B6-874F-45FA9A2EB597}" dt="2022-05-18T18:30:36.598" v="57" actId="20577"/>
        <pc:sldMkLst>
          <pc:docMk/>
          <pc:sldMk cId="2397384552" sldId="257"/>
        </pc:sldMkLst>
        <pc:spChg chg="mod">
          <ac:chgData name="Zehra AKÇİN" userId="S::akcin.zehra@std.izu.edu.tr::525bef2c-74d9-4e71-9408-9fbdf805a2d3" providerId="AD" clId="Web-{4B44ABFC-E41C-46B6-874F-45FA9A2EB597}" dt="2022-05-18T18:29:53.925" v="45" actId="14100"/>
          <ac:spMkLst>
            <pc:docMk/>
            <pc:sldMk cId="2397384552" sldId="257"/>
            <ac:spMk id="2" creationId="{9F0F4117-842F-36BC-ABA8-886995056922}"/>
          </ac:spMkLst>
        </pc:spChg>
        <pc:spChg chg="mod">
          <ac:chgData name="Zehra AKÇİN" userId="S::akcin.zehra@std.izu.edu.tr::525bef2c-74d9-4e71-9408-9fbdf805a2d3" providerId="AD" clId="Web-{4B44ABFC-E41C-46B6-874F-45FA9A2EB597}" dt="2022-05-18T18:30:36.598" v="57" actId="20577"/>
          <ac:spMkLst>
            <pc:docMk/>
            <pc:sldMk cId="2397384552" sldId="257"/>
            <ac:spMk id="3" creationId="{7D263F6F-7C33-59C6-E4AF-ABF0B4C2818B}"/>
          </ac:spMkLst>
        </pc:spChg>
      </pc:sldChg>
    </pc:docChg>
  </pc:docChgLst>
  <pc:docChgLst>
    <pc:chgData name="Zehra AKÇİN" userId="S::akcin.zehra@std.izu.edu.tr::525bef2c-74d9-4e71-9408-9fbdf805a2d3" providerId="AD" clId="Web-{5B1950EF-C559-59F4-DFDF-C38DC6702467}"/>
    <pc:docChg chg="modSld">
      <pc:chgData name="Zehra AKÇİN" userId="S::akcin.zehra@std.izu.edu.tr::525bef2c-74d9-4e71-9408-9fbdf805a2d3" providerId="AD" clId="Web-{5B1950EF-C559-59F4-DFDF-C38DC6702467}" dt="2022-05-18T19:23:33.565" v="118" actId="14100"/>
      <pc:docMkLst>
        <pc:docMk/>
      </pc:docMkLst>
      <pc:sldChg chg="addSp delSp modSp mod setBg">
        <pc:chgData name="Zehra AKÇİN" userId="S::akcin.zehra@std.izu.edu.tr::525bef2c-74d9-4e71-9408-9fbdf805a2d3" providerId="AD" clId="Web-{5B1950EF-C559-59F4-DFDF-C38DC6702467}" dt="2022-05-18T19:23:33.565" v="118" actId="14100"/>
        <pc:sldMkLst>
          <pc:docMk/>
          <pc:sldMk cId="3601082625" sldId="256"/>
        </pc:sldMkLst>
        <pc:spChg chg="mod">
          <ac:chgData name="Zehra AKÇİN" userId="S::akcin.zehra@std.izu.edu.tr::525bef2c-74d9-4e71-9408-9fbdf805a2d3" providerId="AD" clId="Web-{5B1950EF-C559-59F4-DFDF-C38DC6702467}" dt="2022-05-18T19:23:33.565" v="118" actId="14100"/>
          <ac:spMkLst>
            <pc:docMk/>
            <pc:sldMk cId="3601082625" sldId="256"/>
            <ac:spMk id="2" creationId="{00000000-0000-0000-0000-000000000000}"/>
          </ac:spMkLst>
        </pc:spChg>
        <pc:spChg chg="mod">
          <ac:chgData name="Zehra AKÇİN" userId="S::akcin.zehra@std.izu.edu.tr::525bef2c-74d9-4e71-9408-9fbdf805a2d3" providerId="AD" clId="Web-{5B1950EF-C559-59F4-DFDF-C38DC6702467}" dt="2022-05-18T19:20:51.545" v="23"/>
          <ac:spMkLst>
            <pc:docMk/>
            <pc:sldMk cId="3601082625" sldId="256"/>
            <ac:spMk id="3" creationId="{00000000-0000-0000-0000-000000000000}"/>
          </ac:spMkLst>
        </pc:spChg>
        <pc:spChg chg="add mod">
          <ac:chgData name="Zehra AKÇİN" userId="S::akcin.zehra@std.izu.edu.tr::525bef2c-74d9-4e71-9408-9fbdf805a2d3" providerId="AD" clId="Web-{5B1950EF-C559-59F4-DFDF-C38DC6702467}" dt="2022-05-18T19:23:00.158" v="104" actId="20577"/>
          <ac:spMkLst>
            <pc:docMk/>
            <pc:sldMk cId="3601082625" sldId="256"/>
            <ac:spMk id="4" creationId="{3F086EA2-61AD-94A0-C563-3A05293EDC48}"/>
          </ac:spMkLst>
        </pc:spChg>
        <pc:spChg chg="add">
          <ac:chgData name="Zehra AKÇİN" userId="S::akcin.zehra@std.izu.edu.tr::525bef2c-74d9-4e71-9408-9fbdf805a2d3" providerId="AD" clId="Web-{5B1950EF-C559-59F4-DFDF-C38DC6702467}" dt="2022-05-18T19:20:51.545" v="23"/>
          <ac:spMkLst>
            <pc:docMk/>
            <pc:sldMk cId="3601082625" sldId="256"/>
            <ac:spMk id="5" creationId="{2A97F59D-628C-4053-B41F-489D0045FD5C}"/>
          </ac:spMkLst>
        </pc:spChg>
        <pc:spChg chg="add">
          <ac:chgData name="Zehra AKÇİN" userId="S::akcin.zehra@std.izu.edu.tr::525bef2c-74d9-4e71-9408-9fbdf805a2d3" providerId="AD" clId="Web-{5B1950EF-C559-59F4-DFDF-C38DC6702467}" dt="2022-05-18T19:20:51.545" v="23"/>
          <ac:spMkLst>
            <pc:docMk/>
            <pc:sldMk cId="3601082625" sldId="256"/>
            <ac:spMk id="6" creationId="{3362DFFC-4DCC-48EE-B781-94D04B95F1E8}"/>
          </ac:spMkLst>
        </pc:spChg>
        <pc:spChg chg="add">
          <ac:chgData name="Zehra AKÇİN" userId="S::akcin.zehra@std.izu.edu.tr::525bef2c-74d9-4e71-9408-9fbdf805a2d3" providerId="AD" clId="Web-{5B1950EF-C559-59F4-DFDF-C38DC6702467}" dt="2022-05-18T19:20:51.545" v="23"/>
          <ac:spMkLst>
            <pc:docMk/>
            <pc:sldMk cId="3601082625" sldId="256"/>
            <ac:spMk id="7" creationId="{18B8B265-E68C-4B64-9238-781F0102C57B}"/>
          </ac:spMkLst>
        </pc:spChg>
        <pc:spChg chg="add del">
          <ac:chgData name="Zehra AKÇİN" userId="S::akcin.zehra@std.izu.edu.tr::525bef2c-74d9-4e71-9408-9fbdf805a2d3" providerId="AD" clId="Web-{5B1950EF-C559-59F4-DFDF-C38DC6702467}" dt="2022-05-18T19:20:51.529" v="22"/>
          <ac:spMkLst>
            <pc:docMk/>
            <pc:sldMk cId="3601082625" sldId="256"/>
            <ac:spMk id="8" creationId="{2A97F59D-628C-4053-B41F-489D0045FD5C}"/>
          </ac:spMkLst>
        </pc:spChg>
        <pc:spChg chg="add del">
          <ac:chgData name="Zehra AKÇİN" userId="S::akcin.zehra@std.izu.edu.tr::525bef2c-74d9-4e71-9408-9fbdf805a2d3" providerId="AD" clId="Web-{5B1950EF-C559-59F4-DFDF-C38DC6702467}" dt="2022-05-18T19:20:51.529" v="22"/>
          <ac:spMkLst>
            <pc:docMk/>
            <pc:sldMk cId="3601082625" sldId="256"/>
            <ac:spMk id="10" creationId="{32812C54-7AEF-4ABB-826E-221F51CB0F30}"/>
          </ac:spMkLst>
        </pc:spChg>
        <pc:spChg chg="add del">
          <ac:chgData name="Zehra AKÇİN" userId="S::akcin.zehra@std.izu.edu.tr::525bef2c-74d9-4e71-9408-9fbdf805a2d3" providerId="AD" clId="Web-{5B1950EF-C559-59F4-DFDF-C38DC6702467}" dt="2022-05-18T19:20:51.529" v="22"/>
          <ac:spMkLst>
            <pc:docMk/>
            <pc:sldMk cId="3601082625" sldId="256"/>
            <ac:spMk id="12" creationId="{891F40E4-8A76-44CF-91EC-907367352626}"/>
          </ac:spMkLst>
        </pc:spChg>
        <pc:spChg chg="add del">
          <ac:chgData name="Zehra AKÇİN" userId="S::akcin.zehra@std.izu.edu.tr::525bef2c-74d9-4e71-9408-9fbdf805a2d3" providerId="AD" clId="Web-{5B1950EF-C559-59F4-DFDF-C38DC6702467}" dt="2022-05-18T19:20:51.529" v="22"/>
          <ac:spMkLst>
            <pc:docMk/>
            <pc:sldMk cId="3601082625" sldId="256"/>
            <ac:spMk id="14" creationId="{72171013-D973-4187-9CF2-EE098EEF8194}"/>
          </ac:spMkLst>
        </pc:spChg>
      </pc:sldChg>
      <pc:sldChg chg="addSp modSp mod setBg">
        <pc:chgData name="Zehra AKÇİN" userId="S::akcin.zehra@std.izu.edu.tr::525bef2c-74d9-4e71-9408-9fbdf805a2d3" providerId="AD" clId="Web-{5B1950EF-C559-59F4-DFDF-C38DC6702467}" dt="2022-05-18T19:19:12.793" v="2"/>
        <pc:sldMkLst>
          <pc:docMk/>
          <pc:sldMk cId="193549946" sldId="261"/>
        </pc:sldMkLst>
        <pc:spChg chg="mod">
          <ac:chgData name="Zehra AKÇİN" userId="S::akcin.zehra@std.izu.edu.tr::525bef2c-74d9-4e71-9408-9fbdf805a2d3" providerId="AD" clId="Web-{5B1950EF-C559-59F4-DFDF-C38DC6702467}" dt="2022-05-18T19:19:12.793" v="2"/>
          <ac:spMkLst>
            <pc:docMk/>
            <pc:sldMk cId="193549946" sldId="261"/>
            <ac:spMk id="2" creationId="{792AFC21-F05A-550D-23C5-9D4D7736D221}"/>
          </ac:spMkLst>
        </pc:spChg>
        <pc:spChg chg="mod">
          <ac:chgData name="Zehra AKÇİN" userId="S::akcin.zehra@std.izu.edu.tr::525bef2c-74d9-4e71-9408-9fbdf805a2d3" providerId="AD" clId="Web-{5B1950EF-C559-59F4-DFDF-C38DC6702467}" dt="2022-05-18T19:19:12.793" v="2"/>
          <ac:spMkLst>
            <pc:docMk/>
            <pc:sldMk cId="193549946" sldId="261"/>
            <ac:spMk id="3" creationId="{8A6CD285-2AD7-BE51-9459-EB68A9A6E257}"/>
          </ac:spMkLst>
        </pc:spChg>
        <pc:picChg chg="add mod">
          <ac:chgData name="Zehra AKÇİN" userId="S::akcin.zehra@std.izu.edu.tr::525bef2c-74d9-4e71-9408-9fbdf805a2d3" providerId="AD" clId="Web-{5B1950EF-C559-59F4-DFDF-C38DC6702467}" dt="2022-05-18T19:19:12.793" v="2"/>
          <ac:picMkLst>
            <pc:docMk/>
            <pc:sldMk cId="193549946" sldId="261"/>
            <ac:picMk id="4" creationId="{1A51DD6A-72C7-1289-0CD0-36D9BE3CF5C8}"/>
          </ac:picMkLst>
        </pc:picChg>
      </pc:sldChg>
      <pc:sldChg chg="addSp modSp mod setBg">
        <pc:chgData name="Zehra AKÇİN" userId="S::akcin.zehra@std.izu.edu.tr::525bef2c-74d9-4e71-9408-9fbdf805a2d3" providerId="AD" clId="Web-{5B1950EF-C559-59F4-DFDF-C38DC6702467}" dt="2022-05-18T19:20:19.669" v="20" actId="20577"/>
        <pc:sldMkLst>
          <pc:docMk/>
          <pc:sldMk cId="350984687" sldId="263"/>
        </pc:sldMkLst>
        <pc:spChg chg="mod">
          <ac:chgData name="Zehra AKÇİN" userId="S::akcin.zehra@std.izu.edu.tr::525bef2c-74d9-4e71-9408-9fbdf805a2d3" providerId="AD" clId="Web-{5B1950EF-C559-59F4-DFDF-C38DC6702467}" dt="2022-05-18T19:19:50.356" v="5"/>
          <ac:spMkLst>
            <pc:docMk/>
            <pc:sldMk cId="350984687" sldId="263"/>
            <ac:spMk id="2" creationId="{63ED17F6-D907-95D3-6DAF-80994A881620}"/>
          </ac:spMkLst>
        </pc:spChg>
        <pc:spChg chg="mod">
          <ac:chgData name="Zehra AKÇİN" userId="S::akcin.zehra@std.izu.edu.tr::525bef2c-74d9-4e71-9408-9fbdf805a2d3" providerId="AD" clId="Web-{5B1950EF-C559-59F4-DFDF-C38DC6702467}" dt="2022-05-18T19:20:19.669" v="20" actId="20577"/>
          <ac:spMkLst>
            <pc:docMk/>
            <pc:sldMk cId="350984687" sldId="263"/>
            <ac:spMk id="3" creationId="{D1641B62-C990-F713-612E-811347D504CC}"/>
          </ac:spMkLst>
        </pc:spChg>
        <pc:spChg chg="add">
          <ac:chgData name="Zehra AKÇİN" userId="S::akcin.zehra@std.izu.edu.tr::525bef2c-74d9-4e71-9408-9fbdf805a2d3" providerId="AD" clId="Web-{5B1950EF-C559-59F4-DFDF-C38DC6702467}" dt="2022-05-18T19:19:50.356" v="5"/>
          <ac:spMkLst>
            <pc:docMk/>
            <pc:sldMk cId="350984687" sldId="263"/>
            <ac:spMk id="9" creationId="{B9F89C22-0475-4427-B7C8-0269AD40E3EC}"/>
          </ac:spMkLst>
        </pc:spChg>
        <pc:picChg chg="add mod">
          <ac:chgData name="Zehra AKÇİN" userId="S::akcin.zehra@std.izu.edu.tr::525bef2c-74d9-4e71-9408-9fbdf805a2d3" providerId="AD" clId="Web-{5B1950EF-C559-59F4-DFDF-C38DC6702467}" dt="2022-05-18T19:19:50.356" v="5"/>
          <ac:picMkLst>
            <pc:docMk/>
            <pc:sldMk cId="350984687" sldId="263"/>
            <ac:picMk id="4" creationId="{541C1AEB-EB1D-8FEE-8151-6F7BDC77A95F}"/>
          </ac:picMkLst>
        </pc:picChg>
      </pc:sldChg>
    </pc:docChg>
  </pc:docChgLst>
  <pc:docChgLst>
    <pc:chgData name="Zehra AKÇİN" userId="S::akcin.zehra@std.izu.edu.tr::525bef2c-74d9-4e71-9408-9fbdf805a2d3" providerId="AD" clId="Web-{93569F4A-842E-DAC3-84DD-BA0928B7120D}"/>
    <pc:docChg chg="addSld modSld">
      <pc:chgData name="Zehra AKÇİN" userId="S::akcin.zehra@std.izu.edu.tr::525bef2c-74d9-4e71-9408-9fbdf805a2d3" providerId="AD" clId="Web-{93569F4A-842E-DAC3-84DD-BA0928B7120D}" dt="2022-05-18T19:04:12.799" v="470" actId="20577"/>
      <pc:docMkLst>
        <pc:docMk/>
      </pc:docMkLst>
      <pc:sldChg chg="modSp">
        <pc:chgData name="Zehra AKÇİN" userId="S::akcin.zehra@std.izu.edu.tr::525bef2c-74d9-4e71-9408-9fbdf805a2d3" providerId="AD" clId="Web-{93569F4A-842E-DAC3-84DD-BA0928B7120D}" dt="2022-05-18T19:04:12.799" v="470" actId="20577"/>
        <pc:sldMkLst>
          <pc:docMk/>
          <pc:sldMk cId="3601082625" sldId="256"/>
        </pc:sldMkLst>
        <pc:spChg chg="mod">
          <ac:chgData name="Zehra AKÇİN" userId="S::akcin.zehra@std.izu.edu.tr::525bef2c-74d9-4e71-9408-9fbdf805a2d3" providerId="AD" clId="Web-{93569F4A-842E-DAC3-84DD-BA0928B7120D}" dt="2022-05-18T19:04:12.799" v="470" actId="20577"/>
          <ac:spMkLst>
            <pc:docMk/>
            <pc:sldMk cId="3601082625" sldId="256"/>
            <ac:spMk id="3" creationId="{00000000-0000-0000-0000-000000000000}"/>
          </ac:spMkLst>
        </pc:spChg>
      </pc:sldChg>
      <pc:sldChg chg="addSp delSp modSp">
        <pc:chgData name="Zehra AKÇİN" userId="S::akcin.zehra@std.izu.edu.tr::525bef2c-74d9-4e71-9408-9fbdf805a2d3" providerId="AD" clId="Web-{93569F4A-842E-DAC3-84DD-BA0928B7120D}" dt="2022-05-18T18:53:17.607" v="362" actId="20577"/>
        <pc:sldMkLst>
          <pc:docMk/>
          <pc:sldMk cId="2397384552" sldId="257"/>
        </pc:sldMkLst>
        <pc:spChg chg="del mod">
          <ac:chgData name="Zehra AKÇİN" userId="S::akcin.zehra@std.izu.edu.tr::525bef2c-74d9-4e71-9408-9fbdf805a2d3" providerId="AD" clId="Web-{93569F4A-842E-DAC3-84DD-BA0928B7120D}" dt="2022-05-18T18:51:10.881" v="303"/>
          <ac:spMkLst>
            <pc:docMk/>
            <pc:sldMk cId="2397384552" sldId="257"/>
            <ac:spMk id="2" creationId="{9F0F4117-842F-36BC-ABA8-886995056922}"/>
          </ac:spMkLst>
        </pc:spChg>
        <pc:spChg chg="mod">
          <ac:chgData name="Zehra AKÇİN" userId="S::akcin.zehra@std.izu.edu.tr::525bef2c-74d9-4e71-9408-9fbdf805a2d3" providerId="AD" clId="Web-{93569F4A-842E-DAC3-84DD-BA0928B7120D}" dt="2022-05-18T18:53:17.607" v="362" actId="20577"/>
          <ac:spMkLst>
            <pc:docMk/>
            <pc:sldMk cId="2397384552" sldId="257"/>
            <ac:spMk id="3" creationId="{7D263F6F-7C33-59C6-E4AF-ABF0B4C2818B}"/>
          </ac:spMkLst>
        </pc:spChg>
        <pc:spChg chg="add del mod">
          <ac:chgData name="Zehra AKÇİN" userId="S::akcin.zehra@std.izu.edu.tr::525bef2c-74d9-4e71-9408-9fbdf805a2d3" providerId="AD" clId="Web-{93569F4A-842E-DAC3-84DD-BA0928B7120D}" dt="2022-05-18T18:40:48.863" v="211"/>
          <ac:spMkLst>
            <pc:docMk/>
            <pc:sldMk cId="2397384552" sldId="257"/>
            <ac:spMk id="4" creationId="{B27ED3E4-7125-1B20-1F3D-4D6E06BE3F36}"/>
          </ac:spMkLst>
        </pc:spChg>
      </pc:sldChg>
      <pc:sldChg chg="addSp delSp modSp new">
        <pc:chgData name="Zehra AKÇİN" userId="S::akcin.zehra@std.izu.edu.tr::525bef2c-74d9-4e71-9408-9fbdf805a2d3" providerId="AD" clId="Web-{93569F4A-842E-DAC3-84DD-BA0928B7120D}" dt="2022-05-18T18:51:21.428" v="304"/>
        <pc:sldMkLst>
          <pc:docMk/>
          <pc:sldMk cId="4160089194" sldId="258"/>
        </pc:sldMkLst>
        <pc:spChg chg="del mod">
          <ac:chgData name="Zehra AKÇİN" userId="S::akcin.zehra@std.izu.edu.tr::525bef2c-74d9-4e71-9408-9fbdf805a2d3" providerId="AD" clId="Web-{93569F4A-842E-DAC3-84DD-BA0928B7120D}" dt="2022-05-18T18:51:21.428" v="304"/>
          <ac:spMkLst>
            <pc:docMk/>
            <pc:sldMk cId="4160089194" sldId="258"/>
            <ac:spMk id="2" creationId="{BB30CC32-0B5A-ADA2-6E79-2762F84897A2}"/>
          </ac:spMkLst>
        </pc:spChg>
        <pc:spChg chg="mod">
          <ac:chgData name="Zehra AKÇİN" userId="S::akcin.zehra@std.izu.edu.tr::525bef2c-74d9-4e71-9408-9fbdf805a2d3" providerId="AD" clId="Web-{93569F4A-842E-DAC3-84DD-BA0928B7120D}" dt="2022-05-18T18:38:50.747" v="187" actId="20577"/>
          <ac:spMkLst>
            <pc:docMk/>
            <pc:sldMk cId="4160089194" sldId="258"/>
            <ac:spMk id="3" creationId="{BFAB1E1D-4166-9391-5BD4-26E7ED24E58C}"/>
          </ac:spMkLst>
        </pc:spChg>
        <pc:spChg chg="add mod">
          <ac:chgData name="Zehra AKÇİN" userId="S::akcin.zehra@std.izu.edu.tr::525bef2c-74d9-4e71-9408-9fbdf805a2d3" providerId="AD" clId="Web-{93569F4A-842E-DAC3-84DD-BA0928B7120D}" dt="2022-05-18T18:36:50.865" v="105" actId="1076"/>
          <ac:spMkLst>
            <pc:docMk/>
            <pc:sldMk cId="4160089194" sldId="258"/>
            <ac:spMk id="4" creationId="{003ED666-54BF-150C-9A7E-D55237F90A6D}"/>
          </ac:spMkLst>
        </pc:spChg>
        <pc:spChg chg="add mod">
          <ac:chgData name="Zehra AKÇİN" userId="S::akcin.zehra@std.izu.edu.tr::525bef2c-74d9-4e71-9408-9fbdf805a2d3" providerId="AD" clId="Web-{93569F4A-842E-DAC3-84DD-BA0928B7120D}" dt="2022-05-18T18:36:28.973" v="89" actId="1076"/>
          <ac:spMkLst>
            <pc:docMk/>
            <pc:sldMk cId="4160089194" sldId="258"/>
            <ac:spMk id="5" creationId="{1BEDC281-43FE-DC17-9F39-84A515A6EB17}"/>
          </ac:spMkLst>
        </pc:spChg>
      </pc:sldChg>
      <pc:sldChg chg="modSp new">
        <pc:chgData name="Zehra AKÇİN" userId="S::akcin.zehra@std.izu.edu.tr::525bef2c-74d9-4e71-9408-9fbdf805a2d3" providerId="AD" clId="Web-{93569F4A-842E-DAC3-84DD-BA0928B7120D}" dt="2022-05-18T19:03:35.890" v="466" actId="20577"/>
        <pc:sldMkLst>
          <pc:docMk/>
          <pc:sldMk cId="1213519108" sldId="259"/>
        </pc:sldMkLst>
        <pc:spChg chg="mod">
          <ac:chgData name="Zehra AKÇİN" userId="S::akcin.zehra@std.izu.edu.tr::525bef2c-74d9-4e71-9408-9fbdf805a2d3" providerId="AD" clId="Web-{93569F4A-842E-DAC3-84DD-BA0928B7120D}" dt="2022-05-18T18:49:01.936" v="300" actId="20577"/>
          <ac:spMkLst>
            <pc:docMk/>
            <pc:sldMk cId="1213519108" sldId="259"/>
            <ac:spMk id="2" creationId="{0CA577EE-0CA2-0457-9622-F5606D33CAAC}"/>
          </ac:spMkLst>
        </pc:spChg>
        <pc:spChg chg="mod">
          <ac:chgData name="Zehra AKÇİN" userId="S::akcin.zehra@std.izu.edu.tr::525bef2c-74d9-4e71-9408-9fbdf805a2d3" providerId="AD" clId="Web-{93569F4A-842E-DAC3-84DD-BA0928B7120D}" dt="2022-05-18T19:03:35.890" v="466" actId="20577"/>
          <ac:spMkLst>
            <pc:docMk/>
            <pc:sldMk cId="1213519108" sldId="259"/>
            <ac:spMk id="3" creationId="{FD2CFD41-5F80-A12D-07B7-56AE5320858B}"/>
          </ac:spMkLst>
        </pc:spChg>
      </pc:sldChg>
      <pc:sldChg chg="modSp new">
        <pc:chgData name="Zehra AKÇİN" userId="S::akcin.zehra@std.izu.edu.tr::525bef2c-74d9-4e71-9408-9fbdf805a2d3" providerId="AD" clId="Web-{93569F4A-842E-DAC3-84DD-BA0928B7120D}" dt="2022-05-18T18:57:33.417" v="404" actId="20577"/>
        <pc:sldMkLst>
          <pc:docMk/>
          <pc:sldMk cId="1021210122" sldId="260"/>
        </pc:sldMkLst>
        <pc:spChg chg="mod">
          <ac:chgData name="Zehra AKÇİN" userId="S::akcin.zehra@std.izu.edu.tr::525bef2c-74d9-4e71-9408-9fbdf805a2d3" providerId="AD" clId="Web-{93569F4A-842E-DAC3-84DD-BA0928B7120D}" dt="2022-05-18T18:57:33.417" v="404" actId="20577"/>
          <ac:spMkLst>
            <pc:docMk/>
            <pc:sldMk cId="1021210122" sldId="260"/>
            <ac:spMk id="2" creationId="{E4E5F377-7BF7-79F7-53CB-5B01671B21FE}"/>
          </ac:spMkLst>
        </pc:spChg>
        <pc:spChg chg="mod">
          <ac:chgData name="Zehra AKÇİN" userId="S::akcin.zehra@std.izu.edu.tr::525bef2c-74d9-4e71-9408-9fbdf805a2d3" providerId="AD" clId="Web-{93569F4A-842E-DAC3-84DD-BA0928B7120D}" dt="2022-05-18T18:56:52.603" v="383" actId="20577"/>
          <ac:spMkLst>
            <pc:docMk/>
            <pc:sldMk cId="1021210122" sldId="260"/>
            <ac:spMk id="3" creationId="{CB5A4A89-0C82-F67D-3BE2-F3CA3E0089FE}"/>
          </ac:spMkLst>
        </pc:spChg>
      </pc:sldChg>
      <pc:sldChg chg="modSp new">
        <pc:chgData name="Zehra AKÇİN" userId="S::akcin.zehra@std.izu.edu.tr::525bef2c-74d9-4e71-9408-9fbdf805a2d3" providerId="AD" clId="Web-{93569F4A-842E-DAC3-84DD-BA0928B7120D}" dt="2022-05-18T18:57:43.027" v="406" actId="20577"/>
        <pc:sldMkLst>
          <pc:docMk/>
          <pc:sldMk cId="193549946" sldId="261"/>
        </pc:sldMkLst>
        <pc:spChg chg="mod">
          <ac:chgData name="Zehra AKÇİN" userId="S::akcin.zehra@std.izu.edu.tr::525bef2c-74d9-4e71-9408-9fbdf805a2d3" providerId="AD" clId="Web-{93569F4A-842E-DAC3-84DD-BA0928B7120D}" dt="2022-05-18T18:57:29.855" v="403" actId="20577"/>
          <ac:spMkLst>
            <pc:docMk/>
            <pc:sldMk cId="193549946" sldId="261"/>
            <ac:spMk id="2" creationId="{792AFC21-F05A-550D-23C5-9D4D7736D221}"/>
          </ac:spMkLst>
        </pc:spChg>
        <pc:spChg chg="mod">
          <ac:chgData name="Zehra AKÇİN" userId="S::akcin.zehra@std.izu.edu.tr::525bef2c-74d9-4e71-9408-9fbdf805a2d3" providerId="AD" clId="Web-{93569F4A-842E-DAC3-84DD-BA0928B7120D}" dt="2022-05-18T18:57:43.027" v="406" actId="20577"/>
          <ac:spMkLst>
            <pc:docMk/>
            <pc:sldMk cId="193549946" sldId="261"/>
            <ac:spMk id="3" creationId="{8A6CD285-2AD7-BE51-9459-EB68A9A6E257}"/>
          </ac:spMkLst>
        </pc:spChg>
      </pc:sldChg>
      <pc:sldChg chg="modSp new">
        <pc:chgData name="Zehra AKÇİN" userId="S::akcin.zehra@std.izu.edu.tr::525bef2c-74d9-4e71-9408-9fbdf805a2d3" providerId="AD" clId="Web-{93569F4A-842E-DAC3-84DD-BA0928B7120D}" dt="2022-05-18T18:58:51.281" v="430" actId="20577"/>
        <pc:sldMkLst>
          <pc:docMk/>
          <pc:sldMk cId="3180207378" sldId="262"/>
        </pc:sldMkLst>
        <pc:spChg chg="mod">
          <ac:chgData name="Zehra AKÇİN" userId="S::akcin.zehra@std.izu.edu.tr::525bef2c-74d9-4e71-9408-9fbdf805a2d3" providerId="AD" clId="Web-{93569F4A-842E-DAC3-84DD-BA0928B7120D}" dt="2022-05-18T18:58:10.060" v="423" actId="20577"/>
          <ac:spMkLst>
            <pc:docMk/>
            <pc:sldMk cId="3180207378" sldId="262"/>
            <ac:spMk id="2" creationId="{BAF0050F-C2B0-C713-75A0-15220E23955D}"/>
          </ac:spMkLst>
        </pc:spChg>
        <pc:spChg chg="mod">
          <ac:chgData name="Zehra AKÇİN" userId="S::akcin.zehra@std.izu.edu.tr::525bef2c-74d9-4e71-9408-9fbdf805a2d3" providerId="AD" clId="Web-{93569F4A-842E-DAC3-84DD-BA0928B7120D}" dt="2022-05-18T18:58:51.281" v="430" actId="20577"/>
          <ac:spMkLst>
            <pc:docMk/>
            <pc:sldMk cId="3180207378" sldId="262"/>
            <ac:spMk id="3" creationId="{C57290A0-2F5D-658D-5574-F9E47F124443}"/>
          </ac:spMkLst>
        </pc:spChg>
      </pc:sldChg>
      <pc:sldChg chg="modSp new">
        <pc:chgData name="Zehra AKÇİN" userId="S::akcin.zehra@std.izu.edu.tr::525bef2c-74d9-4e71-9408-9fbdf805a2d3" providerId="AD" clId="Web-{93569F4A-842E-DAC3-84DD-BA0928B7120D}" dt="2022-05-18T19:00:33.412" v="451" actId="20577"/>
        <pc:sldMkLst>
          <pc:docMk/>
          <pc:sldMk cId="350984687" sldId="263"/>
        </pc:sldMkLst>
        <pc:spChg chg="mod">
          <ac:chgData name="Zehra AKÇİN" userId="S::akcin.zehra@std.izu.edu.tr::525bef2c-74d9-4e71-9408-9fbdf805a2d3" providerId="AD" clId="Web-{93569F4A-842E-DAC3-84DD-BA0928B7120D}" dt="2022-05-18T19:00:33.005" v="448" actId="20577"/>
          <ac:spMkLst>
            <pc:docMk/>
            <pc:sldMk cId="350984687" sldId="263"/>
            <ac:spMk id="2" creationId="{63ED17F6-D907-95D3-6DAF-80994A881620}"/>
          </ac:spMkLst>
        </pc:spChg>
        <pc:spChg chg="mod">
          <ac:chgData name="Zehra AKÇİN" userId="S::akcin.zehra@std.izu.edu.tr::525bef2c-74d9-4e71-9408-9fbdf805a2d3" providerId="AD" clId="Web-{93569F4A-842E-DAC3-84DD-BA0928B7120D}" dt="2022-05-18T19:00:33.412" v="451" actId="20577"/>
          <ac:spMkLst>
            <pc:docMk/>
            <pc:sldMk cId="350984687" sldId="263"/>
            <ac:spMk id="3" creationId="{D1641B62-C990-F713-612E-811347D504CC}"/>
          </ac:spMkLst>
        </pc:spChg>
      </pc:sldChg>
      <pc:sldChg chg="modSp new">
        <pc:chgData name="Zehra AKÇİN" userId="S::akcin.zehra@std.izu.edu.tr::525bef2c-74d9-4e71-9408-9fbdf805a2d3" providerId="AD" clId="Web-{93569F4A-842E-DAC3-84DD-BA0928B7120D}" dt="2022-05-18T19:01:13.039" v="456" actId="20577"/>
        <pc:sldMkLst>
          <pc:docMk/>
          <pc:sldMk cId="4023376443" sldId="264"/>
        </pc:sldMkLst>
        <pc:spChg chg="mod">
          <ac:chgData name="Zehra AKÇİN" userId="S::akcin.zehra@std.izu.edu.tr::525bef2c-74d9-4e71-9408-9fbdf805a2d3" providerId="AD" clId="Web-{93569F4A-842E-DAC3-84DD-BA0928B7120D}" dt="2022-05-18T19:01:12.898" v="453" actId="20577"/>
          <ac:spMkLst>
            <pc:docMk/>
            <pc:sldMk cId="4023376443" sldId="264"/>
            <ac:spMk id="2" creationId="{AA5BE078-94D3-A9D2-343D-BBABB30C866C}"/>
          </ac:spMkLst>
        </pc:spChg>
        <pc:spChg chg="mod">
          <ac:chgData name="Zehra AKÇİN" userId="S::akcin.zehra@std.izu.edu.tr::525bef2c-74d9-4e71-9408-9fbdf805a2d3" providerId="AD" clId="Web-{93569F4A-842E-DAC3-84DD-BA0928B7120D}" dt="2022-05-18T19:01:13.039" v="456" actId="20577"/>
          <ac:spMkLst>
            <pc:docMk/>
            <pc:sldMk cId="4023376443" sldId="264"/>
            <ac:spMk id="3" creationId="{DC26051A-CCF9-4B18-7CF8-F837424A1D9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0446B-6010-42A5-99FE-752B8313DBC3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91185EBA-B921-4D7C-AF0A-41B69B40F8D3}">
      <dgm:prSet phldrT="[Metin]"/>
      <dgm:spPr/>
      <dgm:t>
        <a:bodyPr/>
        <a:lstStyle/>
        <a:p>
          <a:r>
            <a:rPr lang="tr-TR" dirty="0"/>
            <a:t>kitap.java(</a:t>
          </a:r>
          <a:r>
            <a:rPr lang="tr-TR" dirty="0" err="1"/>
            <a:t>Jframe</a:t>
          </a:r>
          <a:r>
            <a:rPr lang="tr-TR" dirty="0"/>
            <a:t>)</a:t>
          </a:r>
        </a:p>
      </dgm:t>
    </dgm:pt>
    <dgm:pt modelId="{96E9467C-38F4-4F41-AFCE-BEA45F17CC86}" type="parTrans" cxnId="{27EE89DD-53BD-4837-A6EC-5BB833105CB5}">
      <dgm:prSet/>
      <dgm:spPr/>
      <dgm:t>
        <a:bodyPr/>
        <a:lstStyle/>
        <a:p>
          <a:endParaRPr lang="tr-TR"/>
        </a:p>
      </dgm:t>
    </dgm:pt>
    <dgm:pt modelId="{7F36D755-E9F6-4517-B829-1F691AD44C3B}" type="sibTrans" cxnId="{27EE89DD-53BD-4837-A6EC-5BB833105CB5}">
      <dgm:prSet/>
      <dgm:spPr/>
      <dgm:t>
        <a:bodyPr/>
        <a:lstStyle/>
        <a:p>
          <a:endParaRPr lang="tr-TR"/>
        </a:p>
      </dgm:t>
    </dgm:pt>
    <dgm:pt modelId="{0F5F41CD-07E2-477E-8D5A-B1EA5C8EAA7C}">
      <dgm:prSet phldrT="[Metin]"/>
      <dgm:spPr/>
      <dgm:t>
        <a:bodyPr/>
        <a:lstStyle/>
        <a:p>
          <a:r>
            <a:rPr lang="tr-TR" dirty="0"/>
            <a:t>sepetİşlemleri.java(</a:t>
          </a:r>
          <a:r>
            <a:rPr lang="tr-TR" dirty="0" err="1"/>
            <a:t>class</a:t>
          </a:r>
          <a:r>
            <a:rPr lang="tr-TR" dirty="0"/>
            <a:t>)</a:t>
          </a:r>
        </a:p>
      </dgm:t>
    </dgm:pt>
    <dgm:pt modelId="{AE26D8BB-1D0B-408C-B79A-5DA61FEB44DF}" type="parTrans" cxnId="{985CFCFB-D2FD-4660-960B-FA635A6D23E3}">
      <dgm:prSet/>
      <dgm:spPr/>
      <dgm:t>
        <a:bodyPr/>
        <a:lstStyle/>
        <a:p>
          <a:endParaRPr lang="tr-TR"/>
        </a:p>
      </dgm:t>
    </dgm:pt>
    <dgm:pt modelId="{8B12736E-EA33-40DB-9812-425FBE5AB8BB}" type="sibTrans" cxnId="{985CFCFB-D2FD-4660-960B-FA635A6D23E3}">
      <dgm:prSet/>
      <dgm:spPr/>
      <dgm:t>
        <a:bodyPr/>
        <a:lstStyle/>
        <a:p>
          <a:endParaRPr lang="tr-TR"/>
        </a:p>
      </dgm:t>
    </dgm:pt>
    <dgm:pt modelId="{D7150F37-2530-4109-8D19-8381402C4DCC}">
      <dgm:prSet phldrT="[Metin]"/>
      <dgm:spPr/>
      <dgm:t>
        <a:bodyPr/>
        <a:lstStyle/>
        <a:p>
          <a:r>
            <a:rPr lang="tr-TR" dirty="0"/>
            <a:t>kitp.java(</a:t>
          </a:r>
          <a:r>
            <a:rPr lang="tr-TR" dirty="0" err="1"/>
            <a:t>class</a:t>
          </a:r>
          <a:r>
            <a:rPr lang="tr-TR" dirty="0"/>
            <a:t>)</a:t>
          </a:r>
        </a:p>
      </dgm:t>
    </dgm:pt>
    <dgm:pt modelId="{4F27E9E3-758B-40ED-A682-48FD3643E63B}" type="parTrans" cxnId="{16BC2363-71B6-4324-B357-0CA3430E6B3D}">
      <dgm:prSet/>
      <dgm:spPr/>
      <dgm:t>
        <a:bodyPr/>
        <a:lstStyle/>
        <a:p>
          <a:endParaRPr lang="tr-TR"/>
        </a:p>
      </dgm:t>
    </dgm:pt>
    <dgm:pt modelId="{66FACEF7-56B0-4F81-955A-7E49784D2D6C}" type="sibTrans" cxnId="{16BC2363-71B6-4324-B357-0CA3430E6B3D}">
      <dgm:prSet/>
      <dgm:spPr/>
      <dgm:t>
        <a:bodyPr/>
        <a:lstStyle/>
        <a:p>
          <a:endParaRPr lang="tr-TR"/>
        </a:p>
      </dgm:t>
    </dgm:pt>
    <dgm:pt modelId="{A25E1FD4-6F47-4974-9825-FC1A4B3473FE}" type="pres">
      <dgm:prSet presAssocID="{9450446B-6010-42A5-99FE-752B8313DBC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B95B2EE-BC88-4279-BCAD-79AACFEA0D5C}" type="pres">
      <dgm:prSet presAssocID="{91185EBA-B921-4D7C-AF0A-41B69B40F8D3}" presName="singleCycle" presStyleCnt="0"/>
      <dgm:spPr/>
    </dgm:pt>
    <dgm:pt modelId="{CA2A0893-709D-4B2A-84DD-1D424FA047CA}" type="pres">
      <dgm:prSet presAssocID="{91185EBA-B921-4D7C-AF0A-41B69B40F8D3}" presName="singleCenter" presStyleLbl="node1" presStyleIdx="0" presStyleCnt="3" custScaleX="271655" custScaleY="184503">
        <dgm:presLayoutVars>
          <dgm:chMax val="7"/>
          <dgm:chPref val="7"/>
        </dgm:presLayoutVars>
      </dgm:prSet>
      <dgm:spPr/>
    </dgm:pt>
    <dgm:pt modelId="{1C36C0C7-7035-4011-88AB-EF5CDD861CE5}" type="pres">
      <dgm:prSet presAssocID="{AE26D8BB-1D0B-408C-B79A-5DA61FEB44DF}" presName="Name56" presStyleLbl="parChTrans1D2" presStyleIdx="0" presStyleCnt="2"/>
      <dgm:spPr/>
    </dgm:pt>
    <dgm:pt modelId="{2CF23029-210A-49FD-BEF2-3EFD7066A9D8}" type="pres">
      <dgm:prSet presAssocID="{0F5F41CD-07E2-477E-8D5A-B1EA5C8EAA7C}" presName="text0" presStyleLbl="node1" presStyleIdx="1" presStyleCnt="3" custScaleX="300960" custScaleY="145907" custRadScaleRad="238925" custRadScaleInc="100979">
        <dgm:presLayoutVars>
          <dgm:bulletEnabled val="1"/>
        </dgm:presLayoutVars>
      </dgm:prSet>
      <dgm:spPr/>
    </dgm:pt>
    <dgm:pt modelId="{A7612467-FAEB-42DE-AD91-97ED752F1D7E}" type="pres">
      <dgm:prSet presAssocID="{4F27E9E3-758B-40ED-A682-48FD3643E63B}" presName="Name56" presStyleLbl="parChTrans1D2" presStyleIdx="1" presStyleCnt="2"/>
      <dgm:spPr/>
    </dgm:pt>
    <dgm:pt modelId="{D21C01BB-6390-43BB-AD07-1448C681EFA5}" type="pres">
      <dgm:prSet presAssocID="{D7150F37-2530-4109-8D19-8381402C4DCC}" presName="text0" presStyleLbl="node1" presStyleIdx="2" presStyleCnt="3" custAng="0" custScaleX="238255" custScaleY="131805" custRadScaleRad="277713" custRadScaleInc="98775">
        <dgm:presLayoutVars>
          <dgm:bulletEnabled val="1"/>
        </dgm:presLayoutVars>
      </dgm:prSet>
      <dgm:spPr/>
    </dgm:pt>
  </dgm:ptLst>
  <dgm:cxnLst>
    <dgm:cxn modelId="{16BC2363-71B6-4324-B357-0CA3430E6B3D}" srcId="{91185EBA-B921-4D7C-AF0A-41B69B40F8D3}" destId="{D7150F37-2530-4109-8D19-8381402C4DCC}" srcOrd="1" destOrd="0" parTransId="{4F27E9E3-758B-40ED-A682-48FD3643E63B}" sibTransId="{66FACEF7-56B0-4F81-955A-7E49784D2D6C}"/>
    <dgm:cxn modelId="{E2E3654A-6667-4CCE-A845-088D0DE0A489}" type="presOf" srcId="{4F27E9E3-758B-40ED-A682-48FD3643E63B}" destId="{A7612467-FAEB-42DE-AD91-97ED752F1D7E}" srcOrd="0" destOrd="0" presId="urn:microsoft.com/office/officeart/2008/layout/RadialCluster"/>
    <dgm:cxn modelId="{DC96624F-0450-4CD9-9914-75364144DEC1}" type="presOf" srcId="{0F5F41CD-07E2-477E-8D5A-B1EA5C8EAA7C}" destId="{2CF23029-210A-49FD-BEF2-3EFD7066A9D8}" srcOrd="0" destOrd="0" presId="urn:microsoft.com/office/officeart/2008/layout/RadialCluster"/>
    <dgm:cxn modelId="{19AEB851-6068-48A7-9788-B0AD5183C90C}" type="presOf" srcId="{D7150F37-2530-4109-8D19-8381402C4DCC}" destId="{D21C01BB-6390-43BB-AD07-1448C681EFA5}" srcOrd="0" destOrd="0" presId="urn:microsoft.com/office/officeart/2008/layout/RadialCluster"/>
    <dgm:cxn modelId="{E1F8BA97-811E-474D-B25B-AC223A81CEA4}" type="presOf" srcId="{9450446B-6010-42A5-99FE-752B8313DBC3}" destId="{A25E1FD4-6F47-4974-9825-FC1A4B3473FE}" srcOrd="0" destOrd="0" presId="urn:microsoft.com/office/officeart/2008/layout/RadialCluster"/>
    <dgm:cxn modelId="{DD049CAF-89C3-4DE0-AC9B-FF74AB74F5DA}" type="presOf" srcId="{AE26D8BB-1D0B-408C-B79A-5DA61FEB44DF}" destId="{1C36C0C7-7035-4011-88AB-EF5CDD861CE5}" srcOrd="0" destOrd="0" presId="urn:microsoft.com/office/officeart/2008/layout/RadialCluster"/>
    <dgm:cxn modelId="{E27B4BB0-40B6-4E6E-8223-83851E8703D8}" type="presOf" srcId="{91185EBA-B921-4D7C-AF0A-41B69B40F8D3}" destId="{CA2A0893-709D-4B2A-84DD-1D424FA047CA}" srcOrd="0" destOrd="0" presId="urn:microsoft.com/office/officeart/2008/layout/RadialCluster"/>
    <dgm:cxn modelId="{27EE89DD-53BD-4837-A6EC-5BB833105CB5}" srcId="{9450446B-6010-42A5-99FE-752B8313DBC3}" destId="{91185EBA-B921-4D7C-AF0A-41B69B40F8D3}" srcOrd="0" destOrd="0" parTransId="{96E9467C-38F4-4F41-AFCE-BEA45F17CC86}" sibTransId="{7F36D755-E9F6-4517-B829-1F691AD44C3B}"/>
    <dgm:cxn modelId="{985CFCFB-D2FD-4660-960B-FA635A6D23E3}" srcId="{91185EBA-B921-4D7C-AF0A-41B69B40F8D3}" destId="{0F5F41CD-07E2-477E-8D5A-B1EA5C8EAA7C}" srcOrd="0" destOrd="0" parTransId="{AE26D8BB-1D0B-408C-B79A-5DA61FEB44DF}" sibTransId="{8B12736E-EA33-40DB-9812-425FBE5AB8BB}"/>
    <dgm:cxn modelId="{077C1CD5-D0E0-45AE-A79D-448AD2B3C6A0}" type="presParOf" srcId="{A25E1FD4-6F47-4974-9825-FC1A4B3473FE}" destId="{5B95B2EE-BC88-4279-BCAD-79AACFEA0D5C}" srcOrd="0" destOrd="0" presId="urn:microsoft.com/office/officeart/2008/layout/RadialCluster"/>
    <dgm:cxn modelId="{C0475FBF-1485-463D-92E7-19148E5F0BE6}" type="presParOf" srcId="{5B95B2EE-BC88-4279-BCAD-79AACFEA0D5C}" destId="{CA2A0893-709D-4B2A-84DD-1D424FA047CA}" srcOrd="0" destOrd="0" presId="urn:microsoft.com/office/officeart/2008/layout/RadialCluster"/>
    <dgm:cxn modelId="{9777F3AB-073D-4AF3-8F86-ED9A815B256E}" type="presParOf" srcId="{5B95B2EE-BC88-4279-BCAD-79AACFEA0D5C}" destId="{1C36C0C7-7035-4011-88AB-EF5CDD861CE5}" srcOrd="1" destOrd="0" presId="urn:microsoft.com/office/officeart/2008/layout/RadialCluster"/>
    <dgm:cxn modelId="{E73D7CE0-CB63-42DA-A0E5-2FBB3ACF481E}" type="presParOf" srcId="{5B95B2EE-BC88-4279-BCAD-79AACFEA0D5C}" destId="{2CF23029-210A-49FD-BEF2-3EFD7066A9D8}" srcOrd="2" destOrd="0" presId="urn:microsoft.com/office/officeart/2008/layout/RadialCluster"/>
    <dgm:cxn modelId="{7894CBCF-C828-4723-A19B-965A9EFA1765}" type="presParOf" srcId="{5B95B2EE-BC88-4279-BCAD-79AACFEA0D5C}" destId="{A7612467-FAEB-42DE-AD91-97ED752F1D7E}" srcOrd="3" destOrd="0" presId="urn:microsoft.com/office/officeart/2008/layout/RadialCluster"/>
    <dgm:cxn modelId="{37335650-8F4D-4F00-B44A-E84DC31034FF}" type="presParOf" srcId="{5B95B2EE-BC88-4279-BCAD-79AACFEA0D5C}" destId="{D21C01BB-6390-43BB-AD07-1448C681EFA5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7F8034-D92B-40C2-A6E5-653B38354FE5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F6D4612D-D2C3-4C1B-9D54-8C8308B53C91}">
      <dgm:prSet phldrT="[Metin]"/>
      <dgm:spPr/>
      <dgm:t>
        <a:bodyPr/>
        <a:lstStyle/>
        <a:p>
          <a:r>
            <a:rPr lang="tr-TR" dirty="0"/>
            <a:t>login.java (</a:t>
          </a:r>
          <a:r>
            <a:rPr lang="tr-TR" dirty="0" err="1"/>
            <a:t>Jframe</a:t>
          </a:r>
          <a:r>
            <a:rPr lang="tr-TR" dirty="0"/>
            <a:t>)</a:t>
          </a:r>
        </a:p>
      </dgm:t>
    </dgm:pt>
    <dgm:pt modelId="{5ED14902-F568-4517-869A-1B007CFE2926}" type="parTrans" cxnId="{536A0A28-2A6A-4FD6-8CAB-BD9844D6E601}">
      <dgm:prSet/>
      <dgm:spPr/>
      <dgm:t>
        <a:bodyPr/>
        <a:lstStyle/>
        <a:p>
          <a:endParaRPr lang="tr-TR"/>
        </a:p>
      </dgm:t>
    </dgm:pt>
    <dgm:pt modelId="{213C2E2B-7910-4F20-A2F7-1856EB69806F}" type="sibTrans" cxnId="{536A0A28-2A6A-4FD6-8CAB-BD9844D6E601}">
      <dgm:prSet/>
      <dgm:spPr/>
      <dgm:t>
        <a:bodyPr/>
        <a:lstStyle/>
        <a:p>
          <a:endParaRPr lang="tr-TR"/>
        </a:p>
      </dgm:t>
    </dgm:pt>
    <dgm:pt modelId="{454F9E11-B85F-4507-8719-5D95E23C202F}">
      <dgm:prSet phldrT="[Metin]" custT="1"/>
      <dgm:spPr/>
      <dgm:t>
        <a:bodyPr/>
        <a:lstStyle/>
        <a:p>
          <a:r>
            <a:rPr lang="tr-TR" sz="1700" dirty="0"/>
            <a:t>loin.java(</a:t>
          </a:r>
          <a:r>
            <a:rPr lang="tr-TR" sz="1700" dirty="0" err="1"/>
            <a:t>class</a:t>
          </a:r>
          <a:r>
            <a:rPr lang="tr-TR" sz="1700" dirty="0"/>
            <a:t>)</a:t>
          </a:r>
        </a:p>
      </dgm:t>
    </dgm:pt>
    <dgm:pt modelId="{0768878C-D5DE-4D34-B8B8-63C97C8E2DC6}" type="parTrans" cxnId="{0AAB46BC-6CEA-4A47-AE20-F29A3EBA765A}">
      <dgm:prSet/>
      <dgm:spPr/>
      <dgm:t>
        <a:bodyPr/>
        <a:lstStyle/>
        <a:p>
          <a:endParaRPr lang="tr-TR"/>
        </a:p>
      </dgm:t>
    </dgm:pt>
    <dgm:pt modelId="{5000ADA2-6277-493E-9EF4-3950F7FC8BCA}" type="sibTrans" cxnId="{0AAB46BC-6CEA-4A47-AE20-F29A3EBA765A}">
      <dgm:prSet/>
      <dgm:spPr/>
      <dgm:t>
        <a:bodyPr/>
        <a:lstStyle/>
        <a:p>
          <a:endParaRPr lang="tr-TR"/>
        </a:p>
      </dgm:t>
    </dgm:pt>
    <dgm:pt modelId="{59D46412-3F1C-4A4F-BB8B-2549C407BD45}" type="pres">
      <dgm:prSet presAssocID="{0A7F8034-D92B-40C2-A6E5-653B38354FE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4D4259AE-2730-4531-815A-101F67FBF4A3}" type="pres">
      <dgm:prSet presAssocID="{F6D4612D-D2C3-4C1B-9D54-8C8308B53C91}" presName="singleCycle" presStyleCnt="0"/>
      <dgm:spPr/>
    </dgm:pt>
    <dgm:pt modelId="{67FAB310-02BD-438C-8035-8D6350ABC420}" type="pres">
      <dgm:prSet presAssocID="{F6D4612D-D2C3-4C1B-9D54-8C8308B53C91}" presName="singleCenter" presStyleLbl="node1" presStyleIdx="0" presStyleCnt="2" custScaleX="223810" custScaleY="67221" custLinFactNeighborX="-78300" custLinFactNeighborY="11096">
        <dgm:presLayoutVars>
          <dgm:chMax val="7"/>
          <dgm:chPref val="7"/>
        </dgm:presLayoutVars>
      </dgm:prSet>
      <dgm:spPr/>
    </dgm:pt>
    <dgm:pt modelId="{946B6526-C1C6-4630-A0B6-76AFC5334D11}" type="pres">
      <dgm:prSet presAssocID="{0768878C-D5DE-4D34-B8B8-63C97C8E2DC6}" presName="Name56" presStyleLbl="parChTrans1D2" presStyleIdx="0" presStyleCnt="1"/>
      <dgm:spPr/>
    </dgm:pt>
    <dgm:pt modelId="{AC83FD17-819D-405B-AF69-F282E11DBEBA}" type="pres">
      <dgm:prSet presAssocID="{454F9E11-B85F-4507-8719-5D95E23C202F}" presName="text0" presStyleLbl="node1" presStyleIdx="1" presStyleCnt="2" custScaleX="323445" custScaleY="70480" custRadScaleRad="177679" custRadScaleInc="3986">
        <dgm:presLayoutVars>
          <dgm:bulletEnabled val="1"/>
        </dgm:presLayoutVars>
      </dgm:prSet>
      <dgm:spPr/>
    </dgm:pt>
  </dgm:ptLst>
  <dgm:cxnLst>
    <dgm:cxn modelId="{32EFBC1E-7B08-45D7-8702-086768ACD2C3}" type="presOf" srcId="{0A7F8034-D92B-40C2-A6E5-653B38354FE5}" destId="{59D46412-3F1C-4A4F-BB8B-2549C407BD45}" srcOrd="0" destOrd="0" presId="urn:microsoft.com/office/officeart/2008/layout/RadialCluster"/>
    <dgm:cxn modelId="{536A0A28-2A6A-4FD6-8CAB-BD9844D6E601}" srcId="{0A7F8034-D92B-40C2-A6E5-653B38354FE5}" destId="{F6D4612D-D2C3-4C1B-9D54-8C8308B53C91}" srcOrd="0" destOrd="0" parTransId="{5ED14902-F568-4517-869A-1B007CFE2926}" sibTransId="{213C2E2B-7910-4F20-A2F7-1856EB69806F}"/>
    <dgm:cxn modelId="{0AAB46BC-6CEA-4A47-AE20-F29A3EBA765A}" srcId="{F6D4612D-D2C3-4C1B-9D54-8C8308B53C91}" destId="{454F9E11-B85F-4507-8719-5D95E23C202F}" srcOrd="0" destOrd="0" parTransId="{0768878C-D5DE-4D34-B8B8-63C97C8E2DC6}" sibTransId="{5000ADA2-6277-493E-9EF4-3950F7FC8BCA}"/>
    <dgm:cxn modelId="{EE02C2C9-4CCB-41E6-BEF0-92D8CE711599}" type="presOf" srcId="{0768878C-D5DE-4D34-B8B8-63C97C8E2DC6}" destId="{946B6526-C1C6-4630-A0B6-76AFC5334D11}" srcOrd="0" destOrd="0" presId="urn:microsoft.com/office/officeart/2008/layout/RadialCluster"/>
    <dgm:cxn modelId="{5F1733E6-7E1C-4D9F-8200-11D986D867EB}" type="presOf" srcId="{454F9E11-B85F-4507-8719-5D95E23C202F}" destId="{AC83FD17-819D-405B-AF69-F282E11DBEBA}" srcOrd="0" destOrd="0" presId="urn:microsoft.com/office/officeart/2008/layout/RadialCluster"/>
    <dgm:cxn modelId="{CE6E6EFD-79E2-491C-B6CD-F3A8FBF8D37F}" type="presOf" srcId="{F6D4612D-D2C3-4C1B-9D54-8C8308B53C91}" destId="{67FAB310-02BD-438C-8035-8D6350ABC420}" srcOrd="0" destOrd="0" presId="urn:microsoft.com/office/officeart/2008/layout/RadialCluster"/>
    <dgm:cxn modelId="{560A8665-067B-4914-9569-2C780604FACA}" type="presParOf" srcId="{59D46412-3F1C-4A4F-BB8B-2549C407BD45}" destId="{4D4259AE-2730-4531-815A-101F67FBF4A3}" srcOrd="0" destOrd="0" presId="urn:microsoft.com/office/officeart/2008/layout/RadialCluster"/>
    <dgm:cxn modelId="{0D114582-41F7-4C6F-AB30-13D91225F156}" type="presParOf" srcId="{4D4259AE-2730-4531-815A-101F67FBF4A3}" destId="{67FAB310-02BD-438C-8035-8D6350ABC420}" srcOrd="0" destOrd="0" presId="urn:microsoft.com/office/officeart/2008/layout/RadialCluster"/>
    <dgm:cxn modelId="{F339DB77-9F35-4820-86AB-2FA8C6B6F2DF}" type="presParOf" srcId="{4D4259AE-2730-4531-815A-101F67FBF4A3}" destId="{946B6526-C1C6-4630-A0B6-76AFC5334D11}" srcOrd="1" destOrd="0" presId="urn:microsoft.com/office/officeart/2008/layout/RadialCluster"/>
    <dgm:cxn modelId="{5ED9856F-BE04-429F-AF5F-2341DF29B639}" type="presParOf" srcId="{4D4259AE-2730-4531-815A-101F67FBF4A3}" destId="{AC83FD17-819D-405B-AF69-F282E11DBEBA}" srcOrd="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A0893-709D-4B2A-84DD-1D424FA047CA}">
      <dsp:nvSpPr>
        <dsp:cNvPr id="0" name=""/>
        <dsp:cNvSpPr/>
      </dsp:nvSpPr>
      <dsp:spPr>
        <a:xfrm>
          <a:off x="2222497" y="573456"/>
          <a:ext cx="2029016" cy="1378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kitap.java(</a:t>
          </a:r>
          <a:r>
            <a:rPr lang="tr-TR" sz="1800" kern="1200" dirty="0" err="1"/>
            <a:t>Jframe</a:t>
          </a:r>
          <a:r>
            <a:rPr lang="tr-TR" sz="1800" kern="1200" dirty="0"/>
            <a:t>)</a:t>
          </a:r>
        </a:p>
      </dsp:txBody>
      <dsp:txXfrm>
        <a:off x="2289769" y="640728"/>
        <a:ext cx="1894472" cy="1243526"/>
      </dsp:txXfrm>
    </dsp:sp>
    <dsp:sp modelId="{1C36C0C7-7035-4011-88AB-EF5CDD861CE5}">
      <dsp:nvSpPr>
        <dsp:cNvPr id="0" name=""/>
        <dsp:cNvSpPr/>
      </dsp:nvSpPr>
      <dsp:spPr>
        <a:xfrm rot="52866">
          <a:off x="4251478" y="1282770"/>
          <a:ext cx="60815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8155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23029-210A-49FD-BEF2-3EFD7066A9D8}">
      <dsp:nvSpPr>
        <dsp:cNvPr id="0" name=""/>
        <dsp:cNvSpPr/>
      </dsp:nvSpPr>
      <dsp:spPr>
        <a:xfrm>
          <a:off x="4859597" y="933946"/>
          <a:ext cx="1506092" cy="7301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/>
            <a:t>sepetİşlemleri.java(</a:t>
          </a:r>
          <a:r>
            <a:rPr lang="tr-TR" sz="1000" kern="1200" dirty="0" err="1"/>
            <a:t>class</a:t>
          </a:r>
          <a:r>
            <a:rPr lang="tr-TR" sz="1000" kern="1200" dirty="0"/>
            <a:t>)</a:t>
          </a:r>
        </a:p>
      </dsp:txBody>
      <dsp:txXfrm>
        <a:off x="4895241" y="969590"/>
        <a:ext cx="1434804" cy="658873"/>
      </dsp:txXfrm>
    </dsp:sp>
    <dsp:sp modelId="{A7612467-FAEB-42DE-AD91-97ED752F1D7E}">
      <dsp:nvSpPr>
        <dsp:cNvPr id="0" name=""/>
        <dsp:cNvSpPr/>
      </dsp:nvSpPr>
      <dsp:spPr>
        <a:xfrm rot="10730838">
          <a:off x="1192193" y="1293268"/>
          <a:ext cx="10304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0408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C01BB-6390-43BB-AD07-1448C681EFA5}">
      <dsp:nvSpPr>
        <dsp:cNvPr id="0" name=""/>
        <dsp:cNvSpPr/>
      </dsp:nvSpPr>
      <dsp:spPr>
        <a:xfrm>
          <a:off x="0" y="985833"/>
          <a:ext cx="1192297" cy="659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kitp.java(</a:t>
          </a:r>
          <a:r>
            <a:rPr lang="tr-TR" sz="1300" kern="1200" dirty="0" err="1"/>
            <a:t>class</a:t>
          </a:r>
          <a:r>
            <a:rPr lang="tr-TR" sz="1300" kern="1200" dirty="0"/>
            <a:t>)</a:t>
          </a:r>
        </a:p>
      </dsp:txBody>
      <dsp:txXfrm>
        <a:off x="32199" y="1018032"/>
        <a:ext cx="1127899" cy="595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AB310-02BD-438C-8035-8D6350ABC420}">
      <dsp:nvSpPr>
        <dsp:cNvPr id="0" name=""/>
        <dsp:cNvSpPr/>
      </dsp:nvSpPr>
      <dsp:spPr>
        <a:xfrm>
          <a:off x="1205194" y="744071"/>
          <a:ext cx="1805751" cy="542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login.java (</a:t>
          </a:r>
          <a:r>
            <a:rPr lang="tr-TR" sz="1600" kern="1200" dirty="0" err="1"/>
            <a:t>Jframe</a:t>
          </a:r>
          <a:r>
            <a:rPr lang="tr-TR" sz="1600" kern="1200" dirty="0"/>
            <a:t>)</a:t>
          </a:r>
        </a:p>
      </dsp:txBody>
      <dsp:txXfrm>
        <a:off x="1231670" y="770547"/>
        <a:ext cx="1752799" cy="489402"/>
      </dsp:txXfrm>
    </dsp:sp>
    <dsp:sp modelId="{946B6526-C1C6-4630-A0B6-76AFC5334D11}">
      <dsp:nvSpPr>
        <dsp:cNvPr id="0" name=""/>
        <dsp:cNvSpPr/>
      </dsp:nvSpPr>
      <dsp:spPr>
        <a:xfrm rot="21599995">
          <a:off x="3010945" y="1015247"/>
          <a:ext cx="134935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9356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3FD17-819D-405B-AF69-F282E11DBEBA}">
      <dsp:nvSpPr>
        <dsp:cNvPr id="0" name=""/>
        <dsp:cNvSpPr/>
      </dsp:nvSpPr>
      <dsp:spPr>
        <a:xfrm>
          <a:off x="4360302" y="824747"/>
          <a:ext cx="1748452" cy="3809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loin.java(</a:t>
          </a:r>
          <a:r>
            <a:rPr lang="tr-TR" sz="1700" kern="1200" dirty="0" err="1"/>
            <a:t>class</a:t>
          </a:r>
          <a:r>
            <a:rPr lang="tr-TR" sz="1700" kern="1200" dirty="0"/>
            <a:t>)</a:t>
          </a:r>
        </a:p>
      </dsp:txBody>
      <dsp:txXfrm>
        <a:off x="4378901" y="843346"/>
        <a:ext cx="1711254" cy="343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"/>
              <a:t>Asıl alt başlık stilini düzenlemek için tıklatın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12/22/2022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Serbest 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Serbest 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12/22/2022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Serbest Form 6" title="Kırpma İşareti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 title="Arka Plan Şekli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12/22/2022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Dikdörtgen 8" title="Bölme Çubuğu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 title="Arka Plan Şekli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"/>
              <a:t>Resim eklemek için simgeye tıklayın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12/22/2022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Dikdörtgen 8" title="Bölme Çubuğu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12/22/2022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Dikdörtgen 8" title="Kenar çubuğu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40081" y="791570"/>
            <a:ext cx="4272839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tr-TR" sz="5400" dirty="0">
                <a:solidFill>
                  <a:schemeClr val="bg2"/>
                </a:solidFill>
              </a:rPr>
              <a:t>KİTAP11</a:t>
            </a:r>
            <a:endParaRPr lang="en-US" sz="5400" dirty="0">
              <a:solidFill>
                <a:schemeClr val="bg2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176720" y="791570"/>
            <a:ext cx="4892308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384048" algn="l">
              <a:lnSpc>
                <a:spcPct val="94000"/>
              </a:lnSpc>
              <a:spcAft>
                <a:spcPts val="200"/>
              </a:spcAft>
            </a:pPr>
            <a:endParaRPr lang="en-US" sz="1800" dirty="0"/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endParaRPr lang="en-US" sz="1800" dirty="0"/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endParaRPr lang="en-US" sz="1800" dirty="0"/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endParaRPr lang="en-US" sz="1800" dirty="0"/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endParaRPr lang="en-US" sz="18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F086EA2-61AD-94A0-C563-3A05293EDC48}"/>
              </a:ext>
            </a:extLst>
          </p:cNvPr>
          <p:cNvSpPr txBox="1"/>
          <p:nvPr/>
        </p:nvSpPr>
        <p:spPr>
          <a:xfrm>
            <a:off x="5922720" y="2244436"/>
            <a:ext cx="4892307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2000" b="1" dirty="0"/>
              <a:t>İSTANBUL SABAHATTİN ZAİM ÜNİVERSİTESİ</a:t>
            </a:r>
          </a:p>
          <a:p>
            <a:pPr algn="ctr"/>
            <a:r>
              <a:rPr lang="tr-TR" sz="2000" b="1" dirty="0"/>
              <a:t>YAZILIM MÜHENDİSLİĞİ</a:t>
            </a:r>
          </a:p>
          <a:p>
            <a:endParaRPr lang="tr-TR" sz="2000" dirty="0"/>
          </a:p>
          <a:p>
            <a:r>
              <a:rPr lang="tr-TR" sz="2000" b="1" dirty="0"/>
              <a:t>GÖKHAN GÜNEY                    030720156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44199E-AADC-1411-A5F3-E66B314D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UYGULAMANIN GÖRÜNTÜLERİ</a:t>
            </a:r>
          </a:p>
        </p:txBody>
      </p:sp>
      <p:pic>
        <p:nvPicPr>
          <p:cNvPr id="12" name="İçerik Yer Tutucusu 11">
            <a:extLst>
              <a:ext uri="{FF2B5EF4-FFF2-40B4-BE49-F238E27FC236}">
                <a16:creationId xmlns:a16="http://schemas.microsoft.com/office/drawing/2014/main" id="{EA0E1479-2B61-3C98-44C7-3488519D3A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7354" y="1968835"/>
            <a:ext cx="3037656" cy="4393864"/>
          </a:xfrm>
        </p:spPr>
      </p:pic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CEED96D5-604A-1762-477B-68E1C65D99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308789" y="1968835"/>
            <a:ext cx="3110936" cy="4393865"/>
          </a:xfrm>
        </p:spPr>
      </p:pic>
    </p:spTree>
    <p:extLst>
      <p:ext uri="{BB962C8B-B14F-4D97-AF65-F5344CB8AC3E}">
        <p14:creationId xmlns:p14="http://schemas.microsoft.com/office/powerpoint/2010/main" val="394725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64BF07-7A9E-58C1-E7C2-28C1E4E38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2285999"/>
            <a:ext cx="3385127" cy="408709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80D69593-90D4-CB48-2EA7-9CCF9D38D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22" y="294354"/>
            <a:ext cx="9577167" cy="626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DCD996F2-BB08-33F4-99E0-076FB8DFD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43" y="421347"/>
            <a:ext cx="9464758" cy="625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1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C46169-D3DF-E382-61D0-17137833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SAYFA İLİŞKİLERİ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7E2D13-F2A7-7F29-9B7A-8F65C54F5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2285999"/>
            <a:ext cx="9897035" cy="3581401"/>
          </a:xfrm>
        </p:spPr>
        <p:txBody>
          <a:bodyPr/>
          <a:lstStyle/>
          <a:p>
            <a:r>
              <a:rPr lang="tr-TR" dirty="0"/>
              <a:t>Proje 4 </a:t>
            </a:r>
            <a:r>
              <a:rPr lang="tr-TR" dirty="0" err="1"/>
              <a:t>Jframe</a:t>
            </a:r>
            <a:r>
              <a:rPr lang="tr-TR" dirty="0"/>
              <a:t>, 3 Java Class oluşmaktadır. Java </a:t>
            </a:r>
            <a:r>
              <a:rPr lang="tr-TR" dirty="0" err="1"/>
              <a:t>class</a:t>
            </a:r>
            <a:r>
              <a:rPr lang="tr-TR" dirty="0"/>
              <a:t> içerisinde çeşitli fonksiyonlar tanımlanmış ve işlemler fonksiyonlar üzerinden yürütülmeye çalışılmıştır.</a:t>
            </a:r>
          </a:p>
          <a:p>
            <a:r>
              <a:rPr lang="tr-TR" dirty="0"/>
              <a:t>Birbiri ile ilişkisi olan </a:t>
            </a:r>
            <a:r>
              <a:rPr lang="tr-TR" dirty="0" err="1"/>
              <a:t>Jframe</a:t>
            </a:r>
            <a:r>
              <a:rPr lang="tr-TR" dirty="0"/>
              <a:t> ve Java </a:t>
            </a:r>
            <a:r>
              <a:rPr lang="tr-TR" dirty="0" err="1"/>
              <a:t>class</a:t>
            </a:r>
            <a:r>
              <a:rPr lang="tr-TR" dirty="0"/>
              <a:t> sayfaları;</a:t>
            </a:r>
          </a:p>
          <a:p>
            <a:endParaRPr lang="tr-TR" dirty="0"/>
          </a:p>
        </p:txBody>
      </p:sp>
      <p:graphicFrame>
        <p:nvGraphicFramePr>
          <p:cNvPr id="9" name="Diyagram 8">
            <a:extLst>
              <a:ext uri="{FF2B5EF4-FFF2-40B4-BE49-F238E27FC236}">
                <a16:creationId xmlns:a16="http://schemas.microsoft.com/office/drawing/2014/main" id="{6B74AA3D-C69A-CA82-DE9B-55E9F3C69A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577294"/>
              </p:ext>
            </p:extLst>
          </p:nvPr>
        </p:nvGraphicFramePr>
        <p:xfrm>
          <a:off x="2750671" y="2956361"/>
          <a:ext cx="6474012" cy="2489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yagram 10">
            <a:extLst>
              <a:ext uri="{FF2B5EF4-FFF2-40B4-BE49-F238E27FC236}">
                <a16:creationId xmlns:a16="http://schemas.microsoft.com/office/drawing/2014/main" id="{54C46F92-9AF3-EF5D-4876-0D98A84A3B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9875625"/>
              </p:ext>
            </p:extLst>
          </p:nvPr>
        </p:nvGraphicFramePr>
        <p:xfrm>
          <a:off x="2303929" y="4966446"/>
          <a:ext cx="8068236" cy="1613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21075295"/>
      </p:ext>
    </p:extLst>
  </p:cSld>
  <p:clrMapOvr>
    <a:masterClrMapping/>
  </p:clrMapOvr>
</p:sld>
</file>

<file path=ppt/theme/theme1.xml><?xml version="1.0" encoding="utf-8"?>
<a:theme xmlns:a="http://schemas.openxmlformats.org/drawingml/2006/main" name="Eki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604</TotalTime>
  <Words>76</Words>
  <Application>Microsoft Office PowerPoint</Application>
  <PresentationFormat>Geniş ekran</PresentationFormat>
  <Paragraphs>17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7" baseType="lpstr">
      <vt:lpstr>Franklin Gothic Book</vt:lpstr>
      <vt:lpstr>Ekin</vt:lpstr>
      <vt:lpstr>KİTAP11</vt:lpstr>
      <vt:lpstr>UYGULAMANIN GÖRÜNTÜLERİ</vt:lpstr>
      <vt:lpstr>PowerPoint Sunusu</vt:lpstr>
      <vt:lpstr>PowerPoint Sunusu</vt:lpstr>
      <vt:lpstr>SAYFA İLİŞKİLERİ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>Gökhan GÜNEY</cp:lastModifiedBy>
  <cp:revision>213</cp:revision>
  <dcterms:created xsi:type="dcterms:W3CDTF">2022-05-18T18:24:11Z</dcterms:created>
  <dcterms:modified xsi:type="dcterms:W3CDTF">2022-12-22T00:11:47Z</dcterms:modified>
</cp:coreProperties>
</file>