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77" r:id="rId2"/>
    <p:sldId id="292" r:id="rId3"/>
    <p:sldId id="293" r:id="rId4"/>
    <p:sldId id="317" r:id="rId5"/>
    <p:sldId id="319" r:id="rId6"/>
    <p:sldId id="294" r:id="rId7"/>
    <p:sldId id="296" r:id="rId8"/>
    <p:sldId id="273" r:id="rId9"/>
    <p:sldId id="271" r:id="rId10"/>
    <p:sldId id="280" r:id="rId11"/>
    <p:sldId id="330" r:id="rId12"/>
    <p:sldId id="332" r:id="rId13"/>
    <p:sldId id="333" r:id="rId14"/>
    <p:sldId id="326" r:id="rId15"/>
    <p:sldId id="282" r:id="rId16"/>
    <p:sldId id="283" r:id="rId17"/>
    <p:sldId id="336" r:id="rId18"/>
    <p:sldId id="284" r:id="rId19"/>
    <p:sldId id="334" r:id="rId20"/>
    <p:sldId id="299" r:id="rId21"/>
    <p:sldId id="300" r:id="rId22"/>
    <p:sldId id="289" r:id="rId23"/>
    <p:sldId id="301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278" r:id="rId40"/>
    <p:sldId id="35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BE68FF2F-74D9-49EA-B213-082DDF36BCC6}">
          <p14:sldIdLst>
            <p14:sldId id="277"/>
            <p14:sldId id="292"/>
            <p14:sldId id="293"/>
            <p14:sldId id="317"/>
            <p14:sldId id="319"/>
            <p14:sldId id="294"/>
            <p14:sldId id="296"/>
            <p14:sldId id="273"/>
            <p14:sldId id="271"/>
            <p14:sldId id="280"/>
            <p14:sldId id="330"/>
            <p14:sldId id="332"/>
            <p14:sldId id="333"/>
            <p14:sldId id="326"/>
            <p14:sldId id="282"/>
            <p14:sldId id="283"/>
            <p14:sldId id="336"/>
            <p14:sldId id="284"/>
            <p14:sldId id="334"/>
            <p14:sldId id="299"/>
            <p14:sldId id="300"/>
            <p14:sldId id="289"/>
            <p14:sldId id="301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278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ev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53" autoAdjust="0"/>
    <p:restoredTop sz="80605" autoAdjust="0"/>
  </p:normalViewPr>
  <p:slideViewPr>
    <p:cSldViewPr>
      <p:cViewPr varScale="1">
        <p:scale>
          <a:sx n="55" d="100"/>
          <a:sy n="55" d="100"/>
        </p:scale>
        <p:origin x="8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2D38D-8EF5-4F79-B236-6F21E8F9BC3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E6D973E-8504-4922-AD22-BB881E2C95BC}">
      <dgm:prSet phldrT="[Text]"/>
      <dgm:spPr/>
      <dgm:t>
        <a:bodyPr/>
        <a:lstStyle/>
        <a:p>
          <a:endParaRPr lang="tr-TR" dirty="0"/>
        </a:p>
      </dgm:t>
    </dgm:pt>
    <dgm:pt modelId="{6B5D35BD-3B76-420A-B696-DE6C7BD7508B}" type="parTrans" cxnId="{2C2493C8-72CE-41D9-890B-7CFB4AF646C6}">
      <dgm:prSet/>
      <dgm:spPr/>
      <dgm:t>
        <a:bodyPr/>
        <a:lstStyle/>
        <a:p>
          <a:endParaRPr lang="tr-TR"/>
        </a:p>
      </dgm:t>
    </dgm:pt>
    <dgm:pt modelId="{47924D2F-D7B0-4FD7-B63E-B03F21C164B2}" type="sibTrans" cxnId="{2C2493C8-72CE-41D9-890B-7CFB4AF646C6}">
      <dgm:prSet/>
      <dgm:spPr/>
      <dgm:t>
        <a:bodyPr/>
        <a:lstStyle/>
        <a:p>
          <a:endParaRPr lang="tr-TR"/>
        </a:p>
      </dgm:t>
    </dgm:pt>
    <dgm:pt modelId="{29CA6965-74D6-4F8B-974F-0E45FDB9B8A1}">
      <dgm:prSet phldrT="[Text]"/>
      <dgm:spPr/>
      <dgm:t>
        <a:bodyPr/>
        <a:lstStyle/>
        <a:p>
          <a:r>
            <a:rPr lang="tr-TR" dirty="0"/>
            <a:t>Fiziksel ve ruhsal olarak evliliğe uygun olmadıkları için evlilik sorumluluklarının altında ezilebilirler.</a:t>
          </a:r>
        </a:p>
      </dgm:t>
    </dgm:pt>
    <dgm:pt modelId="{4E3494CF-2E93-40F0-8DEF-8E756F019E4E}" type="parTrans" cxnId="{098A1DF2-C57E-483C-B06E-43851AE12AE3}">
      <dgm:prSet/>
      <dgm:spPr/>
      <dgm:t>
        <a:bodyPr/>
        <a:lstStyle/>
        <a:p>
          <a:endParaRPr lang="tr-TR"/>
        </a:p>
      </dgm:t>
    </dgm:pt>
    <dgm:pt modelId="{877177DB-ECB5-4FDA-A4A5-330BD5A1EE48}" type="sibTrans" cxnId="{098A1DF2-C57E-483C-B06E-43851AE12AE3}">
      <dgm:prSet/>
      <dgm:spPr/>
      <dgm:t>
        <a:bodyPr/>
        <a:lstStyle/>
        <a:p>
          <a:endParaRPr lang="tr-TR"/>
        </a:p>
      </dgm:t>
    </dgm:pt>
    <dgm:pt modelId="{3ABB74CA-015B-4B14-B7B2-D95E13FC8AB9}">
      <dgm:prSet/>
      <dgm:spPr/>
      <dgm:t>
        <a:bodyPr/>
        <a:lstStyle/>
        <a:p>
          <a:r>
            <a:rPr lang="tr-TR" dirty="0"/>
            <a:t>Özgüvensiz, güçsüz hissederler, mutsuz olabilirler, sağlıkları bozulabilir. </a:t>
          </a:r>
        </a:p>
      </dgm:t>
    </dgm:pt>
    <dgm:pt modelId="{E3A19AB6-CD2F-4873-B036-1755574C6700}" type="parTrans" cxnId="{D6E1A882-0E2E-4311-B3BA-7B91C8CFA1EB}">
      <dgm:prSet/>
      <dgm:spPr/>
      <dgm:t>
        <a:bodyPr/>
        <a:lstStyle/>
        <a:p>
          <a:endParaRPr lang="tr-TR"/>
        </a:p>
      </dgm:t>
    </dgm:pt>
    <dgm:pt modelId="{DA62FCB8-9556-4069-AFBA-5672713EC04A}" type="sibTrans" cxnId="{D6E1A882-0E2E-4311-B3BA-7B91C8CFA1EB}">
      <dgm:prSet/>
      <dgm:spPr/>
      <dgm:t>
        <a:bodyPr/>
        <a:lstStyle/>
        <a:p>
          <a:endParaRPr lang="tr-TR"/>
        </a:p>
      </dgm:t>
    </dgm:pt>
    <dgm:pt modelId="{E4CD1F1F-1FAC-487E-9D29-027E237DF325}">
      <dgm:prSet/>
      <dgm:spPr/>
      <dgm:t>
        <a:bodyPr/>
        <a:lstStyle/>
        <a:p>
          <a:r>
            <a:rPr lang="tr-TR" dirty="0"/>
            <a:t>Okula devam edemezler, eğitim hakkından mahrum kalırlar.</a:t>
          </a:r>
        </a:p>
      </dgm:t>
    </dgm:pt>
    <dgm:pt modelId="{024BE1F4-80AE-4F24-B629-10054C8226D2}" type="parTrans" cxnId="{FC7D7A03-9FD1-43C8-BC11-A4941AF1685D}">
      <dgm:prSet/>
      <dgm:spPr/>
      <dgm:t>
        <a:bodyPr/>
        <a:lstStyle/>
        <a:p>
          <a:endParaRPr lang="tr-TR"/>
        </a:p>
      </dgm:t>
    </dgm:pt>
    <dgm:pt modelId="{63283E3B-4DFD-4269-A4A7-FB1006D07DEC}" type="sibTrans" cxnId="{FC7D7A03-9FD1-43C8-BC11-A4941AF1685D}">
      <dgm:prSet/>
      <dgm:spPr/>
      <dgm:t>
        <a:bodyPr/>
        <a:lstStyle/>
        <a:p>
          <a:endParaRPr lang="tr-TR"/>
        </a:p>
      </dgm:t>
    </dgm:pt>
    <dgm:pt modelId="{43643095-0F76-49E6-883E-3A2F912E99AB}">
      <dgm:prSet/>
      <dgm:spPr/>
      <dgm:t>
        <a:bodyPr/>
        <a:lstStyle/>
        <a:p>
          <a:r>
            <a:rPr lang="tr-TR" dirty="0"/>
            <a:t>Kendilerine ait gelirleri olmaz, başkalarına bağımlı olurlar.</a:t>
          </a:r>
        </a:p>
      </dgm:t>
    </dgm:pt>
    <dgm:pt modelId="{7EAD9B60-9DD8-4401-B31F-56166A1D14F9}" type="parTrans" cxnId="{96F4E4B3-172D-4B91-8558-21D8E129D074}">
      <dgm:prSet/>
      <dgm:spPr/>
      <dgm:t>
        <a:bodyPr/>
        <a:lstStyle/>
        <a:p>
          <a:endParaRPr lang="tr-TR"/>
        </a:p>
      </dgm:t>
    </dgm:pt>
    <dgm:pt modelId="{C5F61FEE-AF58-4DA5-A17E-71C3FF3FE474}" type="sibTrans" cxnId="{96F4E4B3-172D-4B91-8558-21D8E129D074}">
      <dgm:prSet/>
      <dgm:spPr/>
      <dgm:t>
        <a:bodyPr/>
        <a:lstStyle/>
        <a:p>
          <a:endParaRPr lang="tr-TR"/>
        </a:p>
      </dgm:t>
    </dgm:pt>
    <dgm:pt modelId="{70672C30-3620-45DD-A78D-C43E30C23FDB}">
      <dgm:prSet phldrT="[Text]"/>
      <dgm:spPr/>
      <dgm:t>
        <a:bodyPr/>
        <a:lstStyle/>
        <a:p>
          <a:r>
            <a:rPr lang="tr-TR"/>
            <a:t> </a:t>
          </a:r>
          <a:endParaRPr lang="tr-TR" dirty="0"/>
        </a:p>
      </dgm:t>
    </dgm:pt>
    <dgm:pt modelId="{885DC972-3998-4322-A248-6162B31F7D72}" type="parTrans" cxnId="{710AFE88-2AA4-486E-B135-308FA9E76DC1}">
      <dgm:prSet/>
      <dgm:spPr/>
      <dgm:t>
        <a:bodyPr/>
        <a:lstStyle/>
        <a:p>
          <a:endParaRPr lang="tr-TR"/>
        </a:p>
      </dgm:t>
    </dgm:pt>
    <dgm:pt modelId="{6E5E6782-11EC-4DB4-B36B-A558DAF30292}" type="sibTrans" cxnId="{710AFE88-2AA4-486E-B135-308FA9E76DC1}">
      <dgm:prSet/>
      <dgm:spPr/>
      <dgm:t>
        <a:bodyPr/>
        <a:lstStyle/>
        <a:p>
          <a:endParaRPr lang="tr-TR"/>
        </a:p>
      </dgm:t>
    </dgm:pt>
    <dgm:pt modelId="{0A3B72F8-A587-4D31-AF06-C52DBE2372A6}">
      <dgm:prSet/>
      <dgm:spPr/>
      <dgm:t>
        <a:bodyPr/>
        <a:lstStyle/>
        <a:p>
          <a:endParaRPr lang="tr-TR" dirty="0"/>
        </a:p>
      </dgm:t>
    </dgm:pt>
    <dgm:pt modelId="{FFCB2CC4-3638-40DB-A1ED-6C4A3C311159}" type="parTrans" cxnId="{B1B92D51-3795-4088-95B7-ACA091D9ACCB}">
      <dgm:prSet/>
      <dgm:spPr/>
      <dgm:t>
        <a:bodyPr/>
        <a:lstStyle/>
        <a:p>
          <a:endParaRPr lang="tr-TR"/>
        </a:p>
      </dgm:t>
    </dgm:pt>
    <dgm:pt modelId="{1C863CD9-AAB6-4CFB-BD26-48A5DD2BABFB}" type="sibTrans" cxnId="{B1B92D51-3795-4088-95B7-ACA091D9ACCB}">
      <dgm:prSet/>
      <dgm:spPr/>
      <dgm:t>
        <a:bodyPr/>
        <a:lstStyle/>
        <a:p>
          <a:endParaRPr lang="tr-TR"/>
        </a:p>
      </dgm:t>
    </dgm:pt>
    <dgm:pt modelId="{32DB202F-68CE-4FFA-B11D-C51CC473F140}">
      <dgm:prSet/>
      <dgm:spPr/>
      <dgm:t>
        <a:bodyPr/>
        <a:lstStyle/>
        <a:p>
          <a:endParaRPr lang="tr-TR" dirty="0"/>
        </a:p>
      </dgm:t>
    </dgm:pt>
    <dgm:pt modelId="{DB7E63D5-F6A5-43AC-9175-4117D6163BCC}" type="parTrans" cxnId="{677C37A9-9043-4341-BCF1-AC629E3E827D}">
      <dgm:prSet/>
      <dgm:spPr/>
      <dgm:t>
        <a:bodyPr/>
        <a:lstStyle/>
        <a:p>
          <a:endParaRPr lang="tr-TR"/>
        </a:p>
      </dgm:t>
    </dgm:pt>
    <dgm:pt modelId="{1B41F05D-85C9-42F0-BDD8-536E864A7157}" type="sibTrans" cxnId="{677C37A9-9043-4341-BCF1-AC629E3E827D}">
      <dgm:prSet/>
      <dgm:spPr/>
      <dgm:t>
        <a:bodyPr/>
        <a:lstStyle/>
        <a:p>
          <a:endParaRPr lang="tr-TR"/>
        </a:p>
      </dgm:t>
    </dgm:pt>
    <dgm:pt modelId="{E28CBC69-14A6-46AE-95A5-D5CADE5D94A1}">
      <dgm:prSet/>
      <dgm:spPr/>
      <dgm:t>
        <a:bodyPr/>
        <a:lstStyle/>
        <a:p>
          <a:endParaRPr lang="tr-TR" dirty="0"/>
        </a:p>
      </dgm:t>
    </dgm:pt>
    <dgm:pt modelId="{30D7070D-2D6D-4311-9ACB-B11E522DE857}" type="parTrans" cxnId="{9A2E6887-6DD5-4C9B-90B7-A5B724421DEA}">
      <dgm:prSet/>
      <dgm:spPr/>
      <dgm:t>
        <a:bodyPr/>
        <a:lstStyle/>
        <a:p>
          <a:endParaRPr lang="tr-TR"/>
        </a:p>
      </dgm:t>
    </dgm:pt>
    <dgm:pt modelId="{928C8C7F-D0E6-46CE-BC1F-29A6276C4457}" type="sibTrans" cxnId="{9A2E6887-6DD5-4C9B-90B7-A5B724421DEA}">
      <dgm:prSet/>
      <dgm:spPr/>
      <dgm:t>
        <a:bodyPr/>
        <a:lstStyle/>
        <a:p>
          <a:endParaRPr lang="tr-TR"/>
        </a:p>
      </dgm:t>
    </dgm:pt>
    <dgm:pt modelId="{D0B0F303-2DF6-4FAD-8529-B8441097330B}">
      <dgm:prSet/>
      <dgm:spPr/>
      <dgm:t>
        <a:bodyPr/>
        <a:lstStyle/>
        <a:p>
          <a:r>
            <a:rPr lang="tr-TR" dirty="0"/>
            <a:t>Aşağılanabilir, şiddete maruz kalabilirler.</a:t>
          </a:r>
        </a:p>
      </dgm:t>
    </dgm:pt>
    <dgm:pt modelId="{FDC2E0F2-4700-44A2-99DB-8C6398B2D149}" type="parTrans" cxnId="{DEDA9EDA-357E-4FCC-9FC9-752CBFEDC7D8}">
      <dgm:prSet/>
      <dgm:spPr/>
      <dgm:t>
        <a:bodyPr/>
        <a:lstStyle/>
        <a:p>
          <a:endParaRPr lang="tr-TR"/>
        </a:p>
      </dgm:t>
    </dgm:pt>
    <dgm:pt modelId="{D3E3C7E1-2A39-4932-B522-B32A32FE676D}" type="sibTrans" cxnId="{DEDA9EDA-357E-4FCC-9FC9-752CBFEDC7D8}">
      <dgm:prSet/>
      <dgm:spPr/>
      <dgm:t>
        <a:bodyPr/>
        <a:lstStyle/>
        <a:p>
          <a:endParaRPr lang="tr-TR"/>
        </a:p>
      </dgm:t>
    </dgm:pt>
    <dgm:pt modelId="{ACEAC367-99A2-42DE-BAAE-C24F8E89D8D7}">
      <dgm:prSet/>
      <dgm:spPr/>
      <dgm:t>
        <a:bodyPr/>
        <a:lstStyle/>
        <a:p>
          <a:r>
            <a:rPr lang="tr-TR" dirty="0"/>
            <a:t> Hamilelikte ve doğumda sağlık problemleri yaşayabilir, hayatlarını kaybedebilirler.</a:t>
          </a:r>
        </a:p>
      </dgm:t>
    </dgm:pt>
    <dgm:pt modelId="{A6A9E2C3-B830-4206-8A8D-F6D4EC0F09AF}" type="parTrans" cxnId="{72E76631-2257-409B-99EE-E58EFB719E04}">
      <dgm:prSet/>
      <dgm:spPr/>
      <dgm:t>
        <a:bodyPr/>
        <a:lstStyle/>
        <a:p>
          <a:endParaRPr lang="tr-TR"/>
        </a:p>
      </dgm:t>
    </dgm:pt>
    <dgm:pt modelId="{0B28E2F5-E89F-4C91-B331-8B2620940299}" type="sibTrans" cxnId="{72E76631-2257-409B-99EE-E58EFB719E04}">
      <dgm:prSet/>
      <dgm:spPr/>
      <dgm:t>
        <a:bodyPr/>
        <a:lstStyle/>
        <a:p>
          <a:endParaRPr lang="tr-TR"/>
        </a:p>
      </dgm:t>
    </dgm:pt>
    <dgm:pt modelId="{29925307-D10E-4D08-BEFA-A106C34013C8}">
      <dgm:prSet/>
      <dgm:spPr/>
      <dgm:t>
        <a:bodyPr/>
        <a:lstStyle/>
        <a:p>
          <a:endParaRPr lang="tr-TR" dirty="0"/>
        </a:p>
      </dgm:t>
    </dgm:pt>
    <dgm:pt modelId="{5F499419-EFF1-4196-9BCC-7499146601F2}" type="parTrans" cxnId="{0B22FF57-10AA-4011-9569-65F55633EBA6}">
      <dgm:prSet/>
      <dgm:spPr/>
      <dgm:t>
        <a:bodyPr/>
        <a:lstStyle/>
        <a:p>
          <a:endParaRPr lang="tr-TR"/>
        </a:p>
      </dgm:t>
    </dgm:pt>
    <dgm:pt modelId="{BD76C706-C29D-4468-8ABC-A447495B1DB9}" type="sibTrans" cxnId="{0B22FF57-10AA-4011-9569-65F55633EBA6}">
      <dgm:prSet/>
      <dgm:spPr/>
      <dgm:t>
        <a:bodyPr/>
        <a:lstStyle/>
        <a:p>
          <a:endParaRPr lang="tr-TR"/>
        </a:p>
      </dgm:t>
    </dgm:pt>
    <dgm:pt modelId="{E0DE3505-7CAD-4FF3-A967-71CA431C567B}" type="pres">
      <dgm:prSet presAssocID="{3652D38D-8EF5-4F79-B236-6F21E8F9BC3B}" presName="linearFlow" presStyleCnt="0">
        <dgm:presLayoutVars>
          <dgm:dir/>
          <dgm:animLvl val="lvl"/>
          <dgm:resizeHandles val="exact"/>
        </dgm:presLayoutVars>
      </dgm:prSet>
      <dgm:spPr/>
    </dgm:pt>
    <dgm:pt modelId="{9C819459-5C74-4992-B833-75D4DABC6160}" type="pres">
      <dgm:prSet presAssocID="{CE6D973E-8504-4922-AD22-BB881E2C95BC}" presName="composite" presStyleCnt="0"/>
      <dgm:spPr/>
    </dgm:pt>
    <dgm:pt modelId="{7A1C81CD-3D07-4FB2-8863-53B1DA8ACF50}" type="pres">
      <dgm:prSet presAssocID="{CE6D973E-8504-4922-AD22-BB881E2C95BC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0233CA-1554-49FA-ABCE-21BC8A2008A2}" type="pres">
      <dgm:prSet presAssocID="{CE6D973E-8504-4922-AD22-BB881E2C95BC}" presName="descendantText" presStyleLbl="alignAcc1" presStyleIdx="0" presStyleCnt="6">
        <dgm:presLayoutVars>
          <dgm:bulletEnabled val="1"/>
        </dgm:presLayoutVars>
      </dgm:prSet>
      <dgm:spPr/>
    </dgm:pt>
    <dgm:pt modelId="{44FD9754-BD94-40A7-8AE7-398A261C840F}" type="pres">
      <dgm:prSet presAssocID="{47924D2F-D7B0-4FD7-B63E-B03F21C164B2}" presName="sp" presStyleCnt="0"/>
      <dgm:spPr/>
    </dgm:pt>
    <dgm:pt modelId="{BBA011BE-D196-415E-851D-0E42597C4BD6}" type="pres">
      <dgm:prSet presAssocID="{70672C30-3620-45DD-A78D-C43E30C23FDB}" presName="composite" presStyleCnt="0"/>
      <dgm:spPr/>
    </dgm:pt>
    <dgm:pt modelId="{B4DDF7F6-C2F4-42CF-84E1-5D2C9566E123}" type="pres">
      <dgm:prSet presAssocID="{70672C30-3620-45DD-A78D-C43E30C23FD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D3AD910-04C1-4AC6-B4D6-63D594DC8C05}" type="pres">
      <dgm:prSet presAssocID="{70672C30-3620-45DD-A78D-C43E30C23FDB}" presName="descendantText" presStyleLbl="alignAcc1" presStyleIdx="1" presStyleCnt="6">
        <dgm:presLayoutVars>
          <dgm:bulletEnabled val="1"/>
        </dgm:presLayoutVars>
      </dgm:prSet>
      <dgm:spPr/>
    </dgm:pt>
    <dgm:pt modelId="{5186BCB2-59BC-479C-985F-2710B859CD16}" type="pres">
      <dgm:prSet presAssocID="{6E5E6782-11EC-4DB4-B36B-A558DAF30292}" presName="sp" presStyleCnt="0"/>
      <dgm:spPr/>
    </dgm:pt>
    <dgm:pt modelId="{0D0EE926-F87C-4E29-998D-E297176850F2}" type="pres">
      <dgm:prSet presAssocID="{0A3B72F8-A587-4D31-AF06-C52DBE2372A6}" presName="composite" presStyleCnt="0"/>
      <dgm:spPr/>
    </dgm:pt>
    <dgm:pt modelId="{10D9B862-C1D9-49DF-99BD-BA55BC2F9266}" type="pres">
      <dgm:prSet presAssocID="{0A3B72F8-A587-4D31-AF06-C52DBE2372A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954C342-B7C7-4C30-A463-DCE83C6E99CA}" type="pres">
      <dgm:prSet presAssocID="{0A3B72F8-A587-4D31-AF06-C52DBE2372A6}" presName="descendantText" presStyleLbl="alignAcc1" presStyleIdx="2" presStyleCnt="6">
        <dgm:presLayoutVars>
          <dgm:bulletEnabled val="1"/>
        </dgm:presLayoutVars>
      </dgm:prSet>
      <dgm:spPr/>
    </dgm:pt>
    <dgm:pt modelId="{29A143E1-C741-48CB-A5E5-34DD19095612}" type="pres">
      <dgm:prSet presAssocID="{1C863CD9-AAB6-4CFB-BD26-48A5DD2BABFB}" presName="sp" presStyleCnt="0"/>
      <dgm:spPr/>
    </dgm:pt>
    <dgm:pt modelId="{58453606-EB7D-45D7-A5A3-AC600EEBDA18}" type="pres">
      <dgm:prSet presAssocID="{32DB202F-68CE-4FFA-B11D-C51CC473F140}" presName="composite" presStyleCnt="0"/>
      <dgm:spPr/>
    </dgm:pt>
    <dgm:pt modelId="{BA24F273-8A93-491B-B226-402D973D51A9}" type="pres">
      <dgm:prSet presAssocID="{32DB202F-68CE-4FFA-B11D-C51CC473F14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F638080-C476-4BDF-B9CD-EDAFA4D8EFEC}" type="pres">
      <dgm:prSet presAssocID="{32DB202F-68CE-4FFA-B11D-C51CC473F140}" presName="descendantText" presStyleLbl="alignAcc1" presStyleIdx="3" presStyleCnt="6">
        <dgm:presLayoutVars>
          <dgm:bulletEnabled val="1"/>
        </dgm:presLayoutVars>
      </dgm:prSet>
      <dgm:spPr/>
    </dgm:pt>
    <dgm:pt modelId="{713DC7F0-DCAC-4C61-9905-18B62DA782EF}" type="pres">
      <dgm:prSet presAssocID="{1B41F05D-85C9-42F0-BDD8-536E864A7157}" presName="sp" presStyleCnt="0"/>
      <dgm:spPr/>
    </dgm:pt>
    <dgm:pt modelId="{16F43EC6-28CD-4EAE-AA07-DD983C236E52}" type="pres">
      <dgm:prSet presAssocID="{E28CBC69-14A6-46AE-95A5-D5CADE5D94A1}" presName="composite" presStyleCnt="0"/>
      <dgm:spPr/>
    </dgm:pt>
    <dgm:pt modelId="{8834E20E-6DFD-46D9-A292-7BD75B42D97C}" type="pres">
      <dgm:prSet presAssocID="{E28CBC69-14A6-46AE-95A5-D5CADE5D94A1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5FCDF85-86F9-44B7-9377-806126A9F51C}" type="pres">
      <dgm:prSet presAssocID="{E28CBC69-14A6-46AE-95A5-D5CADE5D94A1}" presName="descendantText" presStyleLbl="alignAcc1" presStyleIdx="4" presStyleCnt="6">
        <dgm:presLayoutVars>
          <dgm:bulletEnabled val="1"/>
        </dgm:presLayoutVars>
      </dgm:prSet>
      <dgm:spPr/>
    </dgm:pt>
    <dgm:pt modelId="{327D62D0-9D22-4BFD-A463-24E5D3F9DA8F}" type="pres">
      <dgm:prSet presAssocID="{928C8C7F-D0E6-46CE-BC1F-29A6276C4457}" presName="sp" presStyleCnt="0"/>
      <dgm:spPr/>
    </dgm:pt>
    <dgm:pt modelId="{5C38AC9C-51AC-452F-80F6-B6124F7BB696}" type="pres">
      <dgm:prSet presAssocID="{29925307-D10E-4D08-BEFA-A106C34013C8}" presName="composite" presStyleCnt="0"/>
      <dgm:spPr/>
    </dgm:pt>
    <dgm:pt modelId="{100849F4-4D1C-4AB9-AE61-73AB2EBABE4F}" type="pres">
      <dgm:prSet presAssocID="{29925307-D10E-4D08-BEFA-A106C34013C8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F8768F96-162E-4A91-A7A9-27B2E15FC75E}" type="pres">
      <dgm:prSet presAssocID="{29925307-D10E-4D08-BEFA-A106C34013C8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FC7D7A03-9FD1-43C8-BC11-A4941AF1685D}" srcId="{32DB202F-68CE-4FFA-B11D-C51CC473F140}" destId="{E4CD1F1F-1FAC-487E-9D29-027E237DF325}" srcOrd="0" destOrd="0" parTransId="{024BE1F4-80AE-4F24-B629-10054C8226D2}" sibTransId="{63283E3B-4DFD-4269-A4A7-FB1006D07DEC}"/>
    <dgm:cxn modelId="{2038E313-5CDA-4AE4-9CD3-4217731176D5}" type="presOf" srcId="{ACEAC367-99A2-42DE-BAAE-C24F8E89D8D7}" destId="{F8768F96-162E-4A91-A7A9-27B2E15FC75E}" srcOrd="0" destOrd="0" presId="urn:microsoft.com/office/officeart/2005/8/layout/chevron2"/>
    <dgm:cxn modelId="{72E76631-2257-409B-99EE-E58EFB719E04}" srcId="{29925307-D10E-4D08-BEFA-A106C34013C8}" destId="{ACEAC367-99A2-42DE-BAAE-C24F8E89D8D7}" srcOrd="0" destOrd="0" parTransId="{A6A9E2C3-B830-4206-8A8D-F6D4EC0F09AF}" sibTransId="{0B28E2F5-E89F-4C91-B331-8B2620940299}"/>
    <dgm:cxn modelId="{4C1BDC34-F951-4AA5-957E-257B7AA1EC7C}" type="presOf" srcId="{0A3B72F8-A587-4D31-AF06-C52DBE2372A6}" destId="{10D9B862-C1D9-49DF-99BD-BA55BC2F9266}" srcOrd="0" destOrd="0" presId="urn:microsoft.com/office/officeart/2005/8/layout/chevron2"/>
    <dgm:cxn modelId="{582E195F-350E-4788-9715-7C64844E773D}" type="presOf" srcId="{3ABB74CA-015B-4B14-B7B2-D95E13FC8AB9}" destId="{9954C342-B7C7-4C30-A463-DCE83C6E99CA}" srcOrd="0" destOrd="0" presId="urn:microsoft.com/office/officeart/2005/8/layout/chevron2"/>
    <dgm:cxn modelId="{EAAD9344-F115-439E-8245-80BD5587B3E7}" type="presOf" srcId="{CE6D973E-8504-4922-AD22-BB881E2C95BC}" destId="{7A1C81CD-3D07-4FB2-8863-53B1DA8ACF50}" srcOrd="0" destOrd="0" presId="urn:microsoft.com/office/officeart/2005/8/layout/chevron2"/>
    <dgm:cxn modelId="{24050370-132B-4DA4-9D02-AE1671A5FB8D}" type="presOf" srcId="{D0B0F303-2DF6-4FAD-8529-B8441097330B}" destId="{9D3AD910-04C1-4AC6-B4D6-63D594DC8C05}" srcOrd="0" destOrd="0" presId="urn:microsoft.com/office/officeart/2005/8/layout/chevron2"/>
    <dgm:cxn modelId="{B1B92D51-3795-4088-95B7-ACA091D9ACCB}" srcId="{3652D38D-8EF5-4F79-B236-6F21E8F9BC3B}" destId="{0A3B72F8-A587-4D31-AF06-C52DBE2372A6}" srcOrd="2" destOrd="0" parTransId="{FFCB2CC4-3638-40DB-A1ED-6C4A3C311159}" sibTransId="{1C863CD9-AAB6-4CFB-BD26-48A5DD2BABFB}"/>
    <dgm:cxn modelId="{6192B675-5E58-46BC-8E0E-A23419ED3074}" type="presOf" srcId="{E4CD1F1F-1FAC-487E-9D29-027E237DF325}" destId="{DF638080-C476-4BDF-B9CD-EDAFA4D8EFEC}" srcOrd="0" destOrd="0" presId="urn:microsoft.com/office/officeart/2005/8/layout/chevron2"/>
    <dgm:cxn modelId="{45B9E855-55CA-4FD9-820C-986CBC3770EA}" type="presOf" srcId="{32DB202F-68CE-4FFA-B11D-C51CC473F140}" destId="{BA24F273-8A93-491B-B226-402D973D51A9}" srcOrd="0" destOrd="0" presId="urn:microsoft.com/office/officeart/2005/8/layout/chevron2"/>
    <dgm:cxn modelId="{0B22FF57-10AA-4011-9569-65F55633EBA6}" srcId="{3652D38D-8EF5-4F79-B236-6F21E8F9BC3B}" destId="{29925307-D10E-4D08-BEFA-A106C34013C8}" srcOrd="5" destOrd="0" parTransId="{5F499419-EFF1-4196-9BCC-7499146601F2}" sibTransId="{BD76C706-C29D-4468-8ABC-A447495B1DB9}"/>
    <dgm:cxn modelId="{D6E1A882-0E2E-4311-B3BA-7B91C8CFA1EB}" srcId="{0A3B72F8-A587-4D31-AF06-C52DBE2372A6}" destId="{3ABB74CA-015B-4B14-B7B2-D95E13FC8AB9}" srcOrd="0" destOrd="0" parTransId="{E3A19AB6-CD2F-4873-B036-1755574C6700}" sibTransId="{DA62FCB8-9556-4069-AFBA-5672713EC04A}"/>
    <dgm:cxn modelId="{C6F41585-B296-4F56-8159-CBD718E08C6A}" type="presOf" srcId="{70672C30-3620-45DD-A78D-C43E30C23FDB}" destId="{B4DDF7F6-C2F4-42CF-84E1-5D2C9566E123}" srcOrd="0" destOrd="0" presId="urn:microsoft.com/office/officeart/2005/8/layout/chevron2"/>
    <dgm:cxn modelId="{2DA39186-3495-4AF3-B80E-D71CDC2671B5}" type="presOf" srcId="{29925307-D10E-4D08-BEFA-A106C34013C8}" destId="{100849F4-4D1C-4AB9-AE61-73AB2EBABE4F}" srcOrd="0" destOrd="0" presId="urn:microsoft.com/office/officeart/2005/8/layout/chevron2"/>
    <dgm:cxn modelId="{9A2E6887-6DD5-4C9B-90B7-A5B724421DEA}" srcId="{3652D38D-8EF5-4F79-B236-6F21E8F9BC3B}" destId="{E28CBC69-14A6-46AE-95A5-D5CADE5D94A1}" srcOrd="4" destOrd="0" parTransId="{30D7070D-2D6D-4311-9ACB-B11E522DE857}" sibTransId="{928C8C7F-D0E6-46CE-BC1F-29A6276C4457}"/>
    <dgm:cxn modelId="{710AFE88-2AA4-486E-B135-308FA9E76DC1}" srcId="{3652D38D-8EF5-4F79-B236-6F21E8F9BC3B}" destId="{70672C30-3620-45DD-A78D-C43E30C23FDB}" srcOrd="1" destOrd="0" parTransId="{885DC972-3998-4322-A248-6162B31F7D72}" sibTransId="{6E5E6782-11EC-4DB4-B36B-A558DAF30292}"/>
    <dgm:cxn modelId="{D825F28A-25E8-4ECE-B860-BD2ED5169B8E}" type="presOf" srcId="{3652D38D-8EF5-4F79-B236-6F21E8F9BC3B}" destId="{E0DE3505-7CAD-4FF3-A967-71CA431C567B}" srcOrd="0" destOrd="0" presId="urn:microsoft.com/office/officeart/2005/8/layout/chevron2"/>
    <dgm:cxn modelId="{7302FBA8-A9D6-480D-B177-82089031777C}" type="presOf" srcId="{43643095-0F76-49E6-883E-3A2F912E99AB}" destId="{65FCDF85-86F9-44B7-9377-806126A9F51C}" srcOrd="0" destOrd="0" presId="urn:microsoft.com/office/officeart/2005/8/layout/chevron2"/>
    <dgm:cxn modelId="{677C37A9-9043-4341-BCF1-AC629E3E827D}" srcId="{3652D38D-8EF5-4F79-B236-6F21E8F9BC3B}" destId="{32DB202F-68CE-4FFA-B11D-C51CC473F140}" srcOrd="3" destOrd="0" parTransId="{DB7E63D5-F6A5-43AC-9175-4117D6163BCC}" sibTransId="{1B41F05D-85C9-42F0-BDD8-536E864A7157}"/>
    <dgm:cxn modelId="{6B8339AF-3CD5-4407-BC60-CAB1D32790AB}" type="presOf" srcId="{E28CBC69-14A6-46AE-95A5-D5CADE5D94A1}" destId="{8834E20E-6DFD-46D9-A292-7BD75B42D97C}" srcOrd="0" destOrd="0" presId="urn:microsoft.com/office/officeart/2005/8/layout/chevron2"/>
    <dgm:cxn modelId="{96F4E4B3-172D-4B91-8558-21D8E129D074}" srcId="{E28CBC69-14A6-46AE-95A5-D5CADE5D94A1}" destId="{43643095-0F76-49E6-883E-3A2F912E99AB}" srcOrd="0" destOrd="0" parTransId="{7EAD9B60-9DD8-4401-B31F-56166A1D14F9}" sibTransId="{C5F61FEE-AF58-4DA5-A17E-71C3FF3FE474}"/>
    <dgm:cxn modelId="{2C2493C8-72CE-41D9-890B-7CFB4AF646C6}" srcId="{3652D38D-8EF5-4F79-B236-6F21E8F9BC3B}" destId="{CE6D973E-8504-4922-AD22-BB881E2C95BC}" srcOrd="0" destOrd="0" parTransId="{6B5D35BD-3B76-420A-B696-DE6C7BD7508B}" sibTransId="{47924D2F-D7B0-4FD7-B63E-B03F21C164B2}"/>
    <dgm:cxn modelId="{DEDA9EDA-357E-4FCC-9FC9-752CBFEDC7D8}" srcId="{70672C30-3620-45DD-A78D-C43E30C23FDB}" destId="{D0B0F303-2DF6-4FAD-8529-B8441097330B}" srcOrd="0" destOrd="0" parTransId="{FDC2E0F2-4700-44A2-99DB-8C6398B2D149}" sibTransId="{D3E3C7E1-2A39-4932-B522-B32A32FE676D}"/>
    <dgm:cxn modelId="{098A1DF2-C57E-483C-B06E-43851AE12AE3}" srcId="{CE6D973E-8504-4922-AD22-BB881E2C95BC}" destId="{29CA6965-74D6-4F8B-974F-0E45FDB9B8A1}" srcOrd="0" destOrd="0" parTransId="{4E3494CF-2E93-40F0-8DEF-8E756F019E4E}" sibTransId="{877177DB-ECB5-4FDA-A4A5-330BD5A1EE48}"/>
    <dgm:cxn modelId="{7C017BFF-E1CD-4B5C-A395-18D64CE7FAFC}" type="presOf" srcId="{29CA6965-74D6-4F8B-974F-0E45FDB9B8A1}" destId="{190233CA-1554-49FA-ABCE-21BC8A2008A2}" srcOrd="0" destOrd="0" presId="urn:microsoft.com/office/officeart/2005/8/layout/chevron2"/>
    <dgm:cxn modelId="{F2947A03-F193-4B33-A89C-830BC54F66E6}" type="presParOf" srcId="{E0DE3505-7CAD-4FF3-A967-71CA431C567B}" destId="{9C819459-5C74-4992-B833-75D4DABC6160}" srcOrd="0" destOrd="0" presId="urn:microsoft.com/office/officeart/2005/8/layout/chevron2"/>
    <dgm:cxn modelId="{820B9C6C-093A-43D7-AF93-0B35A82E4DED}" type="presParOf" srcId="{9C819459-5C74-4992-B833-75D4DABC6160}" destId="{7A1C81CD-3D07-4FB2-8863-53B1DA8ACF50}" srcOrd="0" destOrd="0" presId="urn:microsoft.com/office/officeart/2005/8/layout/chevron2"/>
    <dgm:cxn modelId="{143A8F84-A2C7-4D69-965D-9DB721DA95C5}" type="presParOf" srcId="{9C819459-5C74-4992-B833-75D4DABC6160}" destId="{190233CA-1554-49FA-ABCE-21BC8A2008A2}" srcOrd="1" destOrd="0" presId="urn:microsoft.com/office/officeart/2005/8/layout/chevron2"/>
    <dgm:cxn modelId="{D5984B7B-C549-404A-AF5A-E96AFCB46B99}" type="presParOf" srcId="{E0DE3505-7CAD-4FF3-A967-71CA431C567B}" destId="{44FD9754-BD94-40A7-8AE7-398A261C840F}" srcOrd="1" destOrd="0" presId="urn:microsoft.com/office/officeart/2005/8/layout/chevron2"/>
    <dgm:cxn modelId="{60E63E49-9C8B-4209-8DC2-70D8570784AF}" type="presParOf" srcId="{E0DE3505-7CAD-4FF3-A967-71CA431C567B}" destId="{BBA011BE-D196-415E-851D-0E42597C4BD6}" srcOrd="2" destOrd="0" presId="urn:microsoft.com/office/officeart/2005/8/layout/chevron2"/>
    <dgm:cxn modelId="{31AD4377-4B6C-4DEF-A8B1-A9CB68BAA168}" type="presParOf" srcId="{BBA011BE-D196-415E-851D-0E42597C4BD6}" destId="{B4DDF7F6-C2F4-42CF-84E1-5D2C9566E123}" srcOrd="0" destOrd="0" presId="urn:microsoft.com/office/officeart/2005/8/layout/chevron2"/>
    <dgm:cxn modelId="{B0CD1DB5-4886-4667-B1D1-EFE6D62C7993}" type="presParOf" srcId="{BBA011BE-D196-415E-851D-0E42597C4BD6}" destId="{9D3AD910-04C1-4AC6-B4D6-63D594DC8C05}" srcOrd="1" destOrd="0" presId="urn:microsoft.com/office/officeart/2005/8/layout/chevron2"/>
    <dgm:cxn modelId="{C8F1EC11-0B72-4C28-9B43-B50DDDFA26BB}" type="presParOf" srcId="{E0DE3505-7CAD-4FF3-A967-71CA431C567B}" destId="{5186BCB2-59BC-479C-985F-2710B859CD16}" srcOrd="3" destOrd="0" presId="urn:microsoft.com/office/officeart/2005/8/layout/chevron2"/>
    <dgm:cxn modelId="{29A5DCA9-E6F8-433C-8F8A-9D1DD7E9E316}" type="presParOf" srcId="{E0DE3505-7CAD-4FF3-A967-71CA431C567B}" destId="{0D0EE926-F87C-4E29-998D-E297176850F2}" srcOrd="4" destOrd="0" presId="urn:microsoft.com/office/officeart/2005/8/layout/chevron2"/>
    <dgm:cxn modelId="{9C4672FC-04C8-4E99-8782-A57C716638CE}" type="presParOf" srcId="{0D0EE926-F87C-4E29-998D-E297176850F2}" destId="{10D9B862-C1D9-49DF-99BD-BA55BC2F9266}" srcOrd="0" destOrd="0" presId="urn:microsoft.com/office/officeart/2005/8/layout/chevron2"/>
    <dgm:cxn modelId="{9F15F6B0-8C01-48F7-BB18-AA48AE0313D0}" type="presParOf" srcId="{0D0EE926-F87C-4E29-998D-E297176850F2}" destId="{9954C342-B7C7-4C30-A463-DCE83C6E99CA}" srcOrd="1" destOrd="0" presId="urn:microsoft.com/office/officeart/2005/8/layout/chevron2"/>
    <dgm:cxn modelId="{3522386C-E764-4651-A99A-C12FBAEA74A6}" type="presParOf" srcId="{E0DE3505-7CAD-4FF3-A967-71CA431C567B}" destId="{29A143E1-C741-48CB-A5E5-34DD19095612}" srcOrd="5" destOrd="0" presId="urn:microsoft.com/office/officeart/2005/8/layout/chevron2"/>
    <dgm:cxn modelId="{FE5A9913-4F69-46E1-A337-F2EAC3661ABC}" type="presParOf" srcId="{E0DE3505-7CAD-4FF3-A967-71CA431C567B}" destId="{58453606-EB7D-45D7-A5A3-AC600EEBDA18}" srcOrd="6" destOrd="0" presId="urn:microsoft.com/office/officeart/2005/8/layout/chevron2"/>
    <dgm:cxn modelId="{0FE2F1D2-7365-4B9D-9D37-204279374BF2}" type="presParOf" srcId="{58453606-EB7D-45D7-A5A3-AC600EEBDA18}" destId="{BA24F273-8A93-491B-B226-402D973D51A9}" srcOrd="0" destOrd="0" presId="urn:microsoft.com/office/officeart/2005/8/layout/chevron2"/>
    <dgm:cxn modelId="{595A4E58-33C9-47CD-9070-5774341D2D5D}" type="presParOf" srcId="{58453606-EB7D-45D7-A5A3-AC600EEBDA18}" destId="{DF638080-C476-4BDF-B9CD-EDAFA4D8EFEC}" srcOrd="1" destOrd="0" presId="urn:microsoft.com/office/officeart/2005/8/layout/chevron2"/>
    <dgm:cxn modelId="{796FA6DA-10BB-4DAA-AB6D-EB8CF9C81701}" type="presParOf" srcId="{E0DE3505-7CAD-4FF3-A967-71CA431C567B}" destId="{713DC7F0-DCAC-4C61-9905-18B62DA782EF}" srcOrd="7" destOrd="0" presId="urn:microsoft.com/office/officeart/2005/8/layout/chevron2"/>
    <dgm:cxn modelId="{5410D3BE-DF56-4DE2-ADF2-F84135DB5295}" type="presParOf" srcId="{E0DE3505-7CAD-4FF3-A967-71CA431C567B}" destId="{16F43EC6-28CD-4EAE-AA07-DD983C236E52}" srcOrd="8" destOrd="0" presId="urn:microsoft.com/office/officeart/2005/8/layout/chevron2"/>
    <dgm:cxn modelId="{F8BDF0E6-993E-4749-AC77-A4363CF3B976}" type="presParOf" srcId="{16F43EC6-28CD-4EAE-AA07-DD983C236E52}" destId="{8834E20E-6DFD-46D9-A292-7BD75B42D97C}" srcOrd="0" destOrd="0" presId="urn:microsoft.com/office/officeart/2005/8/layout/chevron2"/>
    <dgm:cxn modelId="{C68DC93E-091D-495F-BA35-B98E689686C9}" type="presParOf" srcId="{16F43EC6-28CD-4EAE-AA07-DD983C236E52}" destId="{65FCDF85-86F9-44B7-9377-806126A9F51C}" srcOrd="1" destOrd="0" presId="urn:microsoft.com/office/officeart/2005/8/layout/chevron2"/>
    <dgm:cxn modelId="{7C84F86B-801D-45E3-9FE2-59C1BF868260}" type="presParOf" srcId="{E0DE3505-7CAD-4FF3-A967-71CA431C567B}" destId="{327D62D0-9D22-4BFD-A463-24E5D3F9DA8F}" srcOrd="9" destOrd="0" presId="urn:microsoft.com/office/officeart/2005/8/layout/chevron2"/>
    <dgm:cxn modelId="{0A4EB5ED-BDF0-432F-9688-8B7CA8C3E559}" type="presParOf" srcId="{E0DE3505-7CAD-4FF3-A967-71CA431C567B}" destId="{5C38AC9C-51AC-452F-80F6-B6124F7BB696}" srcOrd="10" destOrd="0" presId="urn:microsoft.com/office/officeart/2005/8/layout/chevron2"/>
    <dgm:cxn modelId="{C1A0EE26-37BA-46AB-B647-B6DCD6ED65EF}" type="presParOf" srcId="{5C38AC9C-51AC-452F-80F6-B6124F7BB696}" destId="{100849F4-4D1C-4AB9-AE61-73AB2EBABE4F}" srcOrd="0" destOrd="0" presId="urn:microsoft.com/office/officeart/2005/8/layout/chevron2"/>
    <dgm:cxn modelId="{8CF45939-0951-499B-911D-8F0AA8D00B9A}" type="presParOf" srcId="{5C38AC9C-51AC-452F-80F6-B6124F7BB696}" destId="{F8768F96-162E-4A91-A7A9-27B2E15FC7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52D38D-8EF5-4F79-B236-6F21E8F9BC3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E6D973E-8504-4922-AD22-BB881E2C95BC}">
      <dgm:prSet phldrT="[Text]"/>
      <dgm:spPr/>
      <dgm:t>
        <a:bodyPr/>
        <a:lstStyle/>
        <a:p>
          <a:endParaRPr lang="tr-TR" dirty="0"/>
        </a:p>
      </dgm:t>
    </dgm:pt>
    <dgm:pt modelId="{6B5D35BD-3B76-420A-B696-DE6C7BD7508B}" type="parTrans" cxnId="{2C2493C8-72CE-41D9-890B-7CFB4AF646C6}">
      <dgm:prSet/>
      <dgm:spPr/>
      <dgm:t>
        <a:bodyPr/>
        <a:lstStyle/>
        <a:p>
          <a:endParaRPr lang="tr-TR"/>
        </a:p>
      </dgm:t>
    </dgm:pt>
    <dgm:pt modelId="{47924D2F-D7B0-4FD7-B63E-B03F21C164B2}" type="sibTrans" cxnId="{2C2493C8-72CE-41D9-890B-7CFB4AF646C6}">
      <dgm:prSet/>
      <dgm:spPr/>
      <dgm:t>
        <a:bodyPr/>
        <a:lstStyle/>
        <a:p>
          <a:endParaRPr lang="tr-TR"/>
        </a:p>
      </dgm:t>
    </dgm:pt>
    <dgm:pt modelId="{29CA6965-74D6-4F8B-974F-0E45FDB9B8A1}">
      <dgm:prSet phldrT="[Text]"/>
      <dgm:spPr/>
      <dgm:t>
        <a:bodyPr/>
        <a:lstStyle/>
        <a:p>
          <a:r>
            <a:rPr lang="tr-TR" dirty="0"/>
            <a:t>Erken yaşta ev bakma sorumluluğunu almak zorunda kalırlar.</a:t>
          </a:r>
        </a:p>
      </dgm:t>
    </dgm:pt>
    <dgm:pt modelId="{4E3494CF-2E93-40F0-8DEF-8E756F019E4E}" type="parTrans" cxnId="{098A1DF2-C57E-483C-B06E-43851AE12AE3}">
      <dgm:prSet/>
      <dgm:spPr/>
      <dgm:t>
        <a:bodyPr/>
        <a:lstStyle/>
        <a:p>
          <a:endParaRPr lang="tr-TR"/>
        </a:p>
      </dgm:t>
    </dgm:pt>
    <dgm:pt modelId="{877177DB-ECB5-4FDA-A4A5-330BD5A1EE48}" type="sibTrans" cxnId="{098A1DF2-C57E-483C-B06E-43851AE12AE3}">
      <dgm:prSet/>
      <dgm:spPr/>
      <dgm:t>
        <a:bodyPr/>
        <a:lstStyle/>
        <a:p>
          <a:endParaRPr lang="tr-TR"/>
        </a:p>
      </dgm:t>
    </dgm:pt>
    <dgm:pt modelId="{32C1B4E8-2528-4973-A92A-5B78F922DC45}">
      <dgm:prSet/>
      <dgm:spPr/>
      <dgm:t>
        <a:bodyPr/>
        <a:lstStyle/>
        <a:p>
          <a:r>
            <a:rPr lang="tr-TR" dirty="0"/>
            <a:t>Yaşadıkları stres ve yükten dolayı öfkeli, mutsuz olabilirler, sağlıkları bozulabilir.</a:t>
          </a:r>
        </a:p>
      </dgm:t>
    </dgm:pt>
    <dgm:pt modelId="{C3DAFD62-5F65-4202-9F53-CF1E270FE944}" type="parTrans" cxnId="{3253BCA1-2E49-4861-BA90-C092126A44DC}">
      <dgm:prSet/>
      <dgm:spPr/>
      <dgm:t>
        <a:bodyPr/>
        <a:lstStyle/>
        <a:p>
          <a:endParaRPr lang="tr-TR"/>
        </a:p>
      </dgm:t>
    </dgm:pt>
    <dgm:pt modelId="{8A063415-CB10-4699-9597-AB347A347940}" type="sibTrans" cxnId="{3253BCA1-2E49-4861-BA90-C092126A44DC}">
      <dgm:prSet/>
      <dgm:spPr/>
      <dgm:t>
        <a:bodyPr/>
        <a:lstStyle/>
        <a:p>
          <a:endParaRPr lang="tr-TR"/>
        </a:p>
      </dgm:t>
    </dgm:pt>
    <dgm:pt modelId="{E4CD1F1F-1FAC-487E-9D29-027E237DF325}">
      <dgm:prSet/>
      <dgm:spPr/>
      <dgm:t>
        <a:bodyPr/>
        <a:lstStyle/>
        <a:p>
          <a:r>
            <a:rPr lang="tr-TR" dirty="0"/>
            <a:t>Okula devam edemezler, eğitim hakkından mahrum kalırlar</a:t>
          </a:r>
        </a:p>
      </dgm:t>
    </dgm:pt>
    <dgm:pt modelId="{024BE1F4-80AE-4F24-B629-10054C8226D2}" type="parTrans" cxnId="{FC7D7A03-9FD1-43C8-BC11-A4941AF1685D}">
      <dgm:prSet/>
      <dgm:spPr/>
      <dgm:t>
        <a:bodyPr/>
        <a:lstStyle/>
        <a:p>
          <a:endParaRPr lang="tr-TR"/>
        </a:p>
      </dgm:t>
    </dgm:pt>
    <dgm:pt modelId="{63283E3B-4DFD-4269-A4A7-FB1006D07DEC}" type="sibTrans" cxnId="{FC7D7A03-9FD1-43C8-BC11-A4941AF1685D}">
      <dgm:prSet/>
      <dgm:spPr/>
      <dgm:t>
        <a:bodyPr/>
        <a:lstStyle/>
        <a:p>
          <a:endParaRPr lang="tr-TR"/>
        </a:p>
      </dgm:t>
    </dgm:pt>
    <dgm:pt modelId="{43643095-0F76-49E6-883E-3A2F912E99AB}">
      <dgm:prSet/>
      <dgm:spPr/>
      <dgm:t>
        <a:bodyPr/>
        <a:lstStyle/>
        <a:p>
          <a:r>
            <a:rPr lang="tr-TR" dirty="0"/>
            <a:t>Vasıflı bir işte çalışamazlar, geçim sıkıntısı çekerlar.</a:t>
          </a:r>
        </a:p>
      </dgm:t>
    </dgm:pt>
    <dgm:pt modelId="{7EAD9B60-9DD8-4401-B31F-56166A1D14F9}" type="parTrans" cxnId="{96F4E4B3-172D-4B91-8558-21D8E129D074}">
      <dgm:prSet/>
      <dgm:spPr/>
      <dgm:t>
        <a:bodyPr/>
        <a:lstStyle/>
        <a:p>
          <a:endParaRPr lang="tr-TR"/>
        </a:p>
      </dgm:t>
    </dgm:pt>
    <dgm:pt modelId="{C5F61FEE-AF58-4DA5-A17E-71C3FF3FE474}" type="sibTrans" cxnId="{96F4E4B3-172D-4B91-8558-21D8E129D074}">
      <dgm:prSet/>
      <dgm:spPr/>
      <dgm:t>
        <a:bodyPr/>
        <a:lstStyle/>
        <a:p>
          <a:endParaRPr lang="tr-TR"/>
        </a:p>
      </dgm:t>
    </dgm:pt>
    <dgm:pt modelId="{70672C30-3620-45DD-A78D-C43E30C23FDB}">
      <dgm:prSet phldrT="[Text]"/>
      <dgm:spPr/>
      <dgm:t>
        <a:bodyPr/>
        <a:lstStyle/>
        <a:p>
          <a:r>
            <a:rPr lang="tr-TR"/>
            <a:t> </a:t>
          </a:r>
          <a:endParaRPr lang="tr-TR" dirty="0"/>
        </a:p>
      </dgm:t>
    </dgm:pt>
    <dgm:pt modelId="{885DC972-3998-4322-A248-6162B31F7D72}" type="parTrans" cxnId="{710AFE88-2AA4-486E-B135-308FA9E76DC1}">
      <dgm:prSet/>
      <dgm:spPr/>
      <dgm:t>
        <a:bodyPr/>
        <a:lstStyle/>
        <a:p>
          <a:endParaRPr lang="tr-TR"/>
        </a:p>
      </dgm:t>
    </dgm:pt>
    <dgm:pt modelId="{6E5E6782-11EC-4DB4-B36B-A558DAF30292}" type="sibTrans" cxnId="{710AFE88-2AA4-486E-B135-308FA9E76DC1}">
      <dgm:prSet/>
      <dgm:spPr/>
      <dgm:t>
        <a:bodyPr/>
        <a:lstStyle/>
        <a:p>
          <a:endParaRPr lang="tr-TR"/>
        </a:p>
      </dgm:t>
    </dgm:pt>
    <dgm:pt modelId="{0A3B72F8-A587-4D31-AF06-C52DBE2372A6}">
      <dgm:prSet/>
      <dgm:spPr/>
      <dgm:t>
        <a:bodyPr/>
        <a:lstStyle/>
        <a:p>
          <a:endParaRPr lang="tr-TR" dirty="0"/>
        </a:p>
      </dgm:t>
    </dgm:pt>
    <dgm:pt modelId="{FFCB2CC4-3638-40DB-A1ED-6C4A3C311159}" type="parTrans" cxnId="{B1B92D51-3795-4088-95B7-ACA091D9ACCB}">
      <dgm:prSet/>
      <dgm:spPr/>
      <dgm:t>
        <a:bodyPr/>
        <a:lstStyle/>
        <a:p>
          <a:endParaRPr lang="tr-TR"/>
        </a:p>
      </dgm:t>
    </dgm:pt>
    <dgm:pt modelId="{1C863CD9-AAB6-4CFB-BD26-48A5DD2BABFB}" type="sibTrans" cxnId="{B1B92D51-3795-4088-95B7-ACA091D9ACCB}">
      <dgm:prSet/>
      <dgm:spPr/>
      <dgm:t>
        <a:bodyPr/>
        <a:lstStyle/>
        <a:p>
          <a:endParaRPr lang="tr-TR"/>
        </a:p>
      </dgm:t>
    </dgm:pt>
    <dgm:pt modelId="{E28CBC69-14A6-46AE-95A5-D5CADE5D94A1}">
      <dgm:prSet/>
      <dgm:spPr/>
      <dgm:t>
        <a:bodyPr/>
        <a:lstStyle/>
        <a:p>
          <a:endParaRPr lang="tr-TR" dirty="0"/>
        </a:p>
      </dgm:t>
    </dgm:pt>
    <dgm:pt modelId="{30D7070D-2D6D-4311-9ACB-B11E522DE857}" type="parTrans" cxnId="{9A2E6887-6DD5-4C9B-90B7-A5B724421DEA}">
      <dgm:prSet/>
      <dgm:spPr/>
      <dgm:t>
        <a:bodyPr/>
        <a:lstStyle/>
        <a:p>
          <a:endParaRPr lang="tr-TR"/>
        </a:p>
      </dgm:t>
    </dgm:pt>
    <dgm:pt modelId="{928C8C7F-D0E6-46CE-BC1F-29A6276C4457}" type="sibTrans" cxnId="{9A2E6887-6DD5-4C9B-90B7-A5B724421DEA}">
      <dgm:prSet/>
      <dgm:spPr/>
      <dgm:t>
        <a:bodyPr/>
        <a:lstStyle/>
        <a:p>
          <a:endParaRPr lang="tr-TR"/>
        </a:p>
      </dgm:t>
    </dgm:pt>
    <dgm:pt modelId="{D0B0F303-2DF6-4FAD-8529-B8441097330B}">
      <dgm:prSet/>
      <dgm:spPr/>
      <dgm:t>
        <a:bodyPr/>
        <a:lstStyle/>
        <a:p>
          <a:r>
            <a:rPr lang="tr-TR" dirty="0"/>
            <a:t>Büyüklere bağımlı olabilirler, kendi kararlarını vermekte zorlanabilirler. </a:t>
          </a:r>
        </a:p>
      </dgm:t>
    </dgm:pt>
    <dgm:pt modelId="{FDC2E0F2-4700-44A2-99DB-8C6398B2D149}" type="parTrans" cxnId="{DEDA9EDA-357E-4FCC-9FC9-752CBFEDC7D8}">
      <dgm:prSet/>
      <dgm:spPr/>
      <dgm:t>
        <a:bodyPr/>
        <a:lstStyle/>
        <a:p>
          <a:endParaRPr lang="tr-TR"/>
        </a:p>
      </dgm:t>
    </dgm:pt>
    <dgm:pt modelId="{D3E3C7E1-2A39-4932-B522-B32A32FE676D}" type="sibTrans" cxnId="{DEDA9EDA-357E-4FCC-9FC9-752CBFEDC7D8}">
      <dgm:prSet/>
      <dgm:spPr/>
      <dgm:t>
        <a:bodyPr/>
        <a:lstStyle/>
        <a:p>
          <a:endParaRPr lang="tr-TR"/>
        </a:p>
      </dgm:t>
    </dgm:pt>
    <dgm:pt modelId="{3C12A54B-0F1D-4E71-95D3-F6AE0AFD9587}">
      <dgm:prSet/>
      <dgm:spPr/>
      <dgm:t>
        <a:bodyPr/>
        <a:lstStyle/>
        <a:p>
          <a:endParaRPr lang="tr-TR" dirty="0"/>
        </a:p>
      </dgm:t>
    </dgm:pt>
    <dgm:pt modelId="{F0DEBA82-EC52-4B6E-9F13-1338EDF27171}" type="parTrans" cxnId="{E5255B56-6E85-424E-9243-C2DDDC44236F}">
      <dgm:prSet/>
      <dgm:spPr/>
      <dgm:t>
        <a:bodyPr/>
        <a:lstStyle/>
        <a:p>
          <a:endParaRPr lang="tr-TR"/>
        </a:p>
      </dgm:t>
    </dgm:pt>
    <dgm:pt modelId="{3CD3387F-369C-484A-B783-21B5A9C95C44}" type="sibTrans" cxnId="{E5255B56-6E85-424E-9243-C2DDDC44236F}">
      <dgm:prSet/>
      <dgm:spPr/>
      <dgm:t>
        <a:bodyPr/>
        <a:lstStyle/>
        <a:p>
          <a:endParaRPr lang="tr-TR"/>
        </a:p>
      </dgm:t>
    </dgm:pt>
    <dgm:pt modelId="{E0DE3505-7CAD-4FF3-A967-71CA431C567B}" type="pres">
      <dgm:prSet presAssocID="{3652D38D-8EF5-4F79-B236-6F21E8F9BC3B}" presName="linearFlow" presStyleCnt="0">
        <dgm:presLayoutVars>
          <dgm:dir/>
          <dgm:animLvl val="lvl"/>
          <dgm:resizeHandles val="exact"/>
        </dgm:presLayoutVars>
      </dgm:prSet>
      <dgm:spPr/>
    </dgm:pt>
    <dgm:pt modelId="{9C819459-5C74-4992-B833-75D4DABC6160}" type="pres">
      <dgm:prSet presAssocID="{CE6D973E-8504-4922-AD22-BB881E2C95BC}" presName="composite" presStyleCnt="0"/>
      <dgm:spPr/>
    </dgm:pt>
    <dgm:pt modelId="{7A1C81CD-3D07-4FB2-8863-53B1DA8ACF50}" type="pres">
      <dgm:prSet presAssocID="{CE6D973E-8504-4922-AD22-BB881E2C95B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0233CA-1554-49FA-ABCE-21BC8A2008A2}" type="pres">
      <dgm:prSet presAssocID="{CE6D973E-8504-4922-AD22-BB881E2C95BC}" presName="descendantText" presStyleLbl="alignAcc1" presStyleIdx="0" presStyleCnt="5">
        <dgm:presLayoutVars>
          <dgm:bulletEnabled val="1"/>
        </dgm:presLayoutVars>
      </dgm:prSet>
      <dgm:spPr/>
    </dgm:pt>
    <dgm:pt modelId="{44FD9754-BD94-40A7-8AE7-398A261C840F}" type="pres">
      <dgm:prSet presAssocID="{47924D2F-D7B0-4FD7-B63E-B03F21C164B2}" presName="sp" presStyleCnt="0"/>
      <dgm:spPr/>
    </dgm:pt>
    <dgm:pt modelId="{BBA011BE-D196-415E-851D-0E42597C4BD6}" type="pres">
      <dgm:prSet presAssocID="{70672C30-3620-45DD-A78D-C43E30C23FDB}" presName="composite" presStyleCnt="0"/>
      <dgm:spPr/>
    </dgm:pt>
    <dgm:pt modelId="{B4DDF7F6-C2F4-42CF-84E1-5D2C9566E123}" type="pres">
      <dgm:prSet presAssocID="{70672C30-3620-45DD-A78D-C43E30C23FD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D3AD910-04C1-4AC6-B4D6-63D594DC8C05}" type="pres">
      <dgm:prSet presAssocID="{70672C30-3620-45DD-A78D-C43E30C23FDB}" presName="descendantText" presStyleLbl="alignAcc1" presStyleIdx="1" presStyleCnt="5">
        <dgm:presLayoutVars>
          <dgm:bulletEnabled val="1"/>
        </dgm:presLayoutVars>
      </dgm:prSet>
      <dgm:spPr/>
    </dgm:pt>
    <dgm:pt modelId="{5186BCB2-59BC-479C-985F-2710B859CD16}" type="pres">
      <dgm:prSet presAssocID="{6E5E6782-11EC-4DB4-B36B-A558DAF30292}" presName="sp" presStyleCnt="0"/>
      <dgm:spPr/>
    </dgm:pt>
    <dgm:pt modelId="{9284846D-185F-4788-8E9A-B0115E05A33D}" type="pres">
      <dgm:prSet presAssocID="{3C12A54B-0F1D-4E71-95D3-F6AE0AFD9587}" presName="composite" presStyleCnt="0"/>
      <dgm:spPr/>
    </dgm:pt>
    <dgm:pt modelId="{6ADB0520-47A8-41CA-BE4D-1F296775A0A0}" type="pres">
      <dgm:prSet presAssocID="{3C12A54B-0F1D-4E71-95D3-F6AE0AFD958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F84CD84-D8CD-4041-AFD2-2A7B3F82E235}" type="pres">
      <dgm:prSet presAssocID="{3C12A54B-0F1D-4E71-95D3-F6AE0AFD9587}" presName="descendantText" presStyleLbl="alignAcc1" presStyleIdx="2" presStyleCnt="5">
        <dgm:presLayoutVars>
          <dgm:bulletEnabled val="1"/>
        </dgm:presLayoutVars>
      </dgm:prSet>
      <dgm:spPr/>
    </dgm:pt>
    <dgm:pt modelId="{41C1CE07-85E9-41D9-9CD6-07852FA776AC}" type="pres">
      <dgm:prSet presAssocID="{3CD3387F-369C-484A-B783-21B5A9C95C44}" presName="sp" presStyleCnt="0"/>
      <dgm:spPr/>
    </dgm:pt>
    <dgm:pt modelId="{0D0EE926-F87C-4E29-998D-E297176850F2}" type="pres">
      <dgm:prSet presAssocID="{0A3B72F8-A587-4D31-AF06-C52DBE2372A6}" presName="composite" presStyleCnt="0"/>
      <dgm:spPr/>
    </dgm:pt>
    <dgm:pt modelId="{10D9B862-C1D9-49DF-99BD-BA55BC2F9266}" type="pres">
      <dgm:prSet presAssocID="{0A3B72F8-A587-4D31-AF06-C52DBE2372A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954C342-B7C7-4C30-A463-DCE83C6E99CA}" type="pres">
      <dgm:prSet presAssocID="{0A3B72F8-A587-4D31-AF06-C52DBE2372A6}" presName="descendantText" presStyleLbl="alignAcc1" presStyleIdx="3" presStyleCnt="5">
        <dgm:presLayoutVars>
          <dgm:bulletEnabled val="1"/>
        </dgm:presLayoutVars>
      </dgm:prSet>
      <dgm:spPr/>
    </dgm:pt>
    <dgm:pt modelId="{29A143E1-C741-48CB-A5E5-34DD19095612}" type="pres">
      <dgm:prSet presAssocID="{1C863CD9-AAB6-4CFB-BD26-48A5DD2BABFB}" presName="sp" presStyleCnt="0"/>
      <dgm:spPr/>
    </dgm:pt>
    <dgm:pt modelId="{16F43EC6-28CD-4EAE-AA07-DD983C236E52}" type="pres">
      <dgm:prSet presAssocID="{E28CBC69-14A6-46AE-95A5-D5CADE5D94A1}" presName="composite" presStyleCnt="0"/>
      <dgm:spPr/>
    </dgm:pt>
    <dgm:pt modelId="{8834E20E-6DFD-46D9-A292-7BD75B42D97C}" type="pres">
      <dgm:prSet presAssocID="{E28CBC69-14A6-46AE-95A5-D5CADE5D94A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5FCDF85-86F9-44B7-9377-806126A9F51C}" type="pres">
      <dgm:prSet presAssocID="{E28CBC69-14A6-46AE-95A5-D5CADE5D94A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C7D7A03-9FD1-43C8-BC11-A4941AF1685D}" srcId="{0A3B72F8-A587-4D31-AF06-C52DBE2372A6}" destId="{E4CD1F1F-1FAC-487E-9D29-027E237DF325}" srcOrd="0" destOrd="0" parTransId="{024BE1F4-80AE-4F24-B629-10054C8226D2}" sibTransId="{63283E3B-4DFD-4269-A4A7-FB1006D07DEC}"/>
    <dgm:cxn modelId="{3B44BF15-AF6D-4A88-990E-9FD9D645AEAE}" type="presOf" srcId="{43643095-0F76-49E6-883E-3A2F912E99AB}" destId="{65FCDF85-86F9-44B7-9377-806126A9F51C}" srcOrd="0" destOrd="0" presId="urn:microsoft.com/office/officeart/2005/8/layout/chevron2"/>
    <dgm:cxn modelId="{F2EA1F63-FFCE-4848-B014-5735D78943DE}" type="presOf" srcId="{CE6D973E-8504-4922-AD22-BB881E2C95BC}" destId="{7A1C81CD-3D07-4FB2-8863-53B1DA8ACF50}" srcOrd="0" destOrd="0" presId="urn:microsoft.com/office/officeart/2005/8/layout/chevron2"/>
    <dgm:cxn modelId="{20DB4045-B3ED-4EEE-B644-F15D04A75475}" type="presOf" srcId="{0A3B72F8-A587-4D31-AF06-C52DBE2372A6}" destId="{10D9B862-C1D9-49DF-99BD-BA55BC2F9266}" srcOrd="0" destOrd="0" presId="urn:microsoft.com/office/officeart/2005/8/layout/chevron2"/>
    <dgm:cxn modelId="{B1B92D51-3795-4088-95B7-ACA091D9ACCB}" srcId="{3652D38D-8EF5-4F79-B236-6F21E8F9BC3B}" destId="{0A3B72F8-A587-4D31-AF06-C52DBE2372A6}" srcOrd="3" destOrd="0" parTransId="{FFCB2CC4-3638-40DB-A1ED-6C4A3C311159}" sibTransId="{1C863CD9-AAB6-4CFB-BD26-48A5DD2BABFB}"/>
    <dgm:cxn modelId="{E5255B56-6E85-424E-9243-C2DDDC44236F}" srcId="{3652D38D-8EF5-4F79-B236-6F21E8F9BC3B}" destId="{3C12A54B-0F1D-4E71-95D3-F6AE0AFD9587}" srcOrd="2" destOrd="0" parTransId="{F0DEBA82-EC52-4B6E-9F13-1338EDF27171}" sibTransId="{3CD3387F-369C-484A-B783-21B5A9C95C44}"/>
    <dgm:cxn modelId="{9A2E6887-6DD5-4C9B-90B7-A5B724421DEA}" srcId="{3652D38D-8EF5-4F79-B236-6F21E8F9BC3B}" destId="{E28CBC69-14A6-46AE-95A5-D5CADE5D94A1}" srcOrd="4" destOrd="0" parTransId="{30D7070D-2D6D-4311-9ACB-B11E522DE857}" sibTransId="{928C8C7F-D0E6-46CE-BC1F-29A6276C4457}"/>
    <dgm:cxn modelId="{710AFE88-2AA4-486E-B135-308FA9E76DC1}" srcId="{3652D38D-8EF5-4F79-B236-6F21E8F9BC3B}" destId="{70672C30-3620-45DD-A78D-C43E30C23FDB}" srcOrd="1" destOrd="0" parTransId="{885DC972-3998-4322-A248-6162B31F7D72}" sibTransId="{6E5E6782-11EC-4DB4-B36B-A558DAF30292}"/>
    <dgm:cxn modelId="{9AC76A92-168C-45A4-AEE4-70EB13E1E777}" type="presOf" srcId="{E28CBC69-14A6-46AE-95A5-D5CADE5D94A1}" destId="{8834E20E-6DFD-46D9-A292-7BD75B42D97C}" srcOrd="0" destOrd="0" presId="urn:microsoft.com/office/officeart/2005/8/layout/chevron2"/>
    <dgm:cxn modelId="{2D9F999B-C55B-4425-8DEA-444DC1227C3E}" type="presOf" srcId="{3C12A54B-0F1D-4E71-95D3-F6AE0AFD9587}" destId="{6ADB0520-47A8-41CA-BE4D-1F296775A0A0}" srcOrd="0" destOrd="0" presId="urn:microsoft.com/office/officeart/2005/8/layout/chevron2"/>
    <dgm:cxn modelId="{3253BCA1-2E49-4861-BA90-C092126A44DC}" srcId="{70672C30-3620-45DD-A78D-C43E30C23FDB}" destId="{32C1B4E8-2528-4973-A92A-5B78F922DC45}" srcOrd="0" destOrd="0" parTransId="{C3DAFD62-5F65-4202-9F53-CF1E270FE944}" sibTransId="{8A063415-CB10-4699-9597-AB347A347940}"/>
    <dgm:cxn modelId="{676CCCB0-7C88-43BE-AA16-5086E184C82B}" type="presOf" srcId="{3652D38D-8EF5-4F79-B236-6F21E8F9BC3B}" destId="{E0DE3505-7CAD-4FF3-A967-71CA431C567B}" srcOrd="0" destOrd="0" presId="urn:microsoft.com/office/officeart/2005/8/layout/chevron2"/>
    <dgm:cxn modelId="{54F3C5B2-38AB-4EEC-BE4C-686F421D4E7F}" type="presOf" srcId="{E4CD1F1F-1FAC-487E-9D29-027E237DF325}" destId="{9954C342-B7C7-4C30-A463-DCE83C6E99CA}" srcOrd="0" destOrd="0" presId="urn:microsoft.com/office/officeart/2005/8/layout/chevron2"/>
    <dgm:cxn modelId="{96F4E4B3-172D-4B91-8558-21D8E129D074}" srcId="{E28CBC69-14A6-46AE-95A5-D5CADE5D94A1}" destId="{43643095-0F76-49E6-883E-3A2F912E99AB}" srcOrd="0" destOrd="0" parTransId="{7EAD9B60-9DD8-4401-B31F-56166A1D14F9}" sibTransId="{C5F61FEE-AF58-4DA5-A17E-71C3FF3FE474}"/>
    <dgm:cxn modelId="{D3B871B8-D212-4710-ADB6-F212C0424714}" type="presOf" srcId="{32C1B4E8-2528-4973-A92A-5B78F922DC45}" destId="{9D3AD910-04C1-4AC6-B4D6-63D594DC8C05}" srcOrd="0" destOrd="0" presId="urn:microsoft.com/office/officeart/2005/8/layout/chevron2"/>
    <dgm:cxn modelId="{56492FBC-37C0-4EA7-A5A3-062118CDD5FE}" type="presOf" srcId="{29CA6965-74D6-4F8B-974F-0E45FDB9B8A1}" destId="{190233CA-1554-49FA-ABCE-21BC8A2008A2}" srcOrd="0" destOrd="0" presId="urn:microsoft.com/office/officeart/2005/8/layout/chevron2"/>
    <dgm:cxn modelId="{2C2493C8-72CE-41D9-890B-7CFB4AF646C6}" srcId="{3652D38D-8EF5-4F79-B236-6F21E8F9BC3B}" destId="{CE6D973E-8504-4922-AD22-BB881E2C95BC}" srcOrd="0" destOrd="0" parTransId="{6B5D35BD-3B76-420A-B696-DE6C7BD7508B}" sibTransId="{47924D2F-D7B0-4FD7-B63E-B03F21C164B2}"/>
    <dgm:cxn modelId="{27A5ECCD-A326-4031-8187-6C2B86BA991C}" type="presOf" srcId="{70672C30-3620-45DD-A78D-C43E30C23FDB}" destId="{B4DDF7F6-C2F4-42CF-84E1-5D2C9566E123}" srcOrd="0" destOrd="0" presId="urn:microsoft.com/office/officeart/2005/8/layout/chevron2"/>
    <dgm:cxn modelId="{69B2A8D4-9082-4924-AA2B-CFCEC9B6016E}" type="presOf" srcId="{D0B0F303-2DF6-4FAD-8529-B8441097330B}" destId="{AF84CD84-D8CD-4041-AFD2-2A7B3F82E235}" srcOrd="0" destOrd="0" presId="urn:microsoft.com/office/officeart/2005/8/layout/chevron2"/>
    <dgm:cxn modelId="{DEDA9EDA-357E-4FCC-9FC9-752CBFEDC7D8}" srcId="{3C12A54B-0F1D-4E71-95D3-F6AE0AFD9587}" destId="{D0B0F303-2DF6-4FAD-8529-B8441097330B}" srcOrd="0" destOrd="0" parTransId="{FDC2E0F2-4700-44A2-99DB-8C6398B2D149}" sibTransId="{D3E3C7E1-2A39-4932-B522-B32A32FE676D}"/>
    <dgm:cxn modelId="{098A1DF2-C57E-483C-B06E-43851AE12AE3}" srcId="{CE6D973E-8504-4922-AD22-BB881E2C95BC}" destId="{29CA6965-74D6-4F8B-974F-0E45FDB9B8A1}" srcOrd="0" destOrd="0" parTransId="{4E3494CF-2E93-40F0-8DEF-8E756F019E4E}" sibTransId="{877177DB-ECB5-4FDA-A4A5-330BD5A1EE48}"/>
    <dgm:cxn modelId="{5A544393-E8E0-4349-B358-B9007DACA80F}" type="presParOf" srcId="{E0DE3505-7CAD-4FF3-A967-71CA431C567B}" destId="{9C819459-5C74-4992-B833-75D4DABC6160}" srcOrd="0" destOrd="0" presId="urn:microsoft.com/office/officeart/2005/8/layout/chevron2"/>
    <dgm:cxn modelId="{A3F43F54-0438-48C5-9C9C-67E630A14A43}" type="presParOf" srcId="{9C819459-5C74-4992-B833-75D4DABC6160}" destId="{7A1C81CD-3D07-4FB2-8863-53B1DA8ACF50}" srcOrd="0" destOrd="0" presId="urn:microsoft.com/office/officeart/2005/8/layout/chevron2"/>
    <dgm:cxn modelId="{39802200-6FD7-445F-AFFE-960517813926}" type="presParOf" srcId="{9C819459-5C74-4992-B833-75D4DABC6160}" destId="{190233CA-1554-49FA-ABCE-21BC8A2008A2}" srcOrd="1" destOrd="0" presId="urn:microsoft.com/office/officeart/2005/8/layout/chevron2"/>
    <dgm:cxn modelId="{FCD0AE8A-418B-438A-965F-F3022F409FE3}" type="presParOf" srcId="{E0DE3505-7CAD-4FF3-A967-71CA431C567B}" destId="{44FD9754-BD94-40A7-8AE7-398A261C840F}" srcOrd="1" destOrd="0" presId="urn:microsoft.com/office/officeart/2005/8/layout/chevron2"/>
    <dgm:cxn modelId="{10B61440-9974-4716-8CB2-91004A287FE7}" type="presParOf" srcId="{E0DE3505-7CAD-4FF3-A967-71CA431C567B}" destId="{BBA011BE-D196-415E-851D-0E42597C4BD6}" srcOrd="2" destOrd="0" presId="urn:microsoft.com/office/officeart/2005/8/layout/chevron2"/>
    <dgm:cxn modelId="{870CFBF0-1186-4876-925D-87BFAC15A07D}" type="presParOf" srcId="{BBA011BE-D196-415E-851D-0E42597C4BD6}" destId="{B4DDF7F6-C2F4-42CF-84E1-5D2C9566E123}" srcOrd="0" destOrd="0" presId="urn:microsoft.com/office/officeart/2005/8/layout/chevron2"/>
    <dgm:cxn modelId="{0E04525D-B7C5-4692-89F7-2EC061B87FAC}" type="presParOf" srcId="{BBA011BE-D196-415E-851D-0E42597C4BD6}" destId="{9D3AD910-04C1-4AC6-B4D6-63D594DC8C05}" srcOrd="1" destOrd="0" presId="urn:microsoft.com/office/officeart/2005/8/layout/chevron2"/>
    <dgm:cxn modelId="{2E90E0C1-7DB0-4774-80B4-1ED53A741970}" type="presParOf" srcId="{E0DE3505-7CAD-4FF3-A967-71CA431C567B}" destId="{5186BCB2-59BC-479C-985F-2710B859CD16}" srcOrd="3" destOrd="0" presId="urn:microsoft.com/office/officeart/2005/8/layout/chevron2"/>
    <dgm:cxn modelId="{A6A581D8-B87A-40E2-8C0D-46759C3E446F}" type="presParOf" srcId="{E0DE3505-7CAD-4FF3-A967-71CA431C567B}" destId="{9284846D-185F-4788-8E9A-B0115E05A33D}" srcOrd="4" destOrd="0" presId="urn:microsoft.com/office/officeart/2005/8/layout/chevron2"/>
    <dgm:cxn modelId="{6FD5F872-7CB9-4680-B56D-C4ABB6E4787C}" type="presParOf" srcId="{9284846D-185F-4788-8E9A-B0115E05A33D}" destId="{6ADB0520-47A8-41CA-BE4D-1F296775A0A0}" srcOrd="0" destOrd="0" presId="urn:microsoft.com/office/officeart/2005/8/layout/chevron2"/>
    <dgm:cxn modelId="{83A5AADC-5192-4DFF-B3FA-8D8FB4528626}" type="presParOf" srcId="{9284846D-185F-4788-8E9A-B0115E05A33D}" destId="{AF84CD84-D8CD-4041-AFD2-2A7B3F82E235}" srcOrd="1" destOrd="0" presId="urn:microsoft.com/office/officeart/2005/8/layout/chevron2"/>
    <dgm:cxn modelId="{DC3CECF8-2C37-43E6-B7A1-1B2799EA52A1}" type="presParOf" srcId="{E0DE3505-7CAD-4FF3-A967-71CA431C567B}" destId="{41C1CE07-85E9-41D9-9CD6-07852FA776AC}" srcOrd="5" destOrd="0" presId="urn:microsoft.com/office/officeart/2005/8/layout/chevron2"/>
    <dgm:cxn modelId="{7570E12B-4EB0-48E1-BB8A-1C64BCF9E7BB}" type="presParOf" srcId="{E0DE3505-7CAD-4FF3-A967-71CA431C567B}" destId="{0D0EE926-F87C-4E29-998D-E297176850F2}" srcOrd="6" destOrd="0" presId="urn:microsoft.com/office/officeart/2005/8/layout/chevron2"/>
    <dgm:cxn modelId="{843B18E1-6F5B-408C-A56F-DB6B4FDDDA48}" type="presParOf" srcId="{0D0EE926-F87C-4E29-998D-E297176850F2}" destId="{10D9B862-C1D9-49DF-99BD-BA55BC2F9266}" srcOrd="0" destOrd="0" presId="urn:microsoft.com/office/officeart/2005/8/layout/chevron2"/>
    <dgm:cxn modelId="{7CCE65E9-80E2-4FFE-8401-65C9D7D26738}" type="presParOf" srcId="{0D0EE926-F87C-4E29-998D-E297176850F2}" destId="{9954C342-B7C7-4C30-A463-DCE83C6E99CA}" srcOrd="1" destOrd="0" presId="urn:microsoft.com/office/officeart/2005/8/layout/chevron2"/>
    <dgm:cxn modelId="{8B8752B3-443C-4541-94A0-F9CD0E247E59}" type="presParOf" srcId="{E0DE3505-7CAD-4FF3-A967-71CA431C567B}" destId="{29A143E1-C741-48CB-A5E5-34DD19095612}" srcOrd="7" destOrd="0" presId="urn:microsoft.com/office/officeart/2005/8/layout/chevron2"/>
    <dgm:cxn modelId="{29658CFB-2A92-43F5-A976-4F9C137DD0AD}" type="presParOf" srcId="{E0DE3505-7CAD-4FF3-A967-71CA431C567B}" destId="{16F43EC6-28CD-4EAE-AA07-DD983C236E52}" srcOrd="8" destOrd="0" presId="urn:microsoft.com/office/officeart/2005/8/layout/chevron2"/>
    <dgm:cxn modelId="{652830AC-980F-4348-9776-D478A5634D19}" type="presParOf" srcId="{16F43EC6-28CD-4EAE-AA07-DD983C236E52}" destId="{8834E20E-6DFD-46D9-A292-7BD75B42D97C}" srcOrd="0" destOrd="0" presId="urn:microsoft.com/office/officeart/2005/8/layout/chevron2"/>
    <dgm:cxn modelId="{5C4905C3-56A2-4C2D-9CB5-1C09B35D223C}" type="presParOf" srcId="{16F43EC6-28CD-4EAE-AA07-DD983C236E52}" destId="{65FCDF85-86F9-44B7-9377-806126A9F5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2D38D-8EF5-4F79-B236-6F21E8F9BC3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E6D973E-8504-4922-AD22-BB881E2C95BC}">
      <dgm:prSet phldrT="[Text]"/>
      <dgm:spPr/>
      <dgm:t>
        <a:bodyPr/>
        <a:lstStyle/>
        <a:p>
          <a:endParaRPr lang="tr-TR" dirty="0"/>
        </a:p>
      </dgm:t>
    </dgm:pt>
    <dgm:pt modelId="{6B5D35BD-3B76-420A-B696-DE6C7BD7508B}" type="parTrans" cxnId="{2C2493C8-72CE-41D9-890B-7CFB4AF646C6}">
      <dgm:prSet/>
      <dgm:spPr/>
      <dgm:t>
        <a:bodyPr/>
        <a:lstStyle/>
        <a:p>
          <a:endParaRPr lang="tr-TR"/>
        </a:p>
      </dgm:t>
    </dgm:pt>
    <dgm:pt modelId="{47924D2F-D7B0-4FD7-B63E-B03F21C164B2}" type="sibTrans" cxnId="{2C2493C8-72CE-41D9-890B-7CFB4AF646C6}">
      <dgm:prSet/>
      <dgm:spPr/>
      <dgm:t>
        <a:bodyPr/>
        <a:lstStyle/>
        <a:p>
          <a:endParaRPr lang="tr-TR"/>
        </a:p>
      </dgm:t>
    </dgm:pt>
    <dgm:pt modelId="{29CA6965-74D6-4F8B-974F-0E45FDB9B8A1}">
      <dgm:prSet phldrT="[Text]"/>
      <dgm:spPr/>
      <dgm:t>
        <a:bodyPr/>
        <a:lstStyle/>
        <a:p>
          <a:r>
            <a:rPr lang="tr-TR" dirty="0"/>
            <a:t>Erkenden</a:t>
          </a:r>
          <a:r>
            <a:rPr lang="tr-TR" baseline="0" dirty="0"/>
            <a:t> çocuklarından uzak kalırlar.</a:t>
          </a:r>
          <a:endParaRPr lang="tr-TR" dirty="0"/>
        </a:p>
      </dgm:t>
    </dgm:pt>
    <dgm:pt modelId="{4E3494CF-2E93-40F0-8DEF-8E756F019E4E}" type="parTrans" cxnId="{098A1DF2-C57E-483C-B06E-43851AE12AE3}">
      <dgm:prSet/>
      <dgm:spPr/>
      <dgm:t>
        <a:bodyPr/>
        <a:lstStyle/>
        <a:p>
          <a:endParaRPr lang="tr-TR"/>
        </a:p>
      </dgm:t>
    </dgm:pt>
    <dgm:pt modelId="{877177DB-ECB5-4FDA-A4A5-330BD5A1EE48}" type="sibTrans" cxnId="{098A1DF2-C57E-483C-B06E-43851AE12AE3}">
      <dgm:prSet/>
      <dgm:spPr/>
      <dgm:t>
        <a:bodyPr/>
        <a:lstStyle/>
        <a:p>
          <a:endParaRPr lang="tr-TR"/>
        </a:p>
      </dgm:t>
    </dgm:pt>
    <dgm:pt modelId="{32C1B4E8-2528-4973-A92A-5B78F922DC45}">
      <dgm:prSet/>
      <dgm:spPr/>
      <dgm:t>
        <a:bodyPr/>
        <a:lstStyle/>
        <a:p>
          <a:r>
            <a:rPr lang="tr-TR" dirty="0"/>
            <a:t>Çocuklarının mutsuz olduğunu görüp üzülebilirler. </a:t>
          </a:r>
        </a:p>
      </dgm:t>
    </dgm:pt>
    <dgm:pt modelId="{C3DAFD62-5F65-4202-9F53-CF1E270FE944}" type="parTrans" cxnId="{3253BCA1-2E49-4861-BA90-C092126A44DC}">
      <dgm:prSet/>
      <dgm:spPr/>
      <dgm:t>
        <a:bodyPr/>
        <a:lstStyle/>
        <a:p>
          <a:endParaRPr lang="tr-TR"/>
        </a:p>
      </dgm:t>
    </dgm:pt>
    <dgm:pt modelId="{8A063415-CB10-4699-9597-AB347A347940}" type="sibTrans" cxnId="{3253BCA1-2E49-4861-BA90-C092126A44DC}">
      <dgm:prSet/>
      <dgm:spPr/>
      <dgm:t>
        <a:bodyPr/>
        <a:lstStyle/>
        <a:p>
          <a:endParaRPr lang="tr-TR"/>
        </a:p>
      </dgm:t>
    </dgm:pt>
    <dgm:pt modelId="{3ABB74CA-015B-4B14-B7B2-D95E13FC8AB9}">
      <dgm:prSet/>
      <dgm:spPr/>
      <dgm:t>
        <a:bodyPr/>
        <a:lstStyle/>
        <a:p>
          <a:r>
            <a:rPr lang="tr-TR" dirty="0"/>
            <a:t>Çocuklarının yaşadıkları olumsuzluklardan dolayı suçlu hissedebilirler.</a:t>
          </a:r>
        </a:p>
      </dgm:t>
    </dgm:pt>
    <dgm:pt modelId="{E3A19AB6-CD2F-4873-B036-1755574C6700}" type="parTrans" cxnId="{D6E1A882-0E2E-4311-B3BA-7B91C8CFA1EB}">
      <dgm:prSet/>
      <dgm:spPr/>
      <dgm:t>
        <a:bodyPr/>
        <a:lstStyle/>
        <a:p>
          <a:endParaRPr lang="tr-TR"/>
        </a:p>
      </dgm:t>
    </dgm:pt>
    <dgm:pt modelId="{DA62FCB8-9556-4069-AFBA-5672713EC04A}" type="sibTrans" cxnId="{D6E1A882-0E2E-4311-B3BA-7B91C8CFA1EB}">
      <dgm:prSet/>
      <dgm:spPr/>
      <dgm:t>
        <a:bodyPr/>
        <a:lstStyle/>
        <a:p>
          <a:endParaRPr lang="tr-TR"/>
        </a:p>
      </dgm:t>
    </dgm:pt>
    <dgm:pt modelId="{E4CD1F1F-1FAC-487E-9D29-027E237DF325}">
      <dgm:prSet/>
      <dgm:spPr/>
      <dgm:t>
        <a:bodyPr/>
        <a:lstStyle/>
        <a:p>
          <a:r>
            <a:rPr lang="tr-TR" dirty="0"/>
            <a:t>Hep çocukların problemlerini çözmek zorunda kalabilirler.</a:t>
          </a:r>
        </a:p>
      </dgm:t>
    </dgm:pt>
    <dgm:pt modelId="{024BE1F4-80AE-4F24-B629-10054C8226D2}" type="parTrans" cxnId="{FC7D7A03-9FD1-43C8-BC11-A4941AF1685D}">
      <dgm:prSet/>
      <dgm:spPr/>
      <dgm:t>
        <a:bodyPr/>
        <a:lstStyle/>
        <a:p>
          <a:endParaRPr lang="tr-TR"/>
        </a:p>
      </dgm:t>
    </dgm:pt>
    <dgm:pt modelId="{63283E3B-4DFD-4269-A4A7-FB1006D07DEC}" type="sibTrans" cxnId="{FC7D7A03-9FD1-43C8-BC11-A4941AF1685D}">
      <dgm:prSet/>
      <dgm:spPr/>
      <dgm:t>
        <a:bodyPr/>
        <a:lstStyle/>
        <a:p>
          <a:endParaRPr lang="tr-TR"/>
        </a:p>
      </dgm:t>
    </dgm:pt>
    <dgm:pt modelId="{43643095-0F76-49E6-883E-3A2F912E99AB}">
      <dgm:prSet/>
      <dgm:spPr/>
      <dgm:t>
        <a:bodyPr/>
        <a:lstStyle/>
        <a:p>
          <a:r>
            <a:rPr lang="tr-TR" dirty="0"/>
            <a:t>Maddi olarak sürekli çocuklarını desteklemek zorunda kalabilirler. </a:t>
          </a:r>
        </a:p>
      </dgm:t>
    </dgm:pt>
    <dgm:pt modelId="{7EAD9B60-9DD8-4401-B31F-56166A1D14F9}" type="parTrans" cxnId="{96F4E4B3-172D-4B91-8558-21D8E129D074}">
      <dgm:prSet/>
      <dgm:spPr/>
      <dgm:t>
        <a:bodyPr/>
        <a:lstStyle/>
        <a:p>
          <a:endParaRPr lang="tr-TR"/>
        </a:p>
      </dgm:t>
    </dgm:pt>
    <dgm:pt modelId="{C5F61FEE-AF58-4DA5-A17E-71C3FF3FE474}" type="sibTrans" cxnId="{96F4E4B3-172D-4B91-8558-21D8E129D074}">
      <dgm:prSet/>
      <dgm:spPr/>
      <dgm:t>
        <a:bodyPr/>
        <a:lstStyle/>
        <a:p>
          <a:endParaRPr lang="tr-TR"/>
        </a:p>
      </dgm:t>
    </dgm:pt>
    <dgm:pt modelId="{70672C30-3620-45DD-A78D-C43E30C23FDB}">
      <dgm:prSet phldrT="[Text]"/>
      <dgm:spPr/>
      <dgm:t>
        <a:bodyPr/>
        <a:lstStyle/>
        <a:p>
          <a:r>
            <a:rPr lang="tr-TR"/>
            <a:t> </a:t>
          </a:r>
          <a:endParaRPr lang="tr-TR" dirty="0"/>
        </a:p>
      </dgm:t>
    </dgm:pt>
    <dgm:pt modelId="{885DC972-3998-4322-A248-6162B31F7D72}" type="parTrans" cxnId="{710AFE88-2AA4-486E-B135-308FA9E76DC1}">
      <dgm:prSet/>
      <dgm:spPr/>
      <dgm:t>
        <a:bodyPr/>
        <a:lstStyle/>
        <a:p>
          <a:endParaRPr lang="tr-TR"/>
        </a:p>
      </dgm:t>
    </dgm:pt>
    <dgm:pt modelId="{6E5E6782-11EC-4DB4-B36B-A558DAF30292}" type="sibTrans" cxnId="{710AFE88-2AA4-486E-B135-308FA9E76DC1}">
      <dgm:prSet/>
      <dgm:spPr/>
      <dgm:t>
        <a:bodyPr/>
        <a:lstStyle/>
        <a:p>
          <a:endParaRPr lang="tr-TR"/>
        </a:p>
      </dgm:t>
    </dgm:pt>
    <dgm:pt modelId="{0A3B72F8-A587-4D31-AF06-C52DBE2372A6}">
      <dgm:prSet/>
      <dgm:spPr/>
      <dgm:t>
        <a:bodyPr/>
        <a:lstStyle/>
        <a:p>
          <a:endParaRPr lang="tr-TR" dirty="0"/>
        </a:p>
      </dgm:t>
    </dgm:pt>
    <dgm:pt modelId="{FFCB2CC4-3638-40DB-A1ED-6C4A3C311159}" type="parTrans" cxnId="{B1B92D51-3795-4088-95B7-ACA091D9ACCB}">
      <dgm:prSet/>
      <dgm:spPr/>
      <dgm:t>
        <a:bodyPr/>
        <a:lstStyle/>
        <a:p>
          <a:endParaRPr lang="tr-TR"/>
        </a:p>
      </dgm:t>
    </dgm:pt>
    <dgm:pt modelId="{1C863CD9-AAB6-4CFB-BD26-48A5DD2BABFB}" type="sibTrans" cxnId="{B1B92D51-3795-4088-95B7-ACA091D9ACCB}">
      <dgm:prSet/>
      <dgm:spPr/>
      <dgm:t>
        <a:bodyPr/>
        <a:lstStyle/>
        <a:p>
          <a:endParaRPr lang="tr-TR"/>
        </a:p>
      </dgm:t>
    </dgm:pt>
    <dgm:pt modelId="{32DB202F-68CE-4FFA-B11D-C51CC473F140}">
      <dgm:prSet/>
      <dgm:spPr/>
      <dgm:t>
        <a:bodyPr/>
        <a:lstStyle/>
        <a:p>
          <a:endParaRPr lang="tr-TR" dirty="0"/>
        </a:p>
      </dgm:t>
    </dgm:pt>
    <dgm:pt modelId="{DB7E63D5-F6A5-43AC-9175-4117D6163BCC}" type="parTrans" cxnId="{677C37A9-9043-4341-BCF1-AC629E3E827D}">
      <dgm:prSet/>
      <dgm:spPr/>
      <dgm:t>
        <a:bodyPr/>
        <a:lstStyle/>
        <a:p>
          <a:endParaRPr lang="tr-TR"/>
        </a:p>
      </dgm:t>
    </dgm:pt>
    <dgm:pt modelId="{1B41F05D-85C9-42F0-BDD8-536E864A7157}" type="sibTrans" cxnId="{677C37A9-9043-4341-BCF1-AC629E3E827D}">
      <dgm:prSet/>
      <dgm:spPr/>
      <dgm:t>
        <a:bodyPr/>
        <a:lstStyle/>
        <a:p>
          <a:endParaRPr lang="tr-TR"/>
        </a:p>
      </dgm:t>
    </dgm:pt>
    <dgm:pt modelId="{E28CBC69-14A6-46AE-95A5-D5CADE5D94A1}">
      <dgm:prSet/>
      <dgm:spPr/>
      <dgm:t>
        <a:bodyPr/>
        <a:lstStyle/>
        <a:p>
          <a:endParaRPr lang="tr-TR" dirty="0"/>
        </a:p>
      </dgm:t>
    </dgm:pt>
    <dgm:pt modelId="{30D7070D-2D6D-4311-9ACB-B11E522DE857}" type="parTrans" cxnId="{9A2E6887-6DD5-4C9B-90B7-A5B724421DEA}">
      <dgm:prSet/>
      <dgm:spPr/>
      <dgm:t>
        <a:bodyPr/>
        <a:lstStyle/>
        <a:p>
          <a:endParaRPr lang="tr-TR"/>
        </a:p>
      </dgm:t>
    </dgm:pt>
    <dgm:pt modelId="{928C8C7F-D0E6-46CE-BC1F-29A6276C4457}" type="sibTrans" cxnId="{9A2E6887-6DD5-4C9B-90B7-A5B724421DEA}">
      <dgm:prSet/>
      <dgm:spPr/>
      <dgm:t>
        <a:bodyPr/>
        <a:lstStyle/>
        <a:p>
          <a:endParaRPr lang="tr-TR"/>
        </a:p>
      </dgm:t>
    </dgm:pt>
    <dgm:pt modelId="{E0DE3505-7CAD-4FF3-A967-71CA431C567B}" type="pres">
      <dgm:prSet presAssocID="{3652D38D-8EF5-4F79-B236-6F21E8F9BC3B}" presName="linearFlow" presStyleCnt="0">
        <dgm:presLayoutVars>
          <dgm:dir/>
          <dgm:animLvl val="lvl"/>
          <dgm:resizeHandles val="exact"/>
        </dgm:presLayoutVars>
      </dgm:prSet>
      <dgm:spPr/>
    </dgm:pt>
    <dgm:pt modelId="{9C819459-5C74-4992-B833-75D4DABC6160}" type="pres">
      <dgm:prSet presAssocID="{CE6D973E-8504-4922-AD22-BB881E2C95BC}" presName="composite" presStyleCnt="0"/>
      <dgm:spPr/>
    </dgm:pt>
    <dgm:pt modelId="{7A1C81CD-3D07-4FB2-8863-53B1DA8ACF50}" type="pres">
      <dgm:prSet presAssocID="{CE6D973E-8504-4922-AD22-BB881E2C95B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0233CA-1554-49FA-ABCE-21BC8A2008A2}" type="pres">
      <dgm:prSet presAssocID="{CE6D973E-8504-4922-AD22-BB881E2C95BC}" presName="descendantText" presStyleLbl="alignAcc1" presStyleIdx="0" presStyleCnt="5">
        <dgm:presLayoutVars>
          <dgm:bulletEnabled val="1"/>
        </dgm:presLayoutVars>
      </dgm:prSet>
      <dgm:spPr/>
    </dgm:pt>
    <dgm:pt modelId="{44FD9754-BD94-40A7-8AE7-398A261C840F}" type="pres">
      <dgm:prSet presAssocID="{47924D2F-D7B0-4FD7-B63E-B03F21C164B2}" presName="sp" presStyleCnt="0"/>
      <dgm:spPr/>
    </dgm:pt>
    <dgm:pt modelId="{BBA011BE-D196-415E-851D-0E42597C4BD6}" type="pres">
      <dgm:prSet presAssocID="{70672C30-3620-45DD-A78D-C43E30C23FDB}" presName="composite" presStyleCnt="0"/>
      <dgm:spPr/>
    </dgm:pt>
    <dgm:pt modelId="{B4DDF7F6-C2F4-42CF-84E1-5D2C9566E123}" type="pres">
      <dgm:prSet presAssocID="{70672C30-3620-45DD-A78D-C43E30C23FD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D3AD910-04C1-4AC6-B4D6-63D594DC8C05}" type="pres">
      <dgm:prSet presAssocID="{70672C30-3620-45DD-A78D-C43E30C23FDB}" presName="descendantText" presStyleLbl="alignAcc1" presStyleIdx="1" presStyleCnt="5">
        <dgm:presLayoutVars>
          <dgm:bulletEnabled val="1"/>
        </dgm:presLayoutVars>
      </dgm:prSet>
      <dgm:spPr/>
    </dgm:pt>
    <dgm:pt modelId="{5186BCB2-59BC-479C-985F-2710B859CD16}" type="pres">
      <dgm:prSet presAssocID="{6E5E6782-11EC-4DB4-B36B-A558DAF30292}" presName="sp" presStyleCnt="0"/>
      <dgm:spPr/>
    </dgm:pt>
    <dgm:pt modelId="{0D0EE926-F87C-4E29-998D-E297176850F2}" type="pres">
      <dgm:prSet presAssocID="{0A3B72F8-A587-4D31-AF06-C52DBE2372A6}" presName="composite" presStyleCnt="0"/>
      <dgm:spPr/>
    </dgm:pt>
    <dgm:pt modelId="{10D9B862-C1D9-49DF-99BD-BA55BC2F9266}" type="pres">
      <dgm:prSet presAssocID="{0A3B72F8-A587-4D31-AF06-C52DBE2372A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954C342-B7C7-4C30-A463-DCE83C6E99CA}" type="pres">
      <dgm:prSet presAssocID="{0A3B72F8-A587-4D31-AF06-C52DBE2372A6}" presName="descendantText" presStyleLbl="alignAcc1" presStyleIdx="2" presStyleCnt="5">
        <dgm:presLayoutVars>
          <dgm:bulletEnabled val="1"/>
        </dgm:presLayoutVars>
      </dgm:prSet>
      <dgm:spPr/>
    </dgm:pt>
    <dgm:pt modelId="{29A143E1-C741-48CB-A5E5-34DD19095612}" type="pres">
      <dgm:prSet presAssocID="{1C863CD9-AAB6-4CFB-BD26-48A5DD2BABFB}" presName="sp" presStyleCnt="0"/>
      <dgm:spPr/>
    </dgm:pt>
    <dgm:pt modelId="{58453606-EB7D-45D7-A5A3-AC600EEBDA18}" type="pres">
      <dgm:prSet presAssocID="{32DB202F-68CE-4FFA-B11D-C51CC473F140}" presName="composite" presStyleCnt="0"/>
      <dgm:spPr/>
    </dgm:pt>
    <dgm:pt modelId="{BA24F273-8A93-491B-B226-402D973D51A9}" type="pres">
      <dgm:prSet presAssocID="{32DB202F-68CE-4FFA-B11D-C51CC473F14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F638080-C476-4BDF-B9CD-EDAFA4D8EFEC}" type="pres">
      <dgm:prSet presAssocID="{32DB202F-68CE-4FFA-B11D-C51CC473F140}" presName="descendantText" presStyleLbl="alignAcc1" presStyleIdx="3" presStyleCnt="5">
        <dgm:presLayoutVars>
          <dgm:bulletEnabled val="1"/>
        </dgm:presLayoutVars>
      </dgm:prSet>
      <dgm:spPr/>
    </dgm:pt>
    <dgm:pt modelId="{713DC7F0-DCAC-4C61-9905-18B62DA782EF}" type="pres">
      <dgm:prSet presAssocID="{1B41F05D-85C9-42F0-BDD8-536E864A7157}" presName="sp" presStyleCnt="0"/>
      <dgm:spPr/>
    </dgm:pt>
    <dgm:pt modelId="{16F43EC6-28CD-4EAE-AA07-DD983C236E52}" type="pres">
      <dgm:prSet presAssocID="{E28CBC69-14A6-46AE-95A5-D5CADE5D94A1}" presName="composite" presStyleCnt="0"/>
      <dgm:spPr/>
    </dgm:pt>
    <dgm:pt modelId="{8834E20E-6DFD-46D9-A292-7BD75B42D97C}" type="pres">
      <dgm:prSet presAssocID="{E28CBC69-14A6-46AE-95A5-D5CADE5D94A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5FCDF85-86F9-44B7-9377-806126A9F51C}" type="pres">
      <dgm:prSet presAssocID="{E28CBC69-14A6-46AE-95A5-D5CADE5D94A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C7D7A03-9FD1-43C8-BC11-A4941AF1685D}" srcId="{32DB202F-68CE-4FFA-B11D-C51CC473F140}" destId="{E4CD1F1F-1FAC-487E-9D29-027E237DF325}" srcOrd="0" destOrd="0" parTransId="{024BE1F4-80AE-4F24-B629-10054C8226D2}" sibTransId="{63283E3B-4DFD-4269-A4A7-FB1006D07DEC}"/>
    <dgm:cxn modelId="{CB481227-AF25-454C-85D1-0D7B40DD4DEC}" type="presOf" srcId="{43643095-0F76-49E6-883E-3A2F912E99AB}" destId="{65FCDF85-86F9-44B7-9377-806126A9F51C}" srcOrd="0" destOrd="0" presId="urn:microsoft.com/office/officeart/2005/8/layout/chevron2"/>
    <dgm:cxn modelId="{9B3F6A32-598E-4CAB-BF0E-DBB2AE818367}" type="presOf" srcId="{E4CD1F1F-1FAC-487E-9D29-027E237DF325}" destId="{DF638080-C476-4BDF-B9CD-EDAFA4D8EFEC}" srcOrd="0" destOrd="0" presId="urn:microsoft.com/office/officeart/2005/8/layout/chevron2"/>
    <dgm:cxn modelId="{04CCC25B-7811-4F1E-9064-57C242F7D29F}" type="presOf" srcId="{32DB202F-68CE-4FFA-B11D-C51CC473F140}" destId="{BA24F273-8A93-491B-B226-402D973D51A9}" srcOrd="0" destOrd="0" presId="urn:microsoft.com/office/officeart/2005/8/layout/chevron2"/>
    <dgm:cxn modelId="{2B9F2143-C538-453B-8D26-860F3C88B325}" type="presOf" srcId="{32C1B4E8-2528-4973-A92A-5B78F922DC45}" destId="{9D3AD910-04C1-4AC6-B4D6-63D594DC8C05}" srcOrd="0" destOrd="0" presId="urn:microsoft.com/office/officeart/2005/8/layout/chevron2"/>
    <dgm:cxn modelId="{C665EE64-EEB6-4FD0-A5AA-2500EB7A1B86}" type="presOf" srcId="{0A3B72F8-A587-4D31-AF06-C52DBE2372A6}" destId="{10D9B862-C1D9-49DF-99BD-BA55BC2F9266}" srcOrd="0" destOrd="0" presId="urn:microsoft.com/office/officeart/2005/8/layout/chevron2"/>
    <dgm:cxn modelId="{460CDD50-E21A-440D-BC1C-1AB8DE861021}" type="presOf" srcId="{3652D38D-8EF5-4F79-B236-6F21E8F9BC3B}" destId="{E0DE3505-7CAD-4FF3-A967-71CA431C567B}" srcOrd="0" destOrd="0" presId="urn:microsoft.com/office/officeart/2005/8/layout/chevron2"/>
    <dgm:cxn modelId="{B1B92D51-3795-4088-95B7-ACA091D9ACCB}" srcId="{3652D38D-8EF5-4F79-B236-6F21E8F9BC3B}" destId="{0A3B72F8-A587-4D31-AF06-C52DBE2372A6}" srcOrd="2" destOrd="0" parTransId="{FFCB2CC4-3638-40DB-A1ED-6C4A3C311159}" sibTransId="{1C863CD9-AAB6-4CFB-BD26-48A5DD2BABFB}"/>
    <dgm:cxn modelId="{D38C1281-2DE9-49D5-8618-C0517166C495}" type="presOf" srcId="{CE6D973E-8504-4922-AD22-BB881E2C95BC}" destId="{7A1C81CD-3D07-4FB2-8863-53B1DA8ACF50}" srcOrd="0" destOrd="0" presId="urn:microsoft.com/office/officeart/2005/8/layout/chevron2"/>
    <dgm:cxn modelId="{D6E1A882-0E2E-4311-B3BA-7B91C8CFA1EB}" srcId="{0A3B72F8-A587-4D31-AF06-C52DBE2372A6}" destId="{3ABB74CA-015B-4B14-B7B2-D95E13FC8AB9}" srcOrd="0" destOrd="0" parTransId="{E3A19AB6-CD2F-4873-B036-1755574C6700}" sibTransId="{DA62FCB8-9556-4069-AFBA-5672713EC04A}"/>
    <dgm:cxn modelId="{9A2E6887-6DD5-4C9B-90B7-A5B724421DEA}" srcId="{3652D38D-8EF5-4F79-B236-6F21E8F9BC3B}" destId="{E28CBC69-14A6-46AE-95A5-D5CADE5D94A1}" srcOrd="4" destOrd="0" parTransId="{30D7070D-2D6D-4311-9ACB-B11E522DE857}" sibTransId="{928C8C7F-D0E6-46CE-BC1F-29A6276C4457}"/>
    <dgm:cxn modelId="{710AFE88-2AA4-486E-B135-308FA9E76DC1}" srcId="{3652D38D-8EF5-4F79-B236-6F21E8F9BC3B}" destId="{70672C30-3620-45DD-A78D-C43E30C23FDB}" srcOrd="1" destOrd="0" parTransId="{885DC972-3998-4322-A248-6162B31F7D72}" sibTransId="{6E5E6782-11EC-4DB4-B36B-A558DAF30292}"/>
    <dgm:cxn modelId="{9DC3F2A0-B50B-4504-8DEC-E5B9AFBE510F}" type="presOf" srcId="{E28CBC69-14A6-46AE-95A5-D5CADE5D94A1}" destId="{8834E20E-6DFD-46D9-A292-7BD75B42D97C}" srcOrd="0" destOrd="0" presId="urn:microsoft.com/office/officeart/2005/8/layout/chevron2"/>
    <dgm:cxn modelId="{3253BCA1-2E49-4861-BA90-C092126A44DC}" srcId="{70672C30-3620-45DD-A78D-C43E30C23FDB}" destId="{32C1B4E8-2528-4973-A92A-5B78F922DC45}" srcOrd="0" destOrd="0" parTransId="{C3DAFD62-5F65-4202-9F53-CF1E270FE944}" sibTransId="{8A063415-CB10-4699-9597-AB347A347940}"/>
    <dgm:cxn modelId="{677C37A9-9043-4341-BCF1-AC629E3E827D}" srcId="{3652D38D-8EF5-4F79-B236-6F21E8F9BC3B}" destId="{32DB202F-68CE-4FFA-B11D-C51CC473F140}" srcOrd="3" destOrd="0" parTransId="{DB7E63D5-F6A5-43AC-9175-4117D6163BCC}" sibTransId="{1B41F05D-85C9-42F0-BDD8-536E864A7157}"/>
    <dgm:cxn modelId="{96F4E4B3-172D-4B91-8558-21D8E129D074}" srcId="{E28CBC69-14A6-46AE-95A5-D5CADE5D94A1}" destId="{43643095-0F76-49E6-883E-3A2F912E99AB}" srcOrd="0" destOrd="0" parTransId="{7EAD9B60-9DD8-4401-B31F-56166A1D14F9}" sibTransId="{C5F61FEE-AF58-4DA5-A17E-71C3FF3FE474}"/>
    <dgm:cxn modelId="{F76F51BF-2446-4720-AC5B-6D0C8FE3E1AF}" type="presOf" srcId="{29CA6965-74D6-4F8B-974F-0E45FDB9B8A1}" destId="{190233CA-1554-49FA-ABCE-21BC8A2008A2}" srcOrd="0" destOrd="0" presId="urn:microsoft.com/office/officeart/2005/8/layout/chevron2"/>
    <dgm:cxn modelId="{F968F5C5-F87A-40D2-B5CF-9CE830893C29}" type="presOf" srcId="{3ABB74CA-015B-4B14-B7B2-D95E13FC8AB9}" destId="{9954C342-B7C7-4C30-A463-DCE83C6E99CA}" srcOrd="0" destOrd="0" presId="urn:microsoft.com/office/officeart/2005/8/layout/chevron2"/>
    <dgm:cxn modelId="{2C2493C8-72CE-41D9-890B-7CFB4AF646C6}" srcId="{3652D38D-8EF5-4F79-B236-6F21E8F9BC3B}" destId="{CE6D973E-8504-4922-AD22-BB881E2C95BC}" srcOrd="0" destOrd="0" parTransId="{6B5D35BD-3B76-420A-B696-DE6C7BD7508B}" sibTransId="{47924D2F-D7B0-4FD7-B63E-B03F21C164B2}"/>
    <dgm:cxn modelId="{098A1DF2-C57E-483C-B06E-43851AE12AE3}" srcId="{CE6D973E-8504-4922-AD22-BB881E2C95BC}" destId="{29CA6965-74D6-4F8B-974F-0E45FDB9B8A1}" srcOrd="0" destOrd="0" parTransId="{4E3494CF-2E93-40F0-8DEF-8E756F019E4E}" sibTransId="{877177DB-ECB5-4FDA-A4A5-330BD5A1EE48}"/>
    <dgm:cxn modelId="{6A5948F5-C0A4-4C7B-8D58-91801F66E0A1}" type="presOf" srcId="{70672C30-3620-45DD-A78D-C43E30C23FDB}" destId="{B4DDF7F6-C2F4-42CF-84E1-5D2C9566E123}" srcOrd="0" destOrd="0" presId="urn:microsoft.com/office/officeart/2005/8/layout/chevron2"/>
    <dgm:cxn modelId="{6F7BF3AA-8693-41F2-83B2-A521516EE5B6}" type="presParOf" srcId="{E0DE3505-7CAD-4FF3-A967-71CA431C567B}" destId="{9C819459-5C74-4992-B833-75D4DABC6160}" srcOrd="0" destOrd="0" presId="urn:microsoft.com/office/officeart/2005/8/layout/chevron2"/>
    <dgm:cxn modelId="{BD8757D9-F94F-4312-ACAE-597D1DCF5F67}" type="presParOf" srcId="{9C819459-5C74-4992-B833-75D4DABC6160}" destId="{7A1C81CD-3D07-4FB2-8863-53B1DA8ACF50}" srcOrd="0" destOrd="0" presId="urn:microsoft.com/office/officeart/2005/8/layout/chevron2"/>
    <dgm:cxn modelId="{364AA523-0614-4133-ADE1-65F4459A4939}" type="presParOf" srcId="{9C819459-5C74-4992-B833-75D4DABC6160}" destId="{190233CA-1554-49FA-ABCE-21BC8A2008A2}" srcOrd="1" destOrd="0" presId="urn:microsoft.com/office/officeart/2005/8/layout/chevron2"/>
    <dgm:cxn modelId="{92722C51-9749-4B8C-A021-A2AD6F7DF3D3}" type="presParOf" srcId="{E0DE3505-7CAD-4FF3-A967-71CA431C567B}" destId="{44FD9754-BD94-40A7-8AE7-398A261C840F}" srcOrd="1" destOrd="0" presId="urn:microsoft.com/office/officeart/2005/8/layout/chevron2"/>
    <dgm:cxn modelId="{58F66F77-6B4B-4558-A6FF-3D01727D475C}" type="presParOf" srcId="{E0DE3505-7CAD-4FF3-A967-71CA431C567B}" destId="{BBA011BE-D196-415E-851D-0E42597C4BD6}" srcOrd="2" destOrd="0" presId="urn:microsoft.com/office/officeart/2005/8/layout/chevron2"/>
    <dgm:cxn modelId="{A541862A-3159-470E-BA83-2C1D03FCF443}" type="presParOf" srcId="{BBA011BE-D196-415E-851D-0E42597C4BD6}" destId="{B4DDF7F6-C2F4-42CF-84E1-5D2C9566E123}" srcOrd="0" destOrd="0" presId="urn:microsoft.com/office/officeart/2005/8/layout/chevron2"/>
    <dgm:cxn modelId="{6DA9BB44-5D6A-41EA-AA73-C20B17E69234}" type="presParOf" srcId="{BBA011BE-D196-415E-851D-0E42597C4BD6}" destId="{9D3AD910-04C1-4AC6-B4D6-63D594DC8C05}" srcOrd="1" destOrd="0" presId="urn:microsoft.com/office/officeart/2005/8/layout/chevron2"/>
    <dgm:cxn modelId="{3C47CD5A-6FA6-456E-BD1E-DD902C7F99E5}" type="presParOf" srcId="{E0DE3505-7CAD-4FF3-A967-71CA431C567B}" destId="{5186BCB2-59BC-479C-985F-2710B859CD16}" srcOrd="3" destOrd="0" presId="urn:microsoft.com/office/officeart/2005/8/layout/chevron2"/>
    <dgm:cxn modelId="{40D26098-9724-409E-9CDF-8DEAA1E3797F}" type="presParOf" srcId="{E0DE3505-7CAD-4FF3-A967-71CA431C567B}" destId="{0D0EE926-F87C-4E29-998D-E297176850F2}" srcOrd="4" destOrd="0" presId="urn:microsoft.com/office/officeart/2005/8/layout/chevron2"/>
    <dgm:cxn modelId="{6CA2AD2B-35BE-46AA-9B72-F4D20CFE16AD}" type="presParOf" srcId="{0D0EE926-F87C-4E29-998D-E297176850F2}" destId="{10D9B862-C1D9-49DF-99BD-BA55BC2F9266}" srcOrd="0" destOrd="0" presId="urn:microsoft.com/office/officeart/2005/8/layout/chevron2"/>
    <dgm:cxn modelId="{F189573F-19B8-4DC1-896C-D0C1160FCF57}" type="presParOf" srcId="{0D0EE926-F87C-4E29-998D-E297176850F2}" destId="{9954C342-B7C7-4C30-A463-DCE83C6E99CA}" srcOrd="1" destOrd="0" presId="urn:microsoft.com/office/officeart/2005/8/layout/chevron2"/>
    <dgm:cxn modelId="{DA716383-7101-4F9A-800C-78E19E10D7DA}" type="presParOf" srcId="{E0DE3505-7CAD-4FF3-A967-71CA431C567B}" destId="{29A143E1-C741-48CB-A5E5-34DD19095612}" srcOrd="5" destOrd="0" presId="urn:microsoft.com/office/officeart/2005/8/layout/chevron2"/>
    <dgm:cxn modelId="{98EA2CC7-FAE8-40EF-8DE5-154A06C7B028}" type="presParOf" srcId="{E0DE3505-7CAD-4FF3-A967-71CA431C567B}" destId="{58453606-EB7D-45D7-A5A3-AC600EEBDA18}" srcOrd="6" destOrd="0" presId="urn:microsoft.com/office/officeart/2005/8/layout/chevron2"/>
    <dgm:cxn modelId="{CEA69D30-7B49-4320-BC21-514E71E41CA5}" type="presParOf" srcId="{58453606-EB7D-45D7-A5A3-AC600EEBDA18}" destId="{BA24F273-8A93-491B-B226-402D973D51A9}" srcOrd="0" destOrd="0" presId="urn:microsoft.com/office/officeart/2005/8/layout/chevron2"/>
    <dgm:cxn modelId="{0D535800-D520-4438-B0E6-CE6D5108AF3E}" type="presParOf" srcId="{58453606-EB7D-45D7-A5A3-AC600EEBDA18}" destId="{DF638080-C476-4BDF-B9CD-EDAFA4D8EFEC}" srcOrd="1" destOrd="0" presId="urn:microsoft.com/office/officeart/2005/8/layout/chevron2"/>
    <dgm:cxn modelId="{A62BCA2F-0FBF-462E-B425-5158F81E98E0}" type="presParOf" srcId="{E0DE3505-7CAD-4FF3-A967-71CA431C567B}" destId="{713DC7F0-DCAC-4C61-9905-18B62DA782EF}" srcOrd="7" destOrd="0" presId="urn:microsoft.com/office/officeart/2005/8/layout/chevron2"/>
    <dgm:cxn modelId="{F9FF7608-FBF3-42FB-BA43-80CFB9EE466A}" type="presParOf" srcId="{E0DE3505-7CAD-4FF3-A967-71CA431C567B}" destId="{16F43EC6-28CD-4EAE-AA07-DD983C236E52}" srcOrd="8" destOrd="0" presId="urn:microsoft.com/office/officeart/2005/8/layout/chevron2"/>
    <dgm:cxn modelId="{C9B5B230-66AD-4B03-9A85-693DD1E8281E}" type="presParOf" srcId="{16F43EC6-28CD-4EAE-AA07-DD983C236E52}" destId="{8834E20E-6DFD-46D9-A292-7BD75B42D97C}" srcOrd="0" destOrd="0" presId="urn:microsoft.com/office/officeart/2005/8/layout/chevron2"/>
    <dgm:cxn modelId="{524F638B-23B8-42F2-B964-6E9DB8F6D8CE}" type="presParOf" srcId="{16F43EC6-28CD-4EAE-AA07-DD983C236E52}" destId="{65FCDF85-86F9-44B7-9377-806126A9F51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574087-E0F3-4F16-A107-31A5FCCA004A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3923D363-7F60-46E0-BD77-5CDBEAA0B04A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tr-TR" sz="2400" b="0" i="0" dirty="0"/>
            <a:t>Adana'da 14 yaşındaki Y.D. ile 'berdel' geleneğine göre nikahsız evlendirilen 17 yaşındaki M. K., 5 yıl 6 ay, kızın babası 49 yaşındaki Şükrü D. ise 3 yıl 4 ay hapis cezasına çarptırıldı.</a:t>
          </a:r>
        </a:p>
        <a:p>
          <a:pPr algn="r"/>
          <a:r>
            <a:rPr lang="tr-TR" sz="2000" b="0" i="0" dirty="0"/>
            <a:t>9 Aralık 2014</a:t>
          </a:r>
          <a:endParaRPr lang="tr-TR" sz="2000" dirty="0"/>
        </a:p>
      </dgm:t>
    </dgm:pt>
    <dgm:pt modelId="{7C5746FE-FAEA-435A-90A3-0FFF611752C4}" type="parTrans" cxnId="{1964D0FB-815F-4F18-B440-D8C4ABDF73A5}">
      <dgm:prSet/>
      <dgm:spPr/>
      <dgm:t>
        <a:bodyPr/>
        <a:lstStyle/>
        <a:p>
          <a:endParaRPr lang="tr-TR"/>
        </a:p>
      </dgm:t>
    </dgm:pt>
    <dgm:pt modelId="{824CF923-C14F-4079-A9AE-C7359C491B49}" type="sibTrans" cxnId="{1964D0FB-815F-4F18-B440-D8C4ABDF73A5}">
      <dgm:prSet/>
      <dgm:spPr/>
      <dgm:t>
        <a:bodyPr/>
        <a:lstStyle/>
        <a:p>
          <a:endParaRPr lang="tr-TR"/>
        </a:p>
      </dgm:t>
    </dgm:pt>
    <dgm:pt modelId="{CFFAC5C9-FFF1-44A8-A05A-AD913128AFA0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tr-TR" sz="2400" b="0" i="1" u="none" dirty="0"/>
            <a:t>Erzurum’da, eşinin rahatsızlığını bahane ederek 14 yaşındaki kızını kendisinden 20 yaş büyük adamla evlendiren baba 5 yıl 8 ay, küçük kızla evlenen 34 yaşındaki adam ise 11 yıl hapis cezasına çarptırıldı.</a:t>
          </a:r>
        </a:p>
        <a:p>
          <a:pPr algn="r"/>
          <a:r>
            <a:rPr lang="tr-TR" sz="2000" b="0" i="0" dirty="0"/>
            <a:t>24 Haziran 2017</a:t>
          </a:r>
        </a:p>
      </dgm:t>
    </dgm:pt>
    <dgm:pt modelId="{51A9A6DC-C1F3-429E-AC97-14FE8C8CC98F}" type="parTrans" cxnId="{CBF5CDAB-4C9A-49C5-8DDB-B53B88871F98}">
      <dgm:prSet/>
      <dgm:spPr/>
      <dgm:t>
        <a:bodyPr/>
        <a:lstStyle/>
        <a:p>
          <a:endParaRPr lang="tr-TR"/>
        </a:p>
      </dgm:t>
    </dgm:pt>
    <dgm:pt modelId="{EB5EADA2-D57C-4F3E-86E8-7BEB87679B6A}" type="sibTrans" cxnId="{CBF5CDAB-4C9A-49C5-8DDB-B53B88871F98}">
      <dgm:prSet/>
      <dgm:spPr/>
      <dgm:t>
        <a:bodyPr/>
        <a:lstStyle/>
        <a:p>
          <a:endParaRPr lang="tr-TR"/>
        </a:p>
      </dgm:t>
    </dgm:pt>
    <dgm:pt modelId="{5D6664EE-2CAA-4339-9A6D-32EF569247DE}" type="pres">
      <dgm:prSet presAssocID="{4A574087-E0F3-4F16-A107-31A5FCCA004A}" presName="diagram" presStyleCnt="0">
        <dgm:presLayoutVars>
          <dgm:dir/>
          <dgm:resizeHandles val="exact"/>
        </dgm:presLayoutVars>
      </dgm:prSet>
      <dgm:spPr/>
    </dgm:pt>
    <dgm:pt modelId="{7903D9DB-8D30-433D-981A-F142052FD872}" type="pres">
      <dgm:prSet presAssocID="{3923D363-7F60-46E0-BD77-5CDBEAA0B04A}" presName="node" presStyleLbl="node1" presStyleIdx="0" presStyleCnt="2" custScaleX="169804" custLinFactNeighborX="-16258" custLinFactNeighborY="5950">
        <dgm:presLayoutVars>
          <dgm:bulletEnabled val="1"/>
        </dgm:presLayoutVars>
      </dgm:prSet>
      <dgm:spPr/>
    </dgm:pt>
    <dgm:pt modelId="{E378D6EF-6FB8-4AD6-958B-04E16EE4AD09}" type="pres">
      <dgm:prSet presAssocID="{824CF923-C14F-4079-A9AE-C7359C491B49}" presName="sibTrans" presStyleCnt="0"/>
      <dgm:spPr/>
    </dgm:pt>
    <dgm:pt modelId="{7B22382B-6D3E-46D0-8227-0ADD1A0C6116}" type="pres">
      <dgm:prSet presAssocID="{CFFAC5C9-FFF1-44A8-A05A-AD913128AFA0}" presName="node" presStyleLbl="node1" presStyleIdx="1" presStyleCnt="2" custScaleX="169804" custLinFactNeighborX="16258">
        <dgm:presLayoutVars>
          <dgm:bulletEnabled val="1"/>
        </dgm:presLayoutVars>
      </dgm:prSet>
      <dgm:spPr/>
    </dgm:pt>
  </dgm:ptLst>
  <dgm:cxnLst>
    <dgm:cxn modelId="{D2C8506C-AB1B-437D-A7E6-3E8165A570A2}" type="presOf" srcId="{CFFAC5C9-FFF1-44A8-A05A-AD913128AFA0}" destId="{7B22382B-6D3E-46D0-8227-0ADD1A0C6116}" srcOrd="0" destOrd="0" presId="urn:microsoft.com/office/officeart/2005/8/layout/default"/>
    <dgm:cxn modelId="{C59F8180-5222-463C-BFC5-806309C0465E}" type="presOf" srcId="{4A574087-E0F3-4F16-A107-31A5FCCA004A}" destId="{5D6664EE-2CAA-4339-9A6D-32EF569247DE}" srcOrd="0" destOrd="0" presId="urn:microsoft.com/office/officeart/2005/8/layout/default"/>
    <dgm:cxn modelId="{CBF5CDAB-4C9A-49C5-8DDB-B53B88871F98}" srcId="{4A574087-E0F3-4F16-A107-31A5FCCA004A}" destId="{CFFAC5C9-FFF1-44A8-A05A-AD913128AFA0}" srcOrd="1" destOrd="0" parTransId="{51A9A6DC-C1F3-429E-AC97-14FE8C8CC98F}" sibTransId="{EB5EADA2-D57C-4F3E-86E8-7BEB87679B6A}"/>
    <dgm:cxn modelId="{12638EBE-65B3-4420-8523-15727676F8A2}" type="presOf" srcId="{3923D363-7F60-46E0-BD77-5CDBEAA0B04A}" destId="{7903D9DB-8D30-433D-981A-F142052FD872}" srcOrd="0" destOrd="0" presId="urn:microsoft.com/office/officeart/2005/8/layout/default"/>
    <dgm:cxn modelId="{1964D0FB-815F-4F18-B440-D8C4ABDF73A5}" srcId="{4A574087-E0F3-4F16-A107-31A5FCCA004A}" destId="{3923D363-7F60-46E0-BD77-5CDBEAA0B04A}" srcOrd="0" destOrd="0" parTransId="{7C5746FE-FAEA-435A-90A3-0FFF611752C4}" sibTransId="{824CF923-C14F-4079-A9AE-C7359C491B49}"/>
    <dgm:cxn modelId="{CEF7DD78-765E-4545-AA9E-67E6E61431D5}" type="presParOf" srcId="{5D6664EE-2CAA-4339-9A6D-32EF569247DE}" destId="{7903D9DB-8D30-433D-981A-F142052FD872}" srcOrd="0" destOrd="0" presId="urn:microsoft.com/office/officeart/2005/8/layout/default"/>
    <dgm:cxn modelId="{9C4A439B-3D1F-4EF4-967E-A921765553BC}" type="presParOf" srcId="{5D6664EE-2CAA-4339-9A6D-32EF569247DE}" destId="{E378D6EF-6FB8-4AD6-958B-04E16EE4AD09}" srcOrd="1" destOrd="0" presId="urn:microsoft.com/office/officeart/2005/8/layout/default"/>
    <dgm:cxn modelId="{F2F427FC-7174-4972-951B-E5F64BAD94CD}" type="presParOf" srcId="{5D6664EE-2CAA-4339-9A6D-32EF569247DE}" destId="{7B22382B-6D3E-46D0-8227-0ADD1A0C611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7750C3-577B-4BBB-9C24-BF9E3B4D35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47AA86FF-E86E-4856-9390-81921A22F34A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Çocuk istismarıdır</a:t>
          </a:r>
        </a:p>
      </dgm:t>
    </dgm:pt>
    <dgm:pt modelId="{806A3F90-2FCA-478D-92E8-BDEBA0B6DFD7}" type="parTrans" cxnId="{D1DD0C0E-1231-4AFD-8E47-BC41837EB5FA}">
      <dgm:prSet/>
      <dgm:spPr/>
      <dgm:t>
        <a:bodyPr/>
        <a:lstStyle/>
        <a:p>
          <a:endParaRPr lang="tr-TR"/>
        </a:p>
      </dgm:t>
    </dgm:pt>
    <dgm:pt modelId="{E1E72747-31E2-4F66-A60B-234D8EA0CA19}" type="sibTrans" cxnId="{D1DD0C0E-1231-4AFD-8E47-BC41837EB5FA}">
      <dgm:prSet/>
      <dgm:spPr/>
      <dgm:t>
        <a:bodyPr/>
        <a:lstStyle/>
        <a:p>
          <a:endParaRPr lang="tr-TR"/>
        </a:p>
      </dgm:t>
    </dgm:pt>
    <dgm:pt modelId="{E374404F-1A8D-4A77-87AC-B5183FEE6AA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Çocuk ihmalidir</a:t>
          </a:r>
        </a:p>
      </dgm:t>
    </dgm:pt>
    <dgm:pt modelId="{05C26874-0D5B-49C8-8D88-C2F095FD7E2A}" type="parTrans" cxnId="{030A8F04-26D7-45C5-B870-19058E0F25E6}">
      <dgm:prSet/>
      <dgm:spPr/>
      <dgm:t>
        <a:bodyPr/>
        <a:lstStyle/>
        <a:p>
          <a:endParaRPr lang="tr-TR"/>
        </a:p>
      </dgm:t>
    </dgm:pt>
    <dgm:pt modelId="{D89145F7-99ED-426F-A4A9-2F3EA508361D}" type="sibTrans" cxnId="{030A8F04-26D7-45C5-B870-19058E0F25E6}">
      <dgm:prSet/>
      <dgm:spPr/>
      <dgm:t>
        <a:bodyPr/>
        <a:lstStyle/>
        <a:p>
          <a:endParaRPr lang="tr-TR"/>
        </a:p>
      </dgm:t>
    </dgm:pt>
    <dgm:pt modelId="{543A1842-DE31-4545-ABC8-55EC300F1FA2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Çocuk hakları ihlalidir</a:t>
          </a:r>
        </a:p>
      </dgm:t>
    </dgm:pt>
    <dgm:pt modelId="{94757B7C-F140-451B-8700-A82013877C6D}" type="parTrans" cxnId="{BE47866A-904E-4FDA-8221-1FEDA737F784}">
      <dgm:prSet/>
      <dgm:spPr/>
      <dgm:t>
        <a:bodyPr/>
        <a:lstStyle/>
        <a:p>
          <a:endParaRPr lang="tr-TR"/>
        </a:p>
      </dgm:t>
    </dgm:pt>
    <dgm:pt modelId="{8C5C25C1-EDDA-43DF-8EC7-DDE84A3155BC}" type="sibTrans" cxnId="{BE47866A-904E-4FDA-8221-1FEDA737F784}">
      <dgm:prSet/>
      <dgm:spPr/>
      <dgm:t>
        <a:bodyPr/>
        <a:lstStyle/>
        <a:p>
          <a:endParaRPr lang="tr-TR"/>
        </a:p>
      </dgm:t>
    </dgm:pt>
    <dgm:pt modelId="{41F40D3C-1425-467D-B0E2-FD6AE1245FE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tr-TR" b="1" dirty="0">
              <a:solidFill>
                <a:schemeClr val="tx1"/>
              </a:solidFill>
            </a:rPr>
            <a:t>Toplumsal bir sorundur</a:t>
          </a:r>
          <a:endParaRPr lang="en-US" b="1" dirty="0">
            <a:solidFill>
              <a:schemeClr val="tx1"/>
            </a:solidFill>
          </a:endParaRPr>
        </a:p>
      </dgm:t>
    </dgm:pt>
    <dgm:pt modelId="{280BA68B-D3F4-4DC7-91D7-5638D1BEC54B}" type="parTrans" cxnId="{6449BB50-E8D0-473E-ABA8-832B963F05C9}">
      <dgm:prSet/>
      <dgm:spPr/>
      <dgm:t>
        <a:bodyPr/>
        <a:lstStyle/>
        <a:p>
          <a:endParaRPr lang="tr-TR"/>
        </a:p>
      </dgm:t>
    </dgm:pt>
    <dgm:pt modelId="{67860F00-B7C7-4233-A42C-832ED4E64B73}" type="sibTrans" cxnId="{6449BB50-E8D0-473E-ABA8-832B963F05C9}">
      <dgm:prSet/>
      <dgm:spPr/>
      <dgm:t>
        <a:bodyPr/>
        <a:lstStyle/>
        <a:p>
          <a:endParaRPr lang="tr-TR"/>
        </a:p>
      </dgm:t>
    </dgm:pt>
    <dgm:pt modelId="{43F042D3-5358-4373-8CBC-1CB4650E249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tr-TR" b="1">
              <a:solidFill>
                <a:schemeClr val="tx1"/>
              </a:solidFill>
            </a:rPr>
            <a:t>Kadına yönelik şiddetin bir türüdür</a:t>
          </a:r>
          <a:endParaRPr lang="tr-TR" b="1" dirty="0">
            <a:solidFill>
              <a:schemeClr val="tx1"/>
            </a:solidFill>
          </a:endParaRPr>
        </a:p>
      </dgm:t>
    </dgm:pt>
    <dgm:pt modelId="{AAED0338-36C3-461F-BC69-10AD6DD6224E}" type="parTrans" cxnId="{5CA6E2EB-28C3-4F2F-9421-CC8F88180792}">
      <dgm:prSet/>
      <dgm:spPr/>
      <dgm:t>
        <a:bodyPr/>
        <a:lstStyle/>
        <a:p>
          <a:endParaRPr lang="tr-TR"/>
        </a:p>
      </dgm:t>
    </dgm:pt>
    <dgm:pt modelId="{88452C70-EA53-46C7-89B5-EC35AE912DB5}" type="sibTrans" cxnId="{5CA6E2EB-28C3-4F2F-9421-CC8F88180792}">
      <dgm:prSet/>
      <dgm:spPr/>
      <dgm:t>
        <a:bodyPr/>
        <a:lstStyle/>
        <a:p>
          <a:endParaRPr lang="tr-TR"/>
        </a:p>
      </dgm:t>
    </dgm:pt>
    <dgm:pt modelId="{4534577E-6A99-4234-B162-FDE6A065C396}" type="pres">
      <dgm:prSet presAssocID="{367750C3-577B-4BBB-9C24-BF9E3B4D3585}" presName="diagram" presStyleCnt="0">
        <dgm:presLayoutVars>
          <dgm:dir/>
          <dgm:resizeHandles val="exact"/>
        </dgm:presLayoutVars>
      </dgm:prSet>
      <dgm:spPr/>
    </dgm:pt>
    <dgm:pt modelId="{AC78740F-686F-4271-8E6D-FB4131E6C937}" type="pres">
      <dgm:prSet presAssocID="{47AA86FF-E86E-4856-9390-81921A22F34A}" presName="node" presStyleLbl="node1" presStyleIdx="0" presStyleCnt="5">
        <dgm:presLayoutVars>
          <dgm:bulletEnabled val="1"/>
        </dgm:presLayoutVars>
      </dgm:prSet>
      <dgm:spPr/>
    </dgm:pt>
    <dgm:pt modelId="{02EA34D7-E8DE-4E59-83AB-CB9BC64F7B51}" type="pres">
      <dgm:prSet presAssocID="{E1E72747-31E2-4F66-A60B-234D8EA0CA19}" presName="sibTrans" presStyleCnt="0"/>
      <dgm:spPr/>
    </dgm:pt>
    <dgm:pt modelId="{AAF9A775-4CF4-4DFE-8189-7F2BC1266089}" type="pres">
      <dgm:prSet presAssocID="{E374404F-1A8D-4A77-87AC-B5183FEE6AAE}" presName="node" presStyleLbl="node1" presStyleIdx="1" presStyleCnt="5">
        <dgm:presLayoutVars>
          <dgm:bulletEnabled val="1"/>
        </dgm:presLayoutVars>
      </dgm:prSet>
      <dgm:spPr/>
    </dgm:pt>
    <dgm:pt modelId="{0D14C0D3-0E46-47DF-9CFB-ACD8BB340204}" type="pres">
      <dgm:prSet presAssocID="{D89145F7-99ED-426F-A4A9-2F3EA508361D}" presName="sibTrans" presStyleCnt="0"/>
      <dgm:spPr/>
    </dgm:pt>
    <dgm:pt modelId="{A50FFBC4-34E0-4BCF-80D5-7B5DE18FAD36}" type="pres">
      <dgm:prSet presAssocID="{543A1842-DE31-4545-ABC8-55EC300F1FA2}" presName="node" presStyleLbl="node1" presStyleIdx="2" presStyleCnt="5">
        <dgm:presLayoutVars>
          <dgm:bulletEnabled val="1"/>
        </dgm:presLayoutVars>
      </dgm:prSet>
      <dgm:spPr/>
    </dgm:pt>
    <dgm:pt modelId="{89853580-9191-4017-A622-13A2D836768C}" type="pres">
      <dgm:prSet presAssocID="{8C5C25C1-EDDA-43DF-8EC7-DDE84A3155BC}" presName="sibTrans" presStyleCnt="0"/>
      <dgm:spPr/>
    </dgm:pt>
    <dgm:pt modelId="{6AE742D4-B8F3-4C66-B043-84CE3FBC7BF6}" type="pres">
      <dgm:prSet presAssocID="{43F042D3-5358-4373-8CBC-1CB4650E2497}" presName="node" presStyleLbl="node1" presStyleIdx="3" presStyleCnt="5">
        <dgm:presLayoutVars>
          <dgm:bulletEnabled val="1"/>
        </dgm:presLayoutVars>
      </dgm:prSet>
      <dgm:spPr/>
    </dgm:pt>
    <dgm:pt modelId="{B21E605C-B2F3-4C3F-8207-B823B460125F}" type="pres">
      <dgm:prSet presAssocID="{88452C70-EA53-46C7-89B5-EC35AE912DB5}" presName="sibTrans" presStyleCnt="0"/>
      <dgm:spPr/>
    </dgm:pt>
    <dgm:pt modelId="{111CF0E1-A9FF-4554-A6F4-4F4A06508305}" type="pres">
      <dgm:prSet presAssocID="{41F40D3C-1425-467D-B0E2-FD6AE1245FE3}" presName="node" presStyleLbl="node1" presStyleIdx="4" presStyleCnt="5">
        <dgm:presLayoutVars>
          <dgm:bulletEnabled val="1"/>
        </dgm:presLayoutVars>
      </dgm:prSet>
      <dgm:spPr/>
    </dgm:pt>
  </dgm:ptLst>
  <dgm:cxnLst>
    <dgm:cxn modelId="{0D195403-3539-42C9-BAB7-7E492A887115}" type="presOf" srcId="{43F042D3-5358-4373-8CBC-1CB4650E2497}" destId="{6AE742D4-B8F3-4C66-B043-84CE3FBC7BF6}" srcOrd="0" destOrd="0" presId="urn:microsoft.com/office/officeart/2005/8/layout/default"/>
    <dgm:cxn modelId="{030A8F04-26D7-45C5-B870-19058E0F25E6}" srcId="{367750C3-577B-4BBB-9C24-BF9E3B4D3585}" destId="{E374404F-1A8D-4A77-87AC-B5183FEE6AAE}" srcOrd="1" destOrd="0" parTransId="{05C26874-0D5B-49C8-8D88-C2F095FD7E2A}" sibTransId="{D89145F7-99ED-426F-A4A9-2F3EA508361D}"/>
    <dgm:cxn modelId="{D1DD0C0E-1231-4AFD-8E47-BC41837EB5FA}" srcId="{367750C3-577B-4BBB-9C24-BF9E3B4D3585}" destId="{47AA86FF-E86E-4856-9390-81921A22F34A}" srcOrd="0" destOrd="0" parTransId="{806A3F90-2FCA-478D-92E8-BDEBA0B6DFD7}" sibTransId="{E1E72747-31E2-4F66-A60B-234D8EA0CA19}"/>
    <dgm:cxn modelId="{FC439F20-8B82-42FA-9969-3258286F4BFD}" type="presOf" srcId="{367750C3-577B-4BBB-9C24-BF9E3B4D3585}" destId="{4534577E-6A99-4234-B162-FDE6A065C396}" srcOrd="0" destOrd="0" presId="urn:microsoft.com/office/officeart/2005/8/layout/default"/>
    <dgm:cxn modelId="{0A72E522-A740-4A37-A246-BE0E24E32CE0}" type="presOf" srcId="{41F40D3C-1425-467D-B0E2-FD6AE1245FE3}" destId="{111CF0E1-A9FF-4554-A6F4-4F4A06508305}" srcOrd="0" destOrd="0" presId="urn:microsoft.com/office/officeart/2005/8/layout/default"/>
    <dgm:cxn modelId="{BE47866A-904E-4FDA-8221-1FEDA737F784}" srcId="{367750C3-577B-4BBB-9C24-BF9E3B4D3585}" destId="{543A1842-DE31-4545-ABC8-55EC300F1FA2}" srcOrd="2" destOrd="0" parTransId="{94757B7C-F140-451B-8700-A82013877C6D}" sibTransId="{8C5C25C1-EDDA-43DF-8EC7-DDE84A3155BC}"/>
    <dgm:cxn modelId="{6449BB50-E8D0-473E-ABA8-832B963F05C9}" srcId="{367750C3-577B-4BBB-9C24-BF9E3B4D3585}" destId="{41F40D3C-1425-467D-B0E2-FD6AE1245FE3}" srcOrd="4" destOrd="0" parTransId="{280BA68B-D3F4-4DC7-91D7-5638D1BEC54B}" sibTransId="{67860F00-B7C7-4233-A42C-832ED4E64B73}"/>
    <dgm:cxn modelId="{E2DC9C76-E748-45D3-9740-3586DF05C328}" type="presOf" srcId="{E374404F-1A8D-4A77-87AC-B5183FEE6AAE}" destId="{AAF9A775-4CF4-4DFE-8189-7F2BC1266089}" srcOrd="0" destOrd="0" presId="urn:microsoft.com/office/officeart/2005/8/layout/default"/>
    <dgm:cxn modelId="{9058175A-850C-4444-9D94-DF424A06F323}" type="presOf" srcId="{543A1842-DE31-4545-ABC8-55EC300F1FA2}" destId="{A50FFBC4-34E0-4BCF-80D5-7B5DE18FAD36}" srcOrd="0" destOrd="0" presId="urn:microsoft.com/office/officeart/2005/8/layout/default"/>
    <dgm:cxn modelId="{8A6F96A0-B808-4CE5-8F52-D2B013248941}" type="presOf" srcId="{47AA86FF-E86E-4856-9390-81921A22F34A}" destId="{AC78740F-686F-4271-8E6D-FB4131E6C937}" srcOrd="0" destOrd="0" presId="urn:microsoft.com/office/officeart/2005/8/layout/default"/>
    <dgm:cxn modelId="{5CA6E2EB-28C3-4F2F-9421-CC8F88180792}" srcId="{367750C3-577B-4BBB-9C24-BF9E3B4D3585}" destId="{43F042D3-5358-4373-8CBC-1CB4650E2497}" srcOrd="3" destOrd="0" parTransId="{AAED0338-36C3-461F-BC69-10AD6DD6224E}" sibTransId="{88452C70-EA53-46C7-89B5-EC35AE912DB5}"/>
    <dgm:cxn modelId="{AA2BA08B-CF6A-405B-8CB4-D4835D297FAB}" type="presParOf" srcId="{4534577E-6A99-4234-B162-FDE6A065C396}" destId="{AC78740F-686F-4271-8E6D-FB4131E6C937}" srcOrd="0" destOrd="0" presId="urn:microsoft.com/office/officeart/2005/8/layout/default"/>
    <dgm:cxn modelId="{E531F574-9BB7-4AE9-9102-09CF7295801F}" type="presParOf" srcId="{4534577E-6A99-4234-B162-FDE6A065C396}" destId="{02EA34D7-E8DE-4E59-83AB-CB9BC64F7B51}" srcOrd="1" destOrd="0" presId="urn:microsoft.com/office/officeart/2005/8/layout/default"/>
    <dgm:cxn modelId="{E2A43BFD-5478-4B3F-B5C3-8417A084A69F}" type="presParOf" srcId="{4534577E-6A99-4234-B162-FDE6A065C396}" destId="{AAF9A775-4CF4-4DFE-8189-7F2BC1266089}" srcOrd="2" destOrd="0" presId="urn:microsoft.com/office/officeart/2005/8/layout/default"/>
    <dgm:cxn modelId="{46A849C2-5019-414E-A32F-492AC53613E5}" type="presParOf" srcId="{4534577E-6A99-4234-B162-FDE6A065C396}" destId="{0D14C0D3-0E46-47DF-9CFB-ACD8BB340204}" srcOrd="3" destOrd="0" presId="urn:microsoft.com/office/officeart/2005/8/layout/default"/>
    <dgm:cxn modelId="{CE4CFEFD-EDA5-419E-83D9-250D9D9139D9}" type="presParOf" srcId="{4534577E-6A99-4234-B162-FDE6A065C396}" destId="{A50FFBC4-34E0-4BCF-80D5-7B5DE18FAD36}" srcOrd="4" destOrd="0" presId="urn:microsoft.com/office/officeart/2005/8/layout/default"/>
    <dgm:cxn modelId="{BB7F7A06-E4C4-4BDD-97D1-C23D3988EB51}" type="presParOf" srcId="{4534577E-6A99-4234-B162-FDE6A065C396}" destId="{89853580-9191-4017-A622-13A2D836768C}" srcOrd="5" destOrd="0" presId="urn:microsoft.com/office/officeart/2005/8/layout/default"/>
    <dgm:cxn modelId="{5CD3F5D3-A5B3-4E7B-8B74-AF9903795FBE}" type="presParOf" srcId="{4534577E-6A99-4234-B162-FDE6A065C396}" destId="{6AE742D4-B8F3-4C66-B043-84CE3FBC7BF6}" srcOrd="6" destOrd="0" presId="urn:microsoft.com/office/officeart/2005/8/layout/default"/>
    <dgm:cxn modelId="{980ACB11-2269-417C-A9FF-BD74D76783D4}" type="presParOf" srcId="{4534577E-6A99-4234-B162-FDE6A065C396}" destId="{B21E605C-B2F3-4C3F-8207-B823B460125F}" srcOrd="7" destOrd="0" presId="urn:microsoft.com/office/officeart/2005/8/layout/default"/>
    <dgm:cxn modelId="{4B12C572-9B86-446C-9E6F-7C0F1C00BF5F}" type="presParOf" srcId="{4534577E-6A99-4234-B162-FDE6A065C396}" destId="{111CF0E1-A9FF-4554-A6F4-4F4A0650830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81CD-3D07-4FB2-8863-53B1DA8ACF50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500" kern="1200" dirty="0"/>
        </a:p>
      </dsp:txBody>
      <dsp:txXfrm rot="-5400000">
        <a:off x="1" y="284603"/>
        <a:ext cx="565164" cy="242213"/>
      </dsp:txXfrm>
    </dsp:sp>
    <dsp:sp modelId="{190233CA-1554-49FA-ABCE-21BC8A2008A2}">
      <dsp:nvSpPr>
        <dsp:cNvPr id="0" name=""/>
        <dsp:cNvSpPr/>
      </dsp:nvSpPr>
      <dsp:spPr>
        <a:xfrm rot="5400000">
          <a:off x="3963534" y="-3396348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Fiziksel ve ruhsal olarak evliliğe uygun olmadıkları için evlilik sorumluluklarının altında ezilebilirler.</a:t>
          </a:r>
        </a:p>
      </dsp:txBody>
      <dsp:txXfrm rot="-5400000">
        <a:off x="565164" y="27640"/>
        <a:ext cx="7295917" cy="473559"/>
      </dsp:txXfrm>
    </dsp:sp>
    <dsp:sp modelId="{B4DDF7F6-C2F4-42CF-84E1-5D2C9566E123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 </a:t>
          </a:r>
          <a:endParaRPr lang="tr-TR" sz="1500" kern="1200" dirty="0"/>
        </a:p>
      </dsp:txBody>
      <dsp:txXfrm rot="-5400000">
        <a:off x="1" y="992586"/>
        <a:ext cx="565164" cy="242213"/>
      </dsp:txXfrm>
    </dsp:sp>
    <dsp:sp modelId="{9D3AD910-04C1-4AC6-B4D6-63D594DC8C05}">
      <dsp:nvSpPr>
        <dsp:cNvPr id="0" name=""/>
        <dsp:cNvSpPr/>
      </dsp:nvSpPr>
      <dsp:spPr>
        <a:xfrm rot="5400000">
          <a:off x="3963534" y="-2688365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Aşağılanabilir, şiddete maruz kalabilirler.</a:t>
          </a:r>
        </a:p>
      </dsp:txBody>
      <dsp:txXfrm rot="-5400000">
        <a:off x="565164" y="735623"/>
        <a:ext cx="7295917" cy="473559"/>
      </dsp:txXfrm>
    </dsp:sp>
    <dsp:sp modelId="{10D9B862-C1D9-49DF-99BD-BA55BC2F9266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500" kern="1200" dirty="0"/>
        </a:p>
      </dsp:txBody>
      <dsp:txXfrm rot="-5400000">
        <a:off x="1" y="1700570"/>
        <a:ext cx="565164" cy="242213"/>
      </dsp:txXfrm>
    </dsp:sp>
    <dsp:sp modelId="{9954C342-B7C7-4C30-A463-DCE83C6E99CA}">
      <dsp:nvSpPr>
        <dsp:cNvPr id="0" name=""/>
        <dsp:cNvSpPr/>
      </dsp:nvSpPr>
      <dsp:spPr>
        <a:xfrm rot="5400000">
          <a:off x="3963534" y="-1980381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Özgüvensiz, güçsüz hissederler, mutsuz olabilirler, sağlıkları bozulabilir. </a:t>
          </a:r>
        </a:p>
      </dsp:txBody>
      <dsp:txXfrm rot="-5400000">
        <a:off x="565164" y="1443607"/>
        <a:ext cx="7295917" cy="473559"/>
      </dsp:txXfrm>
    </dsp:sp>
    <dsp:sp modelId="{BA24F273-8A93-491B-B226-402D973D51A9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500" kern="1200" dirty="0"/>
        </a:p>
      </dsp:txBody>
      <dsp:txXfrm rot="-5400000">
        <a:off x="1" y="2408553"/>
        <a:ext cx="565164" cy="242213"/>
      </dsp:txXfrm>
    </dsp:sp>
    <dsp:sp modelId="{DF638080-C476-4BDF-B9CD-EDAFA4D8EFEC}">
      <dsp:nvSpPr>
        <dsp:cNvPr id="0" name=""/>
        <dsp:cNvSpPr/>
      </dsp:nvSpPr>
      <dsp:spPr>
        <a:xfrm rot="5400000">
          <a:off x="3963534" y="-1272398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Okula devam edemezler, eğitim hakkından mahrum kalırlar.</a:t>
          </a:r>
        </a:p>
      </dsp:txBody>
      <dsp:txXfrm rot="-5400000">
        <a:off x="565164" y="2151590"/>
        <a:ext cx="7295917" cy="473559"/>
      </dsp:txXfrm>
    </dsp:sp>
    <dsp:sp modelId="{8834E20E-6DFD-46D9-A292-7BD75B42D97C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500" kern="1200" dirty="0"/>
        </a:p>
      </dsp:txBody>
      <dsp:txXfrm rot="-5400000">
        <a:off x="1" y="3116537"/>
        <a:ext cx="565164" cy="242213"/>
      </dsp:txXfrm>
    </dsp:sp>
    <dsp:sp modelId="{65FCDF85-86F9-44B7-9377-806126A9F51C}">
      <dsp:nvSpPr>
        <dsp:cNvPr id="0" name=""/>
        <dsp:cNvSpPr/>
      </dsp:nvSpPr>
      <dsp:spPr>
        <a:xfrm rot="5400000">
          <a:off x="3963534" y="-564414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Kendilerine ait gelirleri olmaz, başkalarına bağımlı olurlar.</a:t>
          </a:r>
        </a:p>
      </dsp:txBody>
      <dsp:txXfrm rot="-5400000">
        <a:off x="565164" y="2859574"/>
        <a:ext cx="7295917" cy="473559"/>
      </dsp:txXfrm>
    </dsp:sp>
    <dsp:sp modelId="{100849F4-4D1C-4AB9-AE61-73AB2EBABE4F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500" kern="1200" dirty="0"/>
        </a:p>
      </dsp:txBody>
      <dsp:txXfrm rot="-5400000">
        <a:off x="1" y="3824520"/>
        <a:ext cx="565164" cy="242213"/>
      </dsp:txXfrm>
    </dsp:sp>
    <dsp:sp modelId="{F8768F96-162E-4A91-A7A9-27B2E15FC75E}">
      <dsp:nvSpPr>
        <dsp:cNvPr id="0" name=""/>
        <dsp:cNvSpPr/>
      </dsp:nvSpPr>
      <dsp:spPr>
        <a:xfrm rot="5400000">
          <a:off x="3963534" y="143568"/>
          <a:ext cx="524795" cy="73215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/>
            <a:t> Hamilelikte ve doğumda sağlık problemleri yaşayabilir, hayatlarını kaybedebilirler.</a:t>
          </a:r>
        </a:p>
      </dsp:txBody>
      <dsp:txXfrm rot="-5400000">
        <a:off x="565164" y="3567556"/>
        <a:ext cx="729591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81CD-3D07-4FB2-8863-53B1DA8ACF50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339270"/>
        <a:ext cx="675222" cy="289381"/>
      </dsp:txXfrm>
    </dsp:sp>
    <dsp:sp modelId="{190233CA-1554-49FA-ABCE-21BC8A2008A2}">
      <dsp:nvSpPr>
        <dsp:cNvPr id="0" name=""/>
        <dsp:cNvSpPr/>
      </dsp:nvSpPr>
      <dsp:spPr>
        <a:xfrm rot="5400000">
          <a:off x="3967465" y="-3290583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Erken yaşta ev bakma sorumluluğunu almak zorunda kalırlar.</a:t>
          </a:r>
        </a:p>
      </dsp:txBody>
      <dsp:txXfrm rot="-5400000">
        <a:off x="675223" y="32266"/>
        <a:ext cx="7180870" cy="565778"/>
      </dsp:txXfrm>
    </dsp:sp>
    <dsp:sp modelId="{B4DDF7F6-C2F4-42CF-84E1-5D2C9566E123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 </a:t>
          </a:r>
          <a:endParaRPr lang="tr-TR" sz="1900" kern="1200" dirty="0"/>
        </a:p>
      </dsp:txBody>
      <dsp:txXfrm rot="-5400000">
        <a:off x="1" y="1185123"/>
        <a:ext cx="675222" cy="289381"/>
      </dsp:txXfrm>
    </dsp:sp>
    <dsp:sp modelId="{9D3AD910-04C1-4AC6-B4D6-63D594DC8C05}">
      <dsp:nvSpPr>
        <dsp:cNvPr id="0" name=""/>
        <dsp:cNvSpPr/>
      </dsp:nvSpPr>
      <dsp:spPr>
        <a:xfrm rot="5400000">
          <a:off x="3967465" y="-2444729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Yaşadıkları stres ve yükten dolayı öfkeli, mutsuz olabilirler, sağlıkları bozulabilir.</a:t>
          </a:r>
        </a:p>
      </dsp:txBody>
      <dsp:txXfrm rot="-5400000">
        <a:off x="675223" y="878120"/>
        <a:ext cx="7180870" cy="565778"/>
      </dsp:txXfrm>
    </dsp:sp>
    <dsp:sp modelId="{6ADB0520-47A8-41CA-BE4D-1F296775A0A0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2030977"/>
        <a:ext cx="675222" cy="289381"/>
      </dsp:txXfrm>
    </dsp:sp>
    <dsp:sp modelId="{AF84CD84-D8CD-4041-AFD2-2A7B3F82E235}">
      <dsp:nvSpPr>
        <dsp:cNvPr id="0" name=""/>
        <dsp:cNvSpPr/>
      </dsp:nvSpPr>
      <dsp:spPr>
        <a:xfrm rot="5400000">
          <a:off x="3967465" y="-1598875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Büyüklere bağımlı olabilirler, kendi kararlarını vermekte zorlanabilirler. </a:t>
          </a:r>
        </a:p>
      </dsp:txBody>
      <dsp:txXfrm rot="-5400000">
        <a:off x="675223" y="1723974"/>
        <a:ext cx="7180870" cy="565778"/>
      </dsp:txXfrm>
    </dsp:sp>
    <dsp:sp modelId="{10D9B862-C1D9-49DF-99BD-BA55BC2F9266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2876831"/>
        <a:ext cx="675222" cy="289381"/>
      </dsp:txXfrm>
    </dsp:sp>
    <dsp:sp modelId="{9954C342-B7C7-4C30-A463-DCE83C6E99CA}">
      <dsp:nvSpPr>
        <dsp:cNvPr id="0" name=""/>
        <dsp:cNvSpPr/>
      </dsp:nvSpPr>
      <dsp:spPr>
        <a:xfrm rot="5400000">
          <a:off x="3967465" y="-753021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Okula devam edemezler, eğitim hakkından mahrum kalırlar</a:t>
          </a:r>
        </a:p>
      </dsp:txBody>
      <dsp:txXfrm rot="-5400000">
        <a:off x="675223" y="2569828"/>
        <a:ext cx="7180870" cy="565778"/>
      </dsp:txXfrm>
    </dsp:sp>
    <dsp:sp modelId="{8834E20E-6DFD-46D9-A292-7BD75B42D97C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3722685"/>
        <a:ext cx="675222" cy="289381"/>
      </dsp:txXfrm>
    </dsp:sp>
    <dsp:sp modelId="{65FCDF85-86F9-44B7-9377-806126A9F51C}">
      <dsp:nvSpPr>
        <dsp:cNvPr id="0" name=""/>
        <dsp:cNvSpPr/>
      </dsp:nvSpPr>
      <dsp:spPr>
        <a:xfrm rot="5400000">
          <a:off x="3967465" y="92832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Vasıflı bir işte çalışamazlar, geçim sıkıntısı çekerlar.</a:t>
          </a:r>
        </a:p>
      </dsp:txBody>
      <dsp:txXfrm rot="-5400000">
        <a:off x="675223" y="3415682"/>
        <a:ext cx="718087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C81CD-3D07-4FB2-8863-53B1DA8ACF50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339270"/>
        <a:ext cx="675222" cy="289381"/>
      </dsp:txXfrm>
    </dsp:sp>
    <dsp:sp modelId="{190233CA-1554-49FA-ABCE-21BC8A2008A2}">
      <dsp:nvSpPr>
        <dsp:cNvPr id="0" name=""/>
        <dsp:cNvSpPr/>
      </dsp:nvSpPr>
      <dsp:spPr>
        <a:xfrm rot="5400000">
          <a:off x="3967465" y="-3290583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Erkenden</a:t>
          </a:r>
          <a:r>
            <a:rPr lang="tr-TR" sz="1900" kern="1200" baseline="0" dirty="0"/>
            <a:t> çocuklarından uzak kalırlar.</a:t>
          </a:r>
          <a:endParaRPr lang="tr-TR" sz="1900" kern="1200" dirty="0"/>
        </a:p>
      </dsp:txBody>
      <dsp:txXfrm rot="-5400000">
        <a:off x="675223" y="32266"/>
        <a:ext cx="7180870" cy="565778"/>
      </dsp:txXfrm>
    </dsp:sp>
    <dsp:sp modelId="{B4DDF7F6-C2F4-42CF-84E1-5D2C9566E123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 </a:t>
          </a:r>
          <a:endParaRPr lang="tr-TR" sz="1900" kern="1200" dirty="0"/>
        </a:p>
      </dsp:txBody>
      <dsp:txXfrm rot="-5400000">
        <a:off x="1" y="1185123"/>
        <a:ext cx="675222" cy="289381"/>
      </dsp:txXfrm>
    </dsp:sp>
    <dsp:sp modelId="{9D3AD910-04C1-4AC6-B4D6-63D594DC8C05}">
      <dsp:nvSpPr>
        <dsp:cNvPr id="0" name=""/>
        <dsp:cNvSpPr/>
      </dsp:nvSpPr>
      <dsp:spPr>
        <a:xfrm rot="5400000">
          <a:off x="3967465" y="-2444729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Çocuklarının mutsuz olduğunu görüp üzülebilirler. </a:t>
          </a:r>
        </a:p>
      </dsp:txBody>
      <dsp:txXfrm rot="-5400000">
        <a:off x="675223" y="878120"/>
        <a:ext cx="7180870" cy="565778"/>
      </dsp:txXfrm>
    </dsp:sp>
    <dsp:sp modelId="{10D9B862-C1D9-49DF-99BD-BA55BC2F926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2030977"/>
        <a:ext cx="675222" cy="289381"/>
      </dsp:txXfrm>
    </dsp:sp>
    <dsp:sp modelId="{9954C342-B7C7-4C30-A463-DCE83C6E99CA}">
      <dsp:nvSpPr>
        <dsp:cNvPr id="0" name=""/>
        <dsp:cNvSpPr/>
      </dsp:nvSpPr>
      <dsp:spPr>
        <a:xfrm rot="5400000">
          <a:off x="3967465" y="-1598875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Çocuklarının yaşadıkları olumsuzluklardan dolayı suçlu hissedebilirler.</a:t>
          </a:r>
        </a:p>
      </dsp:txBody>
      <dsp:txXfrm rot="-5400000">
        <a:off x="675223" y="1723974"/>
        <a:ext cx="7180870" cy="565778"/>
      </dsp:txXfrm>
    </dsp:sp>
    <dsp:sp modelId="{BA24F273-8A93-491B-B226-402D973D51A9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2876831"/>
        <a:ext cx="675222" cy="289381"/>
      </dsp:txXfrm>
    </dsp:sp>
    <dsp:sp modelId="{DF638080-C476-4BDF-B9CD-EDAFA4D8EFEC}">
      <dsp:nvSpPr>
        <dsp:cNvPr id="0" name=""/>
        <dsp:cNvSpPr/>
      </dsp:nvSpPr>
      <dsp:spPr>
        <a:xfrm rot="5400000">
          <a:off x="3967465" y="-753021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Hep çocukların problemlerini çözmek zorunda kalabilirler.</a:t>
          </a:r>
        </a:p>
      </dsp:txBody>
      <dsp:txXfrm rot="-5400000">
        <a:off x="675223" y="2569828"/>
        <a:ext cx="7180870" cy="565778"/>
      </dsp:txXfrm>
    </dsp:sp>
    <dsp:sp modelId="{8834E20E-6DFD-46D9-A292-7BD75B42D97C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900" kern="1200" dirty="0"/>
        </a:p>
      </dsp:txBody>
      <dsp:txXfrm rot="-5400000">
        <a:off x="1" y="3722685"/>
        <a:ext cx="675222" cy="289381"/>
      </dsp:txXfrm>
    </dsp:sp>
    <dsp:sp modelId="{65FCDF85-86F9-44B7-9377-806126A9F51C}">
      <dsp:nvSpPr>
        <dsp:cNvPr id="0" name=""/>
        <dsp:cNvSpPr/>
      </dsp:nvSpPr>
      <dsp:spPr>
        <a:xfrm rot="5400000">
          <a:off x="3967465" y="92832"/>
          <a:ext cx="626992" cy="72114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 dirty="0"/>
            <a:t>Maddi olarak sürekli çocuklarını desteklemek zorunda kalabilirler. </a:t>
          </a:r>
        </a:p>
      </dsp:txBody>
      <dsp:txXfrm rot="-5400000">
        <a:off x="675223" y="3415682"/>
        <a:ext cx="7180870" cy="565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3D9DB-8D30-433D-981A-F142052FD872}">
      <dsp:nvSpPr>
        <dsp:cNvPr id="0" name=""/>
        <dsp:cNvSpPr/>
      </dsp:nvSpPr>
      <dsp:spPr>
        <a:xfrm>
          <a:off x="82347" y="143657"/>
          <a:ext cx="6768748" cy="2391727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dirty="0"/>
            <a:t>Adana'da 14 yaşındaki Y.D. ile 'berdel' geleneğine göre nikahsız evlendirilen 17 yaşındaki M. K., 5 yıl 6 ay, kızın babası 49 yaşındaki Şükrü D. ise 3 yıl 4 ay hapis cezasına çarptırıldı.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 dirty="0"/>
            <a:t>9 Aralık 2014</a:t>
          </a:r>
          <a:endParaRPr lang="tr-TR" sz="2000" kern="1200" dirty="0"/>
        </a:p>
      </dsp:txBody>
      <dsp:txXfrm>
        <a:off x="82347" y="143657"/>
        <a:ext cx="6768748" cy="2391727"/>
      </dsp:txXfrm>
    </dsp:sp>
    <dsp:sp modelId="{7B22382B-6D3E-46D0-8227-0ADD1A0C6116}">
      <dsp:nvSpPr>
        <dsp:cNvPr id="0" name=""/>
        <dsp:cNvSpPr/>
      </dsp:nvSpPr>
      <dsp:spPr>
        <a:xfrm>
          <a:off x="1378504" y="2791698"/>
          <a:ext cx="6768748" cy="2391727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1" u="none" kern="1200" dirty="0"/>
            <a:t>Erzurum’da, eşinin rahatsızlığını bahane ederek 14 yaşındaki kızını kendisinden 20 yaş büyük adamla evlendiren baba 5 yıl 8 ay, küçük kızla evlenen 34 yaşındaki adam ise 11 yıl hapis cezasına çarptırıldı.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 dirty="0"/>
            <a:t>24 Haziran 2017</a:t>
          </a:r>
        </a:p>
      </dsp:txBody>
      <dsp:txXfrm>
        <a:off x="1378504" y="2791698"/>
        <a:ext cx="6768748" cy="2391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8740F-686F-4271-8E6D-FB4131E6C937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 dirty="0">
              <a:solidFill>
                <a:schemeClr val="tx1"/>
              </a:solidFill>
            </a:rPr>
            <a:t>Çocuk istismarıdır</a:t>
          </a:r>
        </a:p>
      </dsp:txBody>
      <dsp:txXfrm>
        <a:off x="0" y="591343"/>
        <a:ext cx="2571749" cy="1543050"/>
      </dsp:txXfrm>
    </dsp:sp>
    <dsp:sp modelId="{AAF9A775-4CF4-4DFE-8189-7F2BC1266089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 dirty="0">
              <a:solidFill>
                <a:schemeClr val="tx1"/>
              </a:solidFill>
            </a:rPr>
            <a:t>Çocuk ihmalidir</a:t>
          </a:r>
        </a:p>
      </dsp:txBody>
      <dsp:txXfrm>
        <a:off x="2828925" y="591343"/>
        <a:ext cx="2571749" cy="1543050"/>
      </dsp:txXfrm>
    </dsp:sp>
    <dsp:sp modelId="{A50FFBC4-34E0-4BCF-80D5-7B5DE18FAD36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 dirty="0">
              <a:solidFill>
                <a:schemeClr val="tx1"/>
              </a:solidFill>
            </a:rPr>
            <a:t>Çocuk hakları ihlalidir</a:t>
          </a:r>
        </a:p>
      </dsp:txBody>
      <dsp:txXfrm>
        <a:off x="5657849" y="591343"/>
        <a:ext cx="2571749" cy="1543050"/>
      </dsp:txXfrm>
    </dsp:sp>
    <dsp:sp modelId="{6AE742D4-B8F3-4C66-B043-84CE3FBC7BF6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>
              <a:solidFill>
                <a:schemeClr val="tx1"/>
              </a:solidFill>
            </a:rPr>
            <a:t>Kadına yönelik şiddetin bir türüdür</a:t>
          </a:r>
          <a:endParaRPr lang="tr-TR" sz="3000" b="1" kern="1200" dirty="0">
            <a:solidFill>
              <a:schemeClr val="tx1"/>
            </a:solidFill>
          </a:endParaRPr>
        </a:p>
      </dsp:txBody>
      <dsp:txXfrm>
        <a:off x="1414462" y="2391569"/>
        <a:ext cx="2571749" cy="1543050"/>
      </dsp:txXfrm>
    </dsp:sp>
    <dsp:sp modelId="{111CF0E1-A9FF-4554-A6F4-4F4A06508305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 dirty="0">
              <a:solidFill>
                <a:schemeClr val="tx1"/>
              </a:solidFill>
            </a:rPr>
            <a:t>Toplumsal bir sorundur</a:t>
          </a:r>
          <a:endParaRPr lang="en-US" sz="3000" b="1" kern="1200" dirty="0">
            <a:solidFill>
              <a:schemeClr val="tx1"/>
            </a:solidFill>
          </a:endParaRPr>
        </a:p>
      </dsp:txBody>
      <dsp:txXfrm>
        <a:off x="4243387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8E0E2-7941-4AE7-B101-FAA6C0A184D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8478-8E8F-41D5-95DA-E18A9B67F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7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9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14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6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60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7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0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3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7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9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9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4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7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0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7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75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3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5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8478-8E8F-41D5-95DA-E18A9B67F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C846-CD70-47D8-8303-1C75B430FF92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78FB-7B9A-48E4-A5C6-CE4C36982AF2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0CC-05F5-464A-914A-FDA4C1D34433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DECD-10E4-4795-8712-17BA12534568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1D6-9622-40A2-8554-F2D8BA79BCB6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7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BFB9-E994-40E4-AF04-430CFFDD0572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7BAB-1609-45B9-9391-CAD990DAC182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B7DC-1E87-4E38-95D4-5C5314370239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5F93-0035-49E2-8078-8203BDB66610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7D59-E401-404B-B953-72DD5FE750FE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D03-5F9C-483B-AE33-17D9451AB67B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AC2C-2E0B-402D-A0D1-C386497C27C3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5393-4186-4356-8EEC-14574E4E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8036" y="1052736"/>
            <a:ext cx="6858000" cy="2387600"/>
          </a:xfrm>
        </p:spPr>
        <p:txBody>
          <a:bodyPr/>
          <a:lstStyle/>
          <a:p>
            <a:r>
              <a:rPr lang="tr-TR" sz="4400" b="1" dirty="0">
                <a:solidFill>
                  <a:schemeClr val="accent6">
                    <a:lumMod val="50000"/>
                  </a:schemeClr>
                </a:solidFill>
              </a:rPr>
              <a:t>ÇOCUK YAŞTA EVLİLİKLERİN ÖNLENMESİ </a:t>
            </a:r>
            <a:endParaRPr lang="tr-T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/>
              <a:t>        </a:t>
            </a:r>
            <a:endParaRPr lang="tr-TR" sz="3200" dirty="0"/>
          </a:p>
          <a:p>
            <a:pPr marL="0" indent="0" algn="ctr">
              <a:buNone/>
            </a:pPr>
            <a:endParaRPr lang="tr-TR" sz="3200" dirty="0"/>
          </a:p>
        </p:txBody>
      </p:sp>
      <p:sp>
        <p:nvSpPr>
          <p:cNvPr id="2" name="Rectangle 1"/>
          <p:cNvSpPr/>
          <p:nvPr/>
        </p:nvSpPr>
        <p:spPr>
          <a:xfrm>
            <a:off x="1451640" y="4221088"/>
            <a:ext cx="651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/>
              <a:t>ANNELERE YÖNELİK BİLGİLENDİRME SEMİNERİ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Türkiye’de Durum 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3340968"/>
          </a:xfrm>
        </p:spPr>
        <p:txBody>
          <a:bodyPr>
            <a:normAutofit/>
          </a:bodyPr>
          <a:lstStyle/>
          <a:p>
            <a:r>
              <a:rPr lang="en-GB" sz="2800" b="1" dirty="0"/>
              <a:t>Okuma </a:t>
            </a:r>
            <a:r>
              <a:rPr lang="en-GB" sz="2800" b="1" dirty="0" err="1"/>
              <a:t>yazma</a:t>
            </a:r>
            <a:r>
              <a:rPr lang="en-GB" sz="2800" b="1" dirty="0"/>
              <a:t> </a:t>
            </a:r>
            <a:r>
              <a:rPr lang="en-GB" sz="2800" b="1" dirty="0" err="1"/>
              <a:t>bilmeyen</a:t>
            </a:r>
            <a:r>
              <a:rPr lang="en-GB" sz="2800" b="1" dirty="0"/>
              <a:t> kadın </a:t>
            </a:r>
            <a:r>
              <a:rPr lang="en-GB" sz="2800" b="1" dirty="0" err="1"/>
              <a:t>nüfus</a:t>
            </a:r>
            <a:r>
              <a:rPr lang="en-GB" sz="2800" b="1" dirty="0"/>
              <a:t> </a:t>
            </a:r>
            <a:r>
              <a:rPr lang="en-GB" sz="2800" b="1" dirty="0" err="1"/>
              <a:t>oranı</a:t>
            </a:r>
            <a:r>
              <a:rPr lang="en-GB" sz="2800" b="1" dirty="0"/>
              <a:t> </a:t>
            </a:r>
            <a:r>
              <a:rPr lang="en-GB" sz="2800" b="1" dirty="0" err="1"/>
              <a:t>erkeklerden</a:t>
            </a:r>
            <a:r>
              <a:rPr lang="en-GB" sz="2800" b="1" dirty="0"/>
              <a:t> 5 </a:t>
            </a:r>
            <a:r>
              <a:rPr lang="en-GB" sz="2800" b="1" dirty="0" err="1"/>
              <a:t>kat</a:t>
            </a:r>
            <a:r>
              <a:rPr lang="en-GB" sz="2800" b="1" dirty="0"/>
              <a:t> </a:t>
            </a:r>
            <a:r>
              <a:rPr lang="en-GB" sz="2800" b="1" dirty="0" err="1"/>
              <a:t>fazla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 err="1"/>
              <a:t>Türkiye’de</a:t>
            </a:r>
            <a:r>
              <a:rPr lang="en-GB" sz="2800" dirty="0"/>
              <a:t> 2015 </a:t>
            </a:r>
            <a:r>
              <a:rPr lang="en-GB" sz="2800" dirty="0" err="1"/>
              <a:t>yılında</a:t>
            </a:r>
            <a:r>
              <a:rPr lang="en-GB" sz="2800" dirty="0"/>
              <a:t>, 25 </a:t>
            </a:r>
            <a:r>
              <a:rPr lang="en-GB" sz="2800" dirty="0" err="1"/>
              <a:t>ve</a:t>
            </a:r>
            <a:r>
              <a:rPr lang="en-GB" sz="2800" dirty="0"/>
              <a:t> </a:t>
            </a:r>
            <a:r>
              <a:rPr lang="en-GB" sz="2800" dirty="0" err="1"/>
              <a:t>daha</a:t>
            </a:r>
            <a:r>
              <a:rPr lang="en-GB" sz="2800" dirty="0"/>
              <a:t> </a:t>
            </a:r>
            <a:r>
              <a:rPr lang="en-GB" sz="2800" dirty="0" err="1"/>
              <a:t>yukarı</a:t>
            </a:r>
            <a:r>
              <a:rPr lang="en-GB" sz="2800" dirty="0"/>
              <a:t> </a:t>
            </a:r>
            <a:r>
              <a:rPr lang="en-GB" sz="2800" dirty="0" err="1"/>
              <a:t>yaşta</a:t>
            </a:r>
            <a:r>
              <a:rPr lang="en-GB" sz="2800" dirty="0"/>
              <a:t> </a:t>
            </a:r>
            <a:r>
              <a:rPr lang="en-GB" sz="2800" dirty="0" err="1"/>
              <a:t>olan</a:t>
            </a:r>
            <a:r>
              <a:rPr lang="tr-TR" sz="2800" dirty="0"/>
              <a:t> erkeklerin </a:t>
            </a:r>
            <a:r>
              <a:rPr lang="en-GB" sz="2800" dirty="0"/>
              <a:t>%1,8</a:t>
            </a:r>
            <a:r>
              <a:rPr lang="tr-TR" sz="2800" dirty="0"/>
              <a:t>’i</a:t>
            </a:r>
            <a:r>
              <a:rPr lang="en-GB" sz="2800" dirty="0"/>
              <a:t>, </a:t>
            </a:r>
            <a:r>
              <a:rPr lang="en-GB" sz="2800" dirty="0" err="1"/>
              <a:t>kadınlar</a:t>
            </a:r>
            <a:r>
              <a:rPr lang="tr-TR" sz="2800" dirty="0" err="1"/>
              <a:t>ın</a:t>
            </a:r>
            <a:r>
              <a:rPr lang="en-GB" sz="2800" dirty="0"/>
              <a:t> %9’du</a:t>
            </a:r>
            <a:r>
              <a:rPr lang="tr-TR" sz="2800" dirty="0"/>
              <a:t> okuma yazma bilmiyor.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 err="1"/>
              <a:t>Lise</a:t>
            </a:r>
            <a:r>
              <a:rPr lang="en-GB" sz="2800" dirty="0"/>
              <a:t> </a:t>
            </a:r>
            <a:r>
              <a:rPr lang="tr-TR" sz="2800" dirty="0"/>
              <a:t>mezunlarının </a:t>
            </a:r>
            <a:r>
              <a:rPr lang="en-GB" sz="2800" dirty="0" err="1"/>
              <a:t>toplam</a:t>
            </a:r>
            <a:r>
              <a:rPr lang="en-GB" sz="2800" dirty="0"/>
              <a:t> </a:t>
            </a:r>
            <a:r>
              <a:rPr lang="en-GB" sz="2800" dirty="0" err="1"/>
              <a:t>nüfus</a:t>
            </a:r>
            <a:r>
              <a:rPr lang="en-GB" sz="2800" dirty="0"/>
              <a:t> </a:t>
            </a:r>
            <a:r>
              <a:rPr lang="en-GB" sz="2800" dirty="0" err="1"/>
              <a:t>içindeki</a:t>
            </a:r>
            <a:r>
              <a:rPr lang="en-GB" sz="2800" dirty="0"/>
              <a:t> </a:t>
            </a:r>
            <a:r>
              <a:rPr lang="en-GB" sz="2800" dirty="0" err="1"/>
              <a:t>oranı</a:t>
            </a:r>
            <a:r>
              <a:rPr lang="en-GB" sz="2800" dirty="0"/>
              <a:t> %19,5</a:t>
            </a:r>
            <a:r>
              <a:rPr lang="tr-TR" sz="2800" dirty="0"/>
              <a:t>. </a:t>
            </a:r>
          </a:p>
          <a:p>
            <a:r>
              <a:rPr lang="tr-TR" sz="2800" dirty="0"/>
              <a:t>B</a:t>
            </a:r>
            <a:r>
              <a:rPr lang="en-GB" sz="2800" dirty="0"/>
              <a:t>u </a:t>
            </a:r>
            <a:r>
              <a:rPr lang="en-GB" sz="2800" dirty="0" err="1"/>
              <a:t>oran</a:t>
            </a:r>
            <a:r>
              <a:rPr lang="en-GB" sz="2800" dirty="0"/>
              <a:t> </a:t>
            </a:r>
            <a:r>
              <a:rPr lang="en-GB" sz="2800" dirty="0" err="1"/>
              <a:t>erkeklerde</a:t>
            </a:r>
            <a:r>
              <a:rPr lang="en-GB" sz="2800" dirty="0"/>
              <a:t> %23,5, </a:t>
            </a:r>
            <a:r>
              <a:rPr lang="en-GB" sz="2800" dirty="0" err="1"/>
              <a:t>kadınlarda</a:t>
            </a:r>
            <a:r>
              <a:rPr lang="en-GB" sz="2800" dirty="0"/>
              <a:t> %15,6’dır. </a:t>
            </a:r>
            <a:endParaRPr lang="tr-TR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43608" y="5229200"/>
            <a:ext cx="7128792" cy="954107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2800" b="1" dirty="0"/>
              <a:t>Oysa kız çocuklarının da eğitim hakkı vardır!!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713445"/>
            <a:ext cx="7886700" cy="1325563"/>
          </a:xfrm>
        </p:spPr>
        <p:txBody>
          <a:bodyPr>
            <a:no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Yaşta Evlilikler </a:t>
            </a:r>
            <a:br>
              <a:rPr lang="tr-TR" sz="4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2060848"/>
            <a:ext cx="7687766" cy="2952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dirty="0"/>
              <a:t>Bir evlilikte eşlerden birinin veya ikisinin de 18 yaşında küçük olduğu resmi veya resmi olmayan her türlü evliliğe </a:t>
            </a:r>
            <a:r>
              <a:rPr lang="tr-TR" sz="3600" dirty="0" err="1"/>
              <a:t>‘çocuk</a:t>
            </a:r>
            <a:r>
              <a:rPr lang="tr-TR" sz="3600" dirty="0"/>
              <a:t> yaşta evlilik’ denir.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Yaşta Evlilikler 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Dünyada h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er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ıl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15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ilyon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k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ız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ocuğu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18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y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aşından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ö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nce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vlendiri</a:t>
            </a:r>
            <a:r>
              <a:rPr lang="tr-T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liyor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 </a:t>
            </a:r>
            <a:r>
              <a:rPr lang="tr-TR" sz="3600" dirty="0">
                <a:latin typeface="Calibri"/>
                <a:cs typeface="Calibri"/>
              </a:rPr>
              <a:t> </a:t>
            </a:r>
            <a:r>
              <a:rPr lang="tr-TR" sz="3600" b="1" dirty="0">
                <a:solidFill>
                  <a:srgbClr val="44A869"/>
                </a:solidFill>
                <a:latin typeface="Calibri"/>
                <a:cs typeface="Calibri"/>
              </a:rPr>
              <a:t>Her 4 kız çocuğundan 1’i.</a:t>
            </a:r>
            <a:r>
              <a:rPr lang="tr-TR" sz="3600" dirty="0">
                <a:latin typeface="Calibri"/>
                <a:cs typeface="Calibri"/>
              </a:rPr>
              <a:t> 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Gelişmekte olan ülkelerde her  3 kızdan 1’i 18;  her 9 kızdan 1’i 15 yaşından önce evlendiriliyor.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310900"/>
            <a:ext cx="78867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6">
                    <a:lumMod val="50000"/>
                  </a:schemeClr>
                </a:solidFill>
              </a:rPr>
              <a:t>Çocuk Yaşta Evlilikler 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3508" y="1820738"/>
            <a:ext cx="8856984" cy="4351338"/>
          </a:xfrm>
        </p:spPr>
        <p:txBody>
          <a:bodyPr>
            <a:noAutofit/>
          </a:bodyPr>
          <a:lstStyle/>
          <a:p>
            <a:pPr marL="342900" lvl="0" indent="-342900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Türkiye Aile Yapısı Araştırması’na (2017) göre 2016 yılında 15 yaş üstü nüfus içinde ilk evliliğini 18 yaşından önce yapan kadınların oranı %28.2, erkeklerin oranı ise %5.6’dır. </a:t>
            </a:r>
          </a:p>
          <a:p>
            <a:pPr marL="342900" lvl="0" indent="-342900"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2016 yılında 27.600’ün üzerinde kız çocuğu 16 ve 17 yaşlarında resmi evlilik yapmışlardır (Türkiye İstatistik Kurumu, Evlenme İstatistikleri, 2017).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tr-TR" sz="4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Yaşta Evlilikler </a:t>
            </a:r>
            <a:br>
              <a:rPr lang="tr-TR" sz="4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91822" cy="4351338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Türkiye’de 18 yaşından önce yapılan evliliklere en fazla </a:t>
            </a:r>
          </a:p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Kuzey Doğu Anadolu (34,2), </a:t>
            </a:r>
          </a:p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Ortadoğu Anadolu (32,9), </a:t>
            </a:r>
          </a:p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Güneydoğu Anadolu (32,8), </a:t>
            </a:r>
          </a:p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Orta Anadolu (31,3) ve </a:t>
            </a:r>
          </a:p>
          <a:p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Batı Karadeniz bölgelerinde (32,3) rastlanıyor.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Nedenleri neler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tr-TR" dirty="0"/>
              <a:t>Anne - babalara göre: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467544" y="1899959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Ev kalabalık, geçinmek zor, evlenince rahat eder. 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406516" y="2492896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Okula gönderemeyiz, evde ne yapacak?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300192" y="1412776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Bu yaşa kadar ben korudum, artık kocası korusun.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323528" y="3789040"/>
            <a:ext cx="2448272" cy="144016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Herkes bu yaşta evlendiriyor, evde mi kalsın?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156176" y="3356992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Çünkü ben öyle istiyorum!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2771800" y="5013176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Söz verdik, ayıp olur!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5652120" y="5085184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Okusa ne olacak?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Nedenleri neler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tr-TR" dirty="0"/>
              <a:t>Kız çocuklarına göre: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323528" y="1988840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Herkes evlenmemi bekliyor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728439" y="2276872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Bu evden bir an önce kurtulmak istiyorum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300192" y="1628800"/>
            <a:ext cx="2592288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Nasılsa okuyamayacağım evde ne yapacağım?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27584" y="5085184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Ya evde kalırsam?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176711" y="4003073"/>
            <a:ext cx="2571753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Okusam ne olacak, çalışamayacağım!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1691680" y="3429000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Bana hediyeler alacaklar, nişan, düğün yapacağız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4039344" y="5229200"/>
            <a:ext cx="2448272" cy="1296144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Dedikodumu yapmaya başladılar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088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tr-TR" sz="5000" i="1" dirty="0"/>
              <a:t>ÇOCUK YAŞTA EVLİLİKLER</a:t>
            </a:r>
            <a:br>
              <a:rPr lang="tr-TR" sz="5000" i="1" dirty="0"/>
            </a:br>
            <a:r>
              <a:rPr lang="tr-TR" sz="5000" i="1" dirty="0"/>
              <a:t>kız çocuklarını nasıl etkiler?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1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Kız çocuklarını nasıl etkiler?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095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19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23528" y="476672"/>
            <a:ext cx="8640960" cy="320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600" b="1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Sağlık sorunları</a:t>
            </a:r>
            <a:r>
              <a:rPr lang="tr-TR" sz="2600" dirty="0">
                <a:solidFill>
                  <a:schemeClr val="accent6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endParaRPr lang="tr-TR" sz="2600" dirty="0">
              <a:solidFill>
                <a:schemeClr val="accent6">
                  <a:lumMod val="50000"/>
                </a:schemeClr>
              </a:solidFill>
              <a:latin typeface="Calibri"/>
              <a:ea typeface="MS Mincho" panose="02020609040205080304" pitchFamily="49" charset="-128"/>
              <a:cs typeface="Calibri"/>
            </a:endParaRP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ea typeface="MS Mincho" panose="02020609040205080304" pitchFamily="49" charset="-128"/>
                <a:cs typeface="Calibri"/>
              </a:rPr>
              <a:t>Hamilelikte yaşanan sağlık sorunları ve doğum sırasında ölme ihtimali </a:t>
            </a:r>
            <a:endParaRPr lang="en-US" sz="2600" dirty="0">
              <a:solidFill>
                <a:srgbClr val="139878"/>
              </a:solidFill>
              <a:latin typeface="Calibri"/>
              <a:ea typeface="MS Mincho" panose="02020609040205080304" pitchFamily="49" charset="-128"/>
              <a:cs typeface="Calibri"/>
            </a:endParaRPr>
          </a:p>
          <a:p>
            <a:pPr marL="0" indent="0">
              <a:buNone/>
            </a:pPr>
            <a:r>
              <a:rPr lang="tr-T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MS Mincho" panose="02020609040205080304" pitchFamily="49" charset="-128"/>
                <a:cs typeface="Calibri"/>
              </a:rPr>
              <a:t>(Dünyada her yıl 70.000 genç kız (15-19) gebelik ve doğum sırasında hayatını kaybetmektedir. 15 yaşından önce doğum yapan kızların 20li yaşlardaki kadınlara göre doğumda ölme riski 5 kat daha fazladır.) 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ea typeface="MS Mincho" panose="02020609040205080304" pitchFamily="49" charset="-128"/>
                <a:cs typeface="Calibri"/>
              </a:rPr>
              <a:t>Düşük, ölü doğum ve bebeğin bir aylık olmadan ölmesi ihtimali </a:t>
            </a:r>
            <a:endParaRPr lang="en-US" sz="2600" dirty="0">
              <a:solidFill>
                <a:srgbClr val="139878"/>
              </a:solidFill>
              <a:latin typeface="Calibri"/>
              <a:ea typeface="MS Mincho" panose="02020609040205080304" pitchFamily="49" charset="-128"/>
              <a:cs typeface="Calibri"/>
            </a:endParaRPr>
          </a:p>
          <a:p>
            <a:pPr marL="0" indent="0">
              <a:buNone/>
            </a:pPr>
            <a:r>
              <a:rPr lang="tr-T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MS Mincho" panose="02020609040205080304" pitchFamily="49" charset="-128"/>
                <a:cs typeface="Calibri"/>
              </a:rPr>
              <a:t>(18 yaşından küçük annelerin bebeklerini 1 yaşına gelmeden kaybetme riski, daha büyük yaştaki annelere göre 60 kat fazladır.)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MS Mincho" panose="02020609040205080304" pitchFamily="49" charset="-128"/>
              <a:cs typeface="Calibri"/>
            </a:endParaRP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cs typeface="Calibri"/>
              </a:rPr>
              <a:t>Üreme organlarında fonksiyon / form kaybı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cs typeface="Calibri"/>
              </a:rPr>
              <a:t>Sağlık kuruluşunda doğum oranının yarıya düşmesi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cs typeface="Calibri"/>
              </a:rPr>
              <a:t>Cinsel yolla bulaşan hastalıklara karşı savunmasızlık 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139878"/>
                </a:solidFill>
                <a:latin typeface="Calibri"/>
                <a:cs typeface="Calibri"/>
              </a:rPr>
              <a:t>Bebeğin yetersiz beslenmesi ve bakımı </a:t>
            </a:r>
          </a:p>
        </p:txBody>
      </p:sp>
    </p:spTree>
    <p:extLst>
      <p:ext uri="{BB962C8B-B14F-4D97-AF65-F5344CB8AC3E}">
        <p14:creationId xmlns:p14="http://schemas.microsoft.com/office/powerpoint/2010/main" val="28921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45D08B-6747-4C4D-ACD6-8381E2E1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591344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6">
                    <a:lumMod val="50000"/>
                  </a:schemeClr>
                </a:solidFill>
              </a:rPr>
              <a:t>ÇOCUKLUK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80ED81-C831-45F6-9448-78C5620B24BC}"/>
              </a:ext>
            </a:extLst>
          </p:cNvPr>
          <p:cNvSpPr txBox="1"/>
          <p:nvPr/>
        </p:nvSpPr>
        <p:spPr>
          <a:xfrm>
            <a:off x="539552" y="2276872"/>
            <a:ext cx="8352928" cy="402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sevdiğim arkadaşım kimdi?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Beni neler mutlu ederdi?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Hayallerim nelerdi?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Hayallerime ulaşmam için beni kimler desteklemişti?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Erkek çocuklarını nasıl etkiler?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489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2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Anne babaları nasıl etkiler?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296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525"/>
            <a:ext cx="8229600" cy="778098"/>
          </a:xfrm>
        </p:spPr>
        <p:txBody>
          <a:bodyPr>
            <a:normAutofit/>
          </a:bodyPr>
          <a:lstStyle/>
          <a:p>
            <a:r>
              <a:rPr lang="tr-TR" dirty="0"/>
              <a:t>Çocuk yaşta evlilik suçtur!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260918"/>
              </p:ext>
            </p:extLst>
          </p:nvPr>
        </p:nvGraphicFramePr>
        <p:xfrm>
          <a:off x="457200" y="1171576"/>
          <a:ext cx="8229600" cy="51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282154"/>
          </a:xfrm>
        </p:spPr>
        <p:txBody>
          <a:bodyPr>
            <a:normAutofit/>
          </a:bodyPr>
          <a:lstStyle/>
          <a:p>
            <a:br>
              <a:rPr lang="tr-T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sz="4900" dirty="0"/>
              <a:t>Çocuk gelin damat olmaz!</a:t>
            </a:r>
            <a:endParaRPr lang="en-US" sz="49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Fiziksel, psikolojik, cinsel veya ekonomik şiddet yaşayan kadınlar bu Kanun’dan yararlanarak;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/>
              <a:t>Şiddet içeren davranışlarda bulunulmaması,</a:t>
            </a:r>
          </a:p>
          <a:p>
            <a:r>
              <a:rPr lang="tr-TR" sz="2000" dirty="0"/>
              <a:t>Şiddet uygulayan kişinin evden uzaklaştırılması,</a:t>
            </a:r>
          </a:p>
          <a:p>
            <a:r>
              <a:rPr lang="tr-TR" sz="2000" dirty="0"/>
              <a:t>Korunan kişinin konutuna, okuluna veya iş yerine yaklaştırılmaması,</a:t>
            </a:r>
          </a:p>
          <a:p>
            <a:r>
              <a:rPr lang="tr-TR" sz="2000" dirty="0"/>
              <a:t>Var ise silahının evde bulundurulmaması,</a:t>
            </a:r>
          </a:p>
          <a:p>
            <a:r>
              <a:rPr lang="tr-TR" sz="2000" dirty="0"/>
              <a:t>Korunan kişinin iletişim araçları ile rahatsız edilmemesi gibi tedbir kararları aldırabilir.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sz="2000" dirty="0"/>
              <a:t>Bu Kanun’dan yararlanmak için </a:t>
            </a:r>
            <a:r>
              <a:rPr lang="tr-TR" sz="2000" dirty="0">
                <a:solidFill>
                  <a:srgbClr val="FF0000"/>
                </a:solidFill>
              </a:rPr>
              <a:t>kimlikle karakola, Savcılığa veya Aile Mahkemesine </a:t>
            </a:r>
            <a:r>
              <a:rPr lang="tr-TR" sz="2000" dirty="0"/>
              <a:t>başvurmak yeterlidir. İşlemler </a:t>
            </a:r>
            <a:r>
              <a:rPr lang="tr-TR" sz="2000" dirty="0">
                <a:solidFill>
                  <a:srgbClr val="FF0000"/>
                </a:solidFill>
              </a:rPr>
              <a:t>ücretsizdir.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Unvan 4">
            <a:extLst>
              <a:ext uri="{FF2B5EF4-FFF2-40B4-BE49-F238E27FC236}">
                <a16:creationId xmlns:a16="http://schemas.microsoft.com/office/drawing/2014/main" id="{0C9561F3-2378-4B49-B68B-EEE2D35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tr-TR" sz="2800" dirty="0"/>
            </a:br>
            <a:r>
              <a:rPr lang="tr-TR" sz="2800" dirty="0"/>
              <a:t>6284 Sayılı Ailenin Korunması ve Kadına Karşı Şiddetin Önlenmesine Dair Kanun</a:t>
            </a:r>
            <a:br>
              <a:rPr lang="en-US" sz="2800" dirty="0"/>
            </a:br>
            <a:endParaRPr lang="tr-T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5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Şiddet İzleme ve Önleme Merkezi (ŞÖNİM)</a:t>
            </a:r>
            <a:endParaRPr lang="en-US" sz="3200" b="1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Aile ve Sosyal Politikalar Bakanlığı’na bağlı olarak hizmet verir.</a:t>
            </a:r>
          </a:p>
          <a:p>
            <a:endParaRPr lang="tr-TR" dirty="0"/>
          </a:p>
          <a:p>
            <a:r>
              <a:rPr lang="tr-TR" dirty="0"/>
              <a:t>Danışmanlık ve yönlendirme yapar.</a:t>
            </a:r>
          </a:p>
          <a:p>
            <a:endParaRPr lang="tr-TR" dirty="0"/>
          </a:p>
          <a:p>
            <a:r>
              <a:rPr lang="tr-TR" dirty="0"/>
              <a:t>Şiddet yaşayan kadınlara barınma, maddi yardım, sağlık, adlî yardım hizmetleri, çocukların ihtiyaçları ile ilgili konular destek olur.</a:t>
            </a:r>
          </a:p>
          <a:p>
            <a:endParaRPr lang="tr-TR" dirty="0"/>
          </a:p>
          <a:p>
            <a:r>
              <a:rPr lang="tr-TR" dirty="0"/>
              <a:t>7 gün 24 saat açıktır.</a:t>
            </a:r>
          </a:p>
          <a:p>
            <a:endParaRPr lang="tr-TR" dirty="0"/>
          </a:p>
          <a:p>
            <a:r>
              <a:rPr lang="tr-TR" dirty="0"/>
              <a:t>Sosyal hizmet uzmanı, psikolog gibi uzman personel görev yapar.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7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AA4213-0651-451D-93C3-A9919914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Kadın </a:t>
            </a:r>
            <a:r>
              <a:rPr lang="tr-TR" b="1" dirty="0" err="1"/>
              <a:t>Sığınmaevleri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2C7FC9-BCAB-40DD-9C58-DD41E230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76800"/>
          </a:xfrm>
        </p:spPr>
        <p:txBody>
          <a:bodyPr>
            <a:normAutofit/>
          </a:bodyPr>
          <a:lstStyle/>
          <a:p>
            <a:r>
              <a:rPr lang="tr-TR" sz="2600" dirty="0"/>
              <a:t>Şiddet yaşayan ve kalacak yere ihtiyaç duyan kadınların varsa çocukları ile birlikte kalabileceği kuruluşlardır.</a:t>
            </a:r>
          </a:p>
          <a:p>
            <a:endParaRPr lang="tr-TR" sz="2600" dirty="0"/>
          </a:p>
          <a:p>
            <a:r>
              <a:rPr lang="tr-TR" sz="2600" dirty="0"/>
              <a:t>Güvenli kalacak yer, danışmanlık, tıbbi destek, psikolojik destek, iş bulma, ev bulma, ekonomik destek, çocuklar için kreş ve diğer ihtiyaçlar ücretsiz karşılanır.</a:t>
            </a:r>
          </a:p>
          <a:p>
            <a:endParaRPr lang="tr-TR" sz="2600" dirty="0"/>
          </a:p>
          <a:p>
            <a:r>
              <a:rPr lang="tr-TR" sz="2600" dirty="0" err="1"/>
              <a:t>Sığınmaevlerinin</a:t>
            </a:r>
            <a:r>
              <a:rPr lang="tr-TR" sz="2600" dirty="0"/>
              <a:t> adresleri gizlidir. </a:t>
            </a:r>
            <a:r>
              <a:rPr lang="tr-TR" sz="2600" dirty="0" err="1"/>
              <a:t>Sığınmaevine</a:t>
            </a:r>
            <a:r>
              <a:rPr lang="tr-TR" sz="2600" dirty="0"/>
              <a:t> başvurmak için </a:t>
            </a:r>
            <a:r>
              <a:rPr lang="tr-TR" sz="2600" dirty="0" err="1"/>
              <a:t>ŞÖNİM’e</a:t>
            </a:r>
            <a:r>
              <a:rPr lang="tr-TR" sz="2600" dirty="0"/>
              <a:t>, kadın danışma merkezlerine başvurabilir veya 183’ü arayabilirsiniz.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951309"/>
            <a:ext cx="7886700" cy="1325563"/>
          </a:xfrm>
        </p:spPr>
        <p:txBody>
          <a:bodyPr>
            <a:noAutofit/>
          </a:bodyPr>
          <a:lstStyle/>
          <a:p>
            <a:pPr lvl="0" defTabSz="457200">
              <a:spcBef>
                <a:spcPts val="0"/>
              </a:spcBef>
            </a:pPr>
            <a:r>
              <a:rPr lang="tr-TR" altLang="tr-TR" sz="3200" b="1" dirty="0">
                <a:ea typeface="+mn-ea"/>
                <a:cs typeface="+mn-cs"/>
              </a:rPr>
              <a:t>Alo 183 Aile, Kadın, Çocuk ve Özürlü Sosyal Hizmet Danışma Hattı (Alo Şiddet Hattı)</a:t>
            </a:r>
            <a:br>
              <a:rPr lang="tr-TR" altLang="tr-TR" sz="3200" b="1" dirty="0">
                <a:solidFill>
                  <a:srgbClr val="0A59AB"/>
                </a:solidFill>
                <a:ea typeface="+mn-ea"/>
                <a:cs typeface="+mn-cs"/>
              </a:rPr>
            </a:br>
            <a:endParaRPr lang="en-US" sz="32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419872" y="2564904"/>
            <a:ext cx="5266928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ASPB’ye</a:t>
            </a: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bağlı olarak çalışan bu hat, şiddete uğrama riski bulunan ya da şiddet mağduru kadın ve çocuklara psikolojik, hukuksal, ekonomik alanda danışmanlık, bilgilendirme ve yönlendirme gibi hizmetler sunmaktadır.</a:t>
            </a:r>
          </a:p>
          <a:p>
            <a:endParaRPr lang="en-US" sz="2600" dirty="0"/>
          </a:p>
        </p:txBody>
      </p:sp>
      <p:pic>
        <p:nvPicPr>
          <p:cNvPr id="5" name="Picture 3" descr="alo183-01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541948"/>
            <a:ext cx="1419715" cy="15166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890664" cy="4525963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Polis Merkezleri</a:t>
            </a:r>
          </a:p>
          <a:p>
            <a:r>
              <a:rPr lang="tr-TR" dirty="0"/>
              <a:t>Jandarma Karakolları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3635896" y="656692"/>
            <a:ext cx="5050904" cy="5112568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Şiddete uğrayan kadının ve çocuklarının güvenliğini sağlama,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Cumhuriyet Savcılığını bilgilendirme,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Mağdur kadının gerekli muayene için en yakın sağlık kuruluşuna sevkini sağlama,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Şiddet olayına karışan tarafları tespit etme ve delilleri toplama,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Olaya ilişkin ayrıntıları kayda geçirme ve tutanak düzenleme,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Kadına yönelik şiddet vakalarında özel bir form (aile içi şiddet olayları kayıt formu) doldurma,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Şiddet mağduru kadın için risk değerlendirmesi yapma, </a:t>
            </a:r>
          </a:p>
          <a:p>
            <a:pPr>
              <a:buFont typeface="Arial"/>
              <a:buChar char="•"/>
            </a:pPr>
            <a:r>
              <a:rPr lang="tr-TR" altLang="tr-T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6284 sayılı ailenin korunması yasası kapsamında mağdur için koruma emri çıkmışsa bu kararın uygulanmasını sağlamak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1021718" cy="143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Unvan 5">
            <a:extLst>
              <a:ext uri="{FF2B5EF4-FFF2-40B4-BE49-F238E27FC236}">
                <a16:creationId xmlns:a16="http://schemas.microsoft.com/office/drawing/2014/main" id="{84C4A788-3B14-46BB-B7C2-C01BB91D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52" y="620688"/>
            <a:ext cx="7886700" cy="1325563"/>
          </a:xfrm>
        </p:spPr>
        <p:txBody>
          <a:bodyPr>
            <a:normAutofit/>
          </a:bodyPr>
          <a:lstStyle/>
          <a:p>
            <a:r>
              <a:rPr lang="tr-TR" b="1" dirty="0"/>
              <a:t>Kolluk Kuvvetleri</a:t>
            </a:r>
            <a:br>
              <a:rPr lang="tr-TR" b="1" dirty="0"/>
            </a:br>
            <a:endParaRPr lang="tr-T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3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Adli Kurumlar </a:t>
            </a:r>
            <a:endParaRPr lang="en-US" sz="3200" b="1" dirty="0"/>
          </a:p>
        </p:txBody>
      </p:sp>
      <p:sp>
        <p:nvSpPr>
          <p:cNvPr id="6" name="İçerik Yer Tutucusu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tr-TR" altLang="tr-TR" b="1" dirty="0">
                <a:solidFill>
                  <a:srgbClr val="0A59AB"/>
                </a:solidFill>
              </a:rPr>
              <a:t>Cumhuriyet Savcılığı</a:t>
            </a:r>
          </a:p>
          <a:p>
            <a:pPr>
              <a:buFont typeface="Arial"/>
              <a:buChar char="•"/>
            </a:pPr>
            <a:r>
              <a:rPr lang="tr-TR" altLang="tr-TR" b="1" dirty="0">
                <a:solidFill>
                  <a:srgbClr val="0A59AB"/>
                </a:solidFill>
              </a:rPr>
              <a:t>Aile Mahkemesi</a:t>
            </a:r>
          </a:p>
          <a:p>
            <a:pPr>
              <a:buFont typeface="Arial"/>
              <a:buChar char="•"/>
            </a:pPr>
            <a:r>
              <a:rPr lang="tr-TR" altLang="tr-TR" b="1" dirty="0">
                <a:solidFill>
                  <a:srgbClr val="0A59AB"/>
                </a:solidFill>
              </a:rPr>
              <a:t>Adli Tıp Kurumu</a:t>
            </a:r>
          </a:p>
          <a:p>
            <a:endParaRPr lang="en-US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Kadınlar bu birimlere;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Yasal haklarından yararlanmak, 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6284 sayılı kanundan  faydalanmak, 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tr-TR" alt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Şiddete dair bedensel bulguları tespit için başvururlar.</a:t>
            </a:r>
          </a:p>
          <a:p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1239562" cy="122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276DABBF-523F-453A-9004-EE8AD0E238A1}"/>
              </a:ext>
            </a:extLst>
          </p:cNvPr>
          <p:cNvSpPr txBox="1"/>
          <p:nvPr/>
        </p:nvSpPr>
        <p:spPr>
          <a:xfrm>
            <a:off x="539552" y="1484784"/>
            <a:ext cx="7704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800" dirty="0"/>
          </a:p>
          <a:p>
            <a:r>
              <a:rPr lang="tr-TR" sz="2800" dirty="0"/>
              <a:t>Kızımla hayallerini konuşuyor muyum?</a:t>
            </a:r>
          </a:p>
          <a:p>
            <a:endParaRPr lang="tr-TR" sz="2800" dirty="0"/>
          </a:p>
          <a:p>
            <a:r>
              <a:rPr lang="tr-TR" sz="2800" dirty="0"/>
              <a:t>Kızımın en büyük hayali ne?</a:t>
            </a:r>
          </a:p>
          <a:p>
            <a:endParaRPr lang="tr-TR" sz="2800" dirty="0"/>
          </a:p>
          <a:p>
            <a:r>
              <a:rPr lang="tr-TR" sz="2800" dirty="0"/>
              <a:t>Kızımın hayallerini gerçekleştirmek için ona nasıl destek oluyorum?</a:t>
            </a:r>
          </a:p>
          <a:p>
            <a:endParaRPr lang="tr-T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95536" y="645870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b="1" dirty="0"/>
              <a:t>Barolar</a:t>
            </a:r>
            <a:endParaRPr lang="en-US" sz="3200" b="1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2"/>
          </p:nvPr>
        </p:nvSpPr>
        <p:spPr>
          <a:xfrm>
            <a:off x="416374" y="1945356"/>
            <a:ext cx="807524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Şiddet yaşayan ve ekonomik gücü olmayan kadınlara ücretsiz hukuki danışmanlık ve destek sağlar.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E44DF6-6311-4A3A-90BF-63A3460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Sağlık Kuruluşları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A4E08B-BAA9-4FA6-A7C6-C0D44CB2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673352"/>
            <a:ext cx="805815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6284 sayılı Kanun kapsamında şiddete maruz kalan kadınlara: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• Teşhis etme, raporlama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• Tıbbi bakım sağlama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• Risk değerlendirmesi yapma  Psikolojik destek sağlama 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• Diğer hizmetler için yönlendirme gibi hizmetler vermektedir.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Aile ve Sosyal Politikalar Bakanlığı</a:t>
            </a:r>
            <a:endParaRPr lang="en-US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95325" y="2117327"/>
            <a:ext cx="4038600" cy="305179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tr-TR" altLang="tr-TR" b="1" dirty="0">
                <a:solidFill>
                  <a:srgbClr val="0A59AB"/>
                </a:solidFill>
              </a:rPr>
              <a:t>İl Müdürlükleri</a:t>
            </a:r>
          </a:p>
          <a:p>
            <a:pPr>
              <a:buFont typeface="Arial"/>
              <a:buChar char="•"/>
            </a:pPr>
            <a:r>
              <a:rPr lang="tr-TR" altLang="tr-TR" b="1" dirty="0">
                <a:solidFill>
                  <a:srgbClr val="0A59AB"/>
                </a:solidFill>
              </a:rPr>
              <a:t>İlçe Müdürlükleri</a:t>
            </a:r>
          </a:p>
          <a:p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347864" y="2117327"/>
            <a:ext cx="4546848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 birimlere başvuran kadınlara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tr-TR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Sığınmaevi</a:t>
            </a: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Danışmanlık,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Bilgilendirme, yönlendirme,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Meslek ve beceri kursları,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Eğitim çalışmaları,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Ayni ve nakdi yardım hizmetleri sağlanır.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Yerel Yönetimler ve STK’lar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67544" y="2810347"/>
            <a:ext cx="3886200" cy="4351338"/>
          </a:xfrm>
        </p:spPr>
        <p:txBody>
          <a:bodyPr>
            <a:normAutofit/>
          </a:bodyPr>
          <a:lstStyle/>
          <a:p>
            <a:r>
              <a:rPr lang="tr-TR" sz="2600" dirty="0">
                <a:solidFill>
                  <a:schemeClr val="accent6">
                    <a:lumMod val="50000"/>
                  </a:schemeClr>
                </a:solidFill>
              </a:rPr>
              <a:t>Kadın Kuruluşları</a:t>
            </a:r>
          </a:p>
          <a:p>
            <a:r>
              <a:rPr lang="tr-TR" sz="2600" dirty="0">
                <a:solidFill>
                  <a:schemeClr val="accent6">
                    <a:lumMod val="50000"/>
                  </a:schemeClr>
                </a:solidFill>
              </a:rPr>
              <a:t>Belediyeler</a:t>
            </a:r>
          </a:p>
          <a:p>
            <a:r>
              <a:rPr lang="tr-TR" sz="2600" dirty="0">
                <a:solidFill>
                  <a:schemeClr val="accent6">
                    <a:lumMod val="50000"/>
                  </a:schemeClr>
                </a:solidFill>
              </a:rPr>
              <a:t>Valilik </a:t>
            </a:r>
          </a:p>
          <a:p>
            <a:r>
              <a:rPr lang="tr-TR" sz="2600" dirty="0">
                <a:solidFill>
                  <a:schemeClr val="accent6">
                    <a:lumMod val="50000"/>
                  </a:schemeClr>
                </a:solidFill>
              </a:rPr>
              <a:t>Kaymakamlıklar 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3613634" y="1690689"/>
            <a:ext cx="56886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tr-TR" sz="2600" dirty="0"/>
              <a:t>Başvuran kadınlara;</a:t>
            </a:r>
          </a:p>
          <a:p>
            <a:endParaRPr lang="tr-TR" altLang="tr-TR" sz="2600" dirty="0"/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 </a:t>
            </a:r>
            <a:r>
              <a:rPr lang="tr-TR" altLang="tr-TR" sz="2600" dirty="0" err="1"/>
              <a:t>Sığınmaevi</a:t>
            </a:r>
            <a:r>
              <a:rPr lang="tr-TR" altLang="tr-TR" sz="2600" dirty="0"/>
              <a:t>,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 Danışmanlık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 Bilgilendirme, yönlendirme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 Meslek ve beceri kursları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Ayni ve nakdi yardım hizmeti  </a:t>
            </a:r>
          </a:p>
          <a:p>
            <a:pPr marL="285750" indent="-285750">
              <a:buFont typeface="Arial"/>
              <a:buChar char="•"/>
            </a:pPr>
            <a:r>
              <a:rPr lang="tr-TR" altLang="tr-TR" sz="2600" dirty="0"/>
              <a:t>Eğitim çalışmaları hizmetleri verilir.</a:t>
            </a:r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1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058CFB-E042-43AE-B653-4C9FB9A6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4534"/>
            <a:ext cx="7886700" cy="1325563"/>
          </a:xfrm>
        </p:spPr>
        <p:txBody>
          <a:bodyPr/>
          <a:lstStyle/>
          <a:p>
            <a:r>
              <a:rPr lang="tr-TR" b="1" dirty="0" err="1"/>
              <a:t>İşkur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BB28E5-6D41-42F9-8D6C-0168AF00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196752"/>
            <a:ext cx="5698976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/>
              <a:t>Şiddet yaşayan kadınların başvurması halinde </a:t>
            </a:r>
          </a:p>
          <a:p>
            <a:pPr marL="0" indent="0">
              <a:buNone/>
            </a:pPr>
            <a:endParaRPr lang="tr-TR" sz="2600" dirty="0"/>
          </a:p>
          <a:p>
            <a:r>
              <a:rPr lang="tr-TR" sz="2600" dirty="0"/>
              <a:t>İş danışmanlığı, </a:t>
            </a:r>
          </a:p>
          <a:p>
            <a:r>
              <a:rPr lang="tr-TR" sz="2600" dirty="0"/>
              <a:t>İş bulma,</a:t>
            </a:r>
          </a:p>
          <a:p>
            <a:r>
              <a:rPr lang="tr-TR" sz="2600" dirty="0"/>
              <a:t>İş kurma, </a:t>
            </a:r>
          </a:p>
          <a:p>
            <a:r>
              <a:rPr lang="tr-TR" sz="2600" dirty="0"/>
              <a:t>Mesleki eğitim alma konularında destek alabileceği kuruluşlardır.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/>
              <a:t>Tüm hizmetler </a:t>
            </a:r>
            <a:r>
              <a:rPr lang="tr-TR" sz="2600" dirty="0">
                <a:solidFill>
                  <a:srgbClr val="FF0000"/>
                </a:solidFill>
              </a:rPr>
              <a:t>ücretsizdir.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5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309619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Yaşta Evliliklerin Bildirimi 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-52728" y="1484784"/>
            <a:ext cx="9251837" cy="36845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Aile ve Sosyal Politikalar Bakanlığı </a:t>
            </a:r>
            <a:endParaRPr lang="en-US" sz="3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Polis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Jandarma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Cumhuriyet Savcılığı veya Çocuk Hakimliği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ALO 183 Kadın Çocuk Yaşlı Engelli Destek Hattı (24 saat)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ŞÖNİM (Şiddet Önleme ve İzleme Merkezi)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Devlet Hastanesi</a:t>
            </a:r>
          </a:p>
          <a:p>
            <a:pPr>
              <a:buFont typeface="Wingdings" pitchFamily="2" charset="2"/>
              <a:buChar char="Ø"/>
            </a:pPr>
            <a:r>
              <a:rPr lang="tr-TR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Belediye Sosyal Hizmet / Kadın Danışma Merkezi</a:t>
            </a:r>
            <a:endParaRPr lang="en-US" sz="3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Sivil</a:t>
            </a:r>
            <a:r>
              <a:rPr lang="en-US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Toplum</a:t>
            </a:r>
            <a:r>
              <a:rPr lang="en-US" sz="3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3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Kuruluşu</a:t>
            </a:r>
            <a:endParaRPr lang="tr-TR" sz="3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3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755259-3082-40F4-9682-95047BAA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692696"/>
            <a:ext cx="5698976" cy="4876800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3600" dirty="0"/>
              <a:t>Çocuk Yaşta Evlilikler Nasıl Önlenebilir?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A8962BE-C2F5-4D38-A7F7-328A12969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90471"/>
            <a:ext cx="2430016" cy="202501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0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Neler Yapabiliriz?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63830" cy="4351338"/>
          </a:xfrm>
        </p:spPr>
        <p:txBody>
          <a:bodyPr>
            <a:noAutofit/>
          </a:bodyPr>
          <a:lstStyle/>
          <a:p>
            <a:r>
              <a:rPr lang="tr-TR" sz="3600" dirty="0"/>
              <a:t>Çocuk Koruma:</a:t>
            </a:r>
          </a:p>
          <a:p>
            <a:pPr marL="0" indent="0">
              <a:buNone/>
            </a:pP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Çocukların ihmal ve istismardan korunması veya ihmal ve istismarın durdurulması amacıyla üstlenilen sorumluluk ve faaliyetlerdir. 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4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365126"/>
            <a:ext cx="8712968" cy="1325563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chemeClr val="accent6">
                    <a:lumMod val="50000"/>
                  </a:schemeClr>
                </a:solidFill>
              </a:rPr>
              <a:t>Çocuk Yaşta Evliliklerin Önlenmesinde Annenin Rolü 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5226" y="1690671"/>
            <a:ext cx="8677254" cy="4351338"/>
          </a:xfrm>
        </p:spPr>
        <p:txBody>
          <a:bodyPr>
            <a:noAutofit/>
          </a:bodyPr>
          <a:lstStyle/>
          <a:p>
            <a:r>
              <a:rPr lang="en-US" sz="2600" dirty="0"/>
              <a:t>Çocukları</a:t>
            </a:r>
            <a:r>
              <a:rPr lang="tr-TR" sz="2600" dirty="0"/>
              <a:t>n</a:t>
            </a:r>
            <a:r>
              <a:rPr lang="en-US" sz="2600" dirty="0" err="1"/>
              <a:t>ıza</a:t>
            </a:r>
            <a:r>
              <a:rPr lang="en-US" sz="2600" dirty="0"/>
              <a:t> ne </a:t>
            </a:r>
            <a:r>
              <a:rPr lang="en-US" sz="2600" dirty="0" err="1"/>
              <a:t>yapacaklarını</a:t>
            </a:r>
            <a:r>
              <a:rPr lang="en-US" sz="2600" dirty="0"/>
              <a:t> </a:t>
            </a:r>
            <a:r>
              <a:rPr lang="en-US" sz="2600" dirty="0" err="1"/>
              <a:t>söylemek</a:t>
            </a:r>
            <a:r>
              <a:rPr lang="en-US" sz="2600" dirty="0"/>
              <a:t> </a:t>
            </a:r>
            <a:r>
              <a:rPr lang="en-US" sz="2600" dirty="0" err="1"/>
              <a:t>yerine</a:t>
            </a:r>
            <a:r>
              <a:rPr lang="en-US" sz="2600" dirty="0"/>
              <a:t>, </a:t>
            </a:r>
            <a:r>
              <a:rPr lang="en-US" sz="2600" dirty="0" err="1"/>
              <a:t>onlara</a:t>
            </a:r>
            <a:r>
              <a:rPr lang="en-US" sz="2600" dirty="0"/>
              <a:t> </a:t>
            </a:r>
            <a:r>
              <a:rPr lang="en-US" sz="2600" dirty="0" err="1"/>
              <a:t>mümkün</a:t>
            </a:r>
            <a:r>
              <a:rPr lang="en-US" sz="2600" dirty="0"/>
              <a:t> </a:t>
            </a:r>
            <a:r>
              <a:rPr lang="en-US" sz="2600" dirty="0" err="1"/>
              <a:t>olduğunca</a:t>
            </a:r>
            <a:r>
              <a:rPr lang="en-US" sz="2600" dirty="0"/>
              <a:t> </a:t>
            </a:r>
            <a:r>
              <a:rPr lang="en-US" sz="2600" dirty="0" err="1"/>
              <a:t>seçenekler</a:t>
            </a:r>
            <a:r>
              <a:rPr lang="en-US" sz="2600" dirty="0"/>
              <a:t> </a:t>
            </a:r>
            <a:r>
              <a:rPr lang="en-US" sz="2600" dirty="0" err="1"/>
              <a:t>vermeye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seçimlerine</a:t>
            </a:r>
            <a:r>
              <a:rPr lang="en-US" sz="2600" dirty="0"/>
              <a:t> </a:t>
            </a:r>
            <a:r>
              <a:rPr lang="en-US" sz="2600" dirty="0" err="1"/>
              <a:t>rehberlik</a:t>
            </a:r>
            <a:r>
              <a:rPr lang="en-US" sz="2600" dirty="0"/>
              <a:t> </a:t>
            </a:r>
            <a:r>
              <a:rPr lang="en-US" sz="2600" dirty="0" err="1"/>
              <a:t>etmeye</a:t>
            </a:r>
            <a:r>
              <a:rPr lang="en-US" sz="2600" dirty="0"/>
              <a:t> </a:t>
            </a:r>
            <a:r>
              <a:rPr lang="tr-TR" sz="2600" dirty="0"/>
              <a:t>çalışın.</a:t>
            </a:r>
          </a:p>
          <a:p>
            <a:r>
              <a:rPr lang="tr-TR" sz="2600" dirty="0"/>
              <a:t>Evde şiddet varsa ve kızınız evliliği bir kaçış olarak görüyorsa ilgili kurumlara başvurun, destek alın.</a:t>
            </a:r>
            <a:endParaRPr lang="en-US" sz="2600" dirty="0"/>
          </a:p>
          <a:p>
            <a:r>
              <a:rPr lang="tr-TR" sz="2600" dirty="0"/>
              <a:t>Çocuk yaşta evliliğin sonuçlarını ve erken gebeliğin kadınların bedenleri ve yaşamları üzerindeki olumsuz etkilerini kızınızla yaşına uygun bir dille paylaşın.</a:t>
            </a:r>
          </a:p>
          <a:p>
            <a:r>
              <a:rPr lang="tr-TR" sz="2600" dirty="0"/>
              <a:t>Erken yaşta evliliğin ertelenmesinin avantajlarını çevrenizle  paylaşın: eğitim almak, daha sağlıklı olmak, bir iş bulmak, ekonomik özgürlüğünü kazanmak.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432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accent6">
                    <a:lumMod val="50000"/>
                  </a:schemeClr>
                </a:solidFill>
              </a:rPr>
              <a:t>Kız Çocuklarının Eğitimini Destekleyin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8696" y="1484784"/>
            <a:ext cx="8825304" cy="4351338"/>
          </a:xfrm>
        </p:spPr>
        <p:txBody>
          <a:bodyPr>
            <a:noAutofit/>
          </a:bodyPr>
          <a:lstStyle/>
          <a:p>
            <a:r>
              <a:rPr lang="tr-TR" sz="3600" dirty="0"/>
              <a:t>Kız çocukları okurlarsa meslek sahibi olabilirler, kendi ayakları üzerinde dururlar.</a:t>
            </a:r>
          </a:p>
          <a:p>
            <a:r>
              <a:rPr lang="tr-TR" sz="3600" dirty="0"/>
              <a:t>Daha iyi şartlarda yaşama şansları olur.</a:t>
            </a:r>
          </a:p>
          <a:p>
            <a:r>
              <a:rPr lang="tr-TR" sz="3600" dirty="0"/>
              <a:t>Gelecekleriyle ilgili daha doğru kararlar alabilirler, sorunlarını kendileri çözebilirler.</a:t>
            </a:r>
          </a:p>
          <a:p>
            <a:r>
              <a:rPr lang="tr-TR" sz="3600" dirty="0"/>
              <a:t>Çocuklarını daha iyi yetiştirebilirler. </a:t>
            </a:r>
          </a:p>
          <a:p>
            <a:r>
              <a:rPr lang="tr-TR" sz="3600" dirty="0"/>
              <a:t>Toplumlarına daha faydalı olurlar.</a:t>
            </a:r>
          </a:p>
          <a:p>
            <a:r>
              <a:rPr lang="tr-TR" sz="3600" dirty="0"/>
              <a:t>Başkalarına bağımlı olmak zorunda kalmazlar, daha özgüvenli olurlar. 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1052736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Kimdir?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2852936"/>
            <a:ext cx="80478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alibri" pitchFamily="34" charset="0"/>
                <a:cs typeface="Calibri" pitchFamily="34" charset="0"/>
              </a:rPr>
              <a:t>Tarihin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dönemlerinde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değişik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kültürel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yapılarda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,’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çocuk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’ 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ve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‘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çocukluk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’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tanımlarının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farklı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olduğunu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görüyoruz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sz="3600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9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347864" y="4697635"/>
            <a:ext cx="7848600" cy="1927225"/>
          </a:xfrm>
        </p:spPr>
        <p:txBody>
          <a:bodyPr/>
          <a:lstStyle/>
          <a:p>
            <a:r>
              <a:rPr lang="tr-TR" sz="4400" i="1" dirty="0">
                <a:solidFill>
                  <a:schemeClr val="accent6">
                    <a:lumMod val="50000"/>
                  </a:schemeClr>
                </a:solidFill>
              </a:rPr>
              <a:t>Teşekkürler...</a:t>
            </a:r>
            <a:endParaRPr lang="en-US" sz="4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51120" y="980728"/>
            <a:ext cx="6400800" cy="136815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chemeClr val="accent6">
                    <a:lumMod val="50000"/>
                  </a:schemeClr>
                </a:solidFill>
              </a:rPr>
              <a:t>Anneler çocukları için zararlı sonuçlar doğuracak çocuk yaşta evlilikleri durdurabilirler!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467544" y="3140968"/>
            <a:ext cx="6048672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>
                <a:solidFill>
                  <a:schemeClr val="accent6">
                    <a:lumMod val="50000"/>
                  </a:schemeClr>
                </a:solidFill>
              </a:rPr>
              <a:t>Çocuklarını korumak ve daha iyi bir geleceğe hazırlamak annelerin öncelikli sorumluluğudur.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990600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Çocuk Kimdir?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2276872"/>
            <a:ext cx="8579296" cy="4200128"/>
          </a:xfrm>
        </p:spPr>
        <p:txBody>
          <a:bodyPr>
            <a:normAutofit/>
          </a:bodyPr>
          <a:lstStyle/>
          <a:p>
            <a:r>
              <a:rPr lang="en-US" sz="3600" dirty="0" err="1"/>
              <a:t>Çocuk</a:t>
            </a:r>
            <a:r>
              <a:rPr lang="tr-TR" sz="3600" dirty="0"/>
              <a:t> </a:t>
            </a:r>
            <a:r>
              <a:rPr lang="en-US" sz="3600" dirty="0" err="1"/>
              <a:t>Hakları</a:t>
            </a:r>
            <a:r>
              <a:rPr lang="en-US" sz="3600" dirty="0"/>
              <a:t> </a:t>
            </a:r>
            <a:r>
              <a:rPr lang="en-US" sz="3600" dirty="0" err="1"/>
              <a:t>sözleşmesinin</a:t>
            </a:r>
            <a:r>
              <a:rPr lang="en-US" sz="3600" dirty="0"/>
              <a:t> 1. </a:t>
            </a:r>
            <a:r>
              <a:rPr lang="tr-TR" sz="3600" dirty="0" err="1"/>
              <a:t>m</a:t>
            </a:r>
            <a:r>
              <a:rPr lang="en-US" sz="3600" dirty="0" err="1"/>
              <a:t>addesince</a:t>
            </a:r>
            <a:r>
              <a:rPr lang="tr-TR" sz="3600" dirty="0"/>
              <a:t> </a:t>
            </a:r>
            <a:r>
              <a:rPr lang="en-US" sz="3600" dirty="0"/>
              <a:t>18 </a:t>
            </a:r>
            <a:r>
              <a:rPr lang="en-US" sz="3600" dirty="0" err="1"/>
              <a:t>yaşının</a:t>
            </a:r>
            <a:r>
              <a:rPr lang="en-US" sz="3600" dirty="0"/>
              <a:t> </a:t>
            </a:r>
            <a:r>
              <a:rPr lang="en-US" sz="3600" dirty="0" err="1"/>
              <a:t>altı</a:t>
            </a:r>
            <a:r>
              <a:rPr lang="en-US" sz="3600" dirty="0"/>
              <a:t> </a:t>
            </a:r>
            <a:r>
              <a:rPr lang="tr-TR" sz="3600" dirty="0"/>
              <a:t>her insan </a:t>
            </a:r>
            <a:r>
              <a:rPr lang="en-US" sz="3600" dirty="0" err="1"/>
              <a:t>çocuk</a:t>
            </a:r>
            <a:r>
              <a:rPr lang="en-US" sz="3600" dirty="0"/>
              <a:t> </a:t>
            </a:r>
            <a:r>
              <a:rPr lang="en-US" sz="3600" dirty="0" err="1"/>
              <a:t>olarak</a:t>
            </a:r>
            <a:r>
              <a:rPr lang="en-US" sz="3600" dirty="0"/>
              <a:t> </a:t>
            </a:r>
            <a:r>
              <a:rPr lang="en-US" sz="3600" dirty="0" err="1"/>
              <a:t>kabul</a:t>
            </a:r>
            <a:r>
              <a:rPr lang="tr-TR" sz="3600" dirty="0"/>
              <a:t> </a:t>
            </a:r>
            <a:r>
              <a:rPr lang="en-US" sz="3600" dirty="0" err="1"/>
              <a:t>edilir</a:t>
            </a:r>
            <a:r>
              <a:rPr lang="en-US" sz="3600" dirty="0"/>
              <a:t>.</a:t>
            </a:r>
            <a:endParaRPr lang="tr-TR" sz="3600" dirty="0"/>
          </a:p>
          <a:p>
            <a:endParaRPr lang="tr-TR" sz="3600" dirty="0"/>
          </a:p>
          <a:p>
            <a:r>
              <a:rPr lang="tr-TR" sz="3600" dirty="0"/>
              <a:t>5395 Sayılı Çocuk Koruma Kanunu, Madde 3/1a ‘Daha erken yaşta ergin olsa bile, on sekiz yaşını doldurmamış kişi çocuktur’ der.</a:t>
            </a:r>
          </a:p>
          <a:p>
            <a:pPr marL="0" indent="0">
              <a:buNone/>
            </a:pPr>
            <a:endParaRPr lang="tr-TR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B2BB9C-5020-430B-A774-42F47BAE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33400"/>
            <a:ext cx="8784976" cy="990600"/>
          </a:xfrm>
        </p:spPr>
        <p:txBody>
          <a:bodyPr>
            <a:noAutofit/>
          </a:bodyPr>
          <a:lstStyle/>
          <a:p>
            <a:r>
              <a:rPr lang="tr-TR" sz="3200" dirty="0">
                <a:solidFill>
                  <a:schemeClr val="accent6">
                    <a:lumMod val="50000"/>
                  </a:schemeClr>
                </a:solidFill>
              </a:rPr>
              <a:t>Çocukken bunlardan hangilerine ihtiyaç duydum?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D396B59-92F8-4CAE-9691-B4D411950286}"/>
              </a:ext>
            </a:extLst>
          </p:cNvPr>
          <p:cNvSpPr txBox="1"/>
          <p:nvPr/>
        </p:nvSpPr>
        <p:spPr>
          <a:xfrm>
            <a:off x="323528" y="1700808"/>
            <a:ext cx="8820472" cy="54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Barınacak bir yere?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Bakıma?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Korunmaya?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Şiddet olmayan bir ortama?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Eğitim almaya?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Sağlık hizmetine?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istediğimi veya istemediğimi söylemeye?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Oyun oynamaya? Keyifli vakit geçirmeye?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tr-TR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996F5FCA-0CDB-48F5-946B-330A99AA28A2}"/>
              </a:ext>
            </a:extLst>
          </p:cNvPr>
          <p:cNvSpPr txBox="1"/>
          <p:nvPr/>
        </p:nvSpPr>
        <p:spPr>
          <a:xfrm>
            <a:off x="539552" y="836712"/>
            <a:ext cx="8208912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saydıklarımızın tümü çocukların doğuştan sahip olduğu haklar. Bu hakların korunması son derece önemli.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36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hakların korunması amacıyla Çocuk Hakları Sözleşmesi 142 ülkenin imzasıyla yürürlüğe girmiştir. Türkiye’de 1990 yılında imzalamıştır.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BM Çocuk Hakları Sözleşmesinden Bazı Önemli Maddeler: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u="sng" dirty="0"/>
              <a:t>18 yaşına kadar </a:t>
            </a:r>
            <a:r>
              <a:rPr lang="tr-TR" sz="2800" dirty="0"/>
              <a:t>her insan </a:t>
            </a:r>
            <a:r>
              <a:rPr lang="tr-TR" sz="2800" u="sng" dirty="0"/>
              <a:t>çocuk</a:t>
            </a:r>
            <a:r>
              <a:rPr lang="tr-TR" sz="2800" dirty="0"/>
              <a:t> sayılır.</a:t>
            </a:r>
          </a:p>
          <a:p>
            <a:r>
              <a:rPr lang="tr-TR" sz="2800" dirty="0"/>
              <a:t>Çocuk sağlığı eğitimi ve gelişmesi açısından tehlike teşkil eden işlere karşı </a:t>
            </a:r>
            <a:r>
              <a:rPr lang="tr-TR" sz="2800" u="sng" dirty="0"/>
              <a:t>korunma hakkına </a:t>
            </a:r>
            <a:r>
              <a:rPr lang="tr-TR" sz="2800" dirty="0"/>
              <a:t>sahiptir.</a:t>
            </a:r>
          </a:p>
          <a:p>
            <a:r>
              <a:rPr lang="tr-TR" sz="2800" dirty="0"/>
              <a:t>Çocuk </a:t>
            </a:r>
            <a:r>
              <a:rPr lang="tr-TR" sz="2800" u="sng" dirty="0"/>
              <a:t>düşüncesini özgürce ifade etme </a:t>
            </a:r>
            <a:r>
              <a:rPr lang="tr-TR" sz="2800" dirty="0"/>
              <a:t>hakkına sahiptir.</a:t>
            </a:r>
          </a:p>
          <a:p>
            <a:r>
              <a:rPr lang="tr-TR" sz="2800" dirty="0"/>
              <a:t>Çocukları ilgilendiren bütün konularda </a:t>
            </a:r>
            <a:r>
              <a:rPr lang="tr-TR" sz="2800" u="sng" dirty="0"/>
              <a:t>çocuğun yüksek yararı </a:t>
            </a:r>
            <a:r>
              <a:rPr lang="tr-TR" sz="2800" dirty="0"/>
              <a:t>temeldir.</a:t>
            </a:r>
          </a:p>
          <a:p>
            <a:r>
              <a:rPr lang="tr-TR" sz="2800" dirty="0"/>
              <a:t>Her çocuk </a:t>
            </a:r>
            <a:r>
              <a:rPr lang="tr-TR" sz="2800" u="sng" dirty="0"/>
              <a:t>temel yaşam hakkına </a:t>
            </a:r>
            <a:r>
              <a:rPr lang="tr-TR" sz="2800" dirty="0"/>
              <a:t>sahiptir.</a:t>
            </a:r>
          </a:p>
          <a:p>
            <a:r>
              <a:rPr lang="tr-TR" sz="2800" dirty="0"/>
              <a:t>Çocuğun her türlü </a:t>
            </a:r>
            <a:r>
              <a:rPr lang="tr-TR" sz="2800" u="sng" dirty="0"/>
              <a:t>cinsel istismara karşı korunma </a:t>
            </a:r>
            <a:r>
              <a:rPr lang="tr-TR" sz="2800" dirty="0"/>
              <a:t>hakkı vardır.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617326" y="548680"/>
            <a:ext cx="7886700" cy="1325563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accent6">
                    <a:lumMod val="50000"/>
                  </a:schemeClr>
                </a:solidFill>
              </a:rPr>
              <a:t>Çocuğun Eğitim Hakkı </a:t>
            </a:r>
            <a:br>
              <a:rPr lang="tr-TR" sz="4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67236"/>
            <a:ext cx="8229600" cy="5112568"/>
          </a:xfrm>
        </p:spPr>
        <p:txBody>
          <a:bodyPr>
            <a:normAutofit/>
          </a:bodyPr>
          <a:lstStyle/>
          <a:p>
            <a:r>
              <a:rPr lang="tr-TR" sz="2800" b="1" dirty="0">
                <a:cs typeface="Times New Roman" pitchFamily="18" charset="0"/>
              </a:rPr>
              <a:t>T.C. Anayasası Madde 42: </a:t>
            </a:r>
            <a:r>
              <a:rPr lang="tr-TR" sz="2800" dirty="0">
                <a:cs typeface="Times New Roman" pitchFamily="18" charset="0"/>
              </a:rPr>
              <a:t>İlköğretim, kız ve erkek bütün vatandaşlar için zorunludur ve devlet okullarında parasızdır.</a:t>
            </a:r>
          </a:p>
          <a:p>
            <a:r>
              <a:rPr lang="tr-TR" sz="2800" b="1" dirty="0">
                <a:cs typeface="Times New Roman" pitchFamily="18" charset="0"/>
              </a:rPr>
              <a:t>1739 sayılı Milli Eğitim Temel Kanunu:</a:t>
            </a:r>
          </a:p>
          <a:p>
            <a:pPr marL="0" indent="0">
              <a:buNone/>
            </a:pPr>
            <a:r>
              <a:rPr lang="tr-TR" sz="2800" b="1" dirty="0">
                <a:cs typeface="Times New Roman" pitchFamily="18" charset="0"/>
              </a:rPr>
              <a:t>Madde 8 – </a:t>
            </a:r>
            <a:r>
              <a:rPr lang="tr-TR" sz="2800" dirty="0">
                <a:cs typeface="Times New Roman" pitchFamily="18" charset="0"/>
              </a:rPr>
              <a:t>Eğitimde kadın, erkek herkese fırsat ve imkan eşitliği sağlanır. </a:t>
            </a:r>
          </a:p>
          <a:p>
            <a:pPr marL="0" indent="0">
              <a:buNone/>
            </a:pPr>
            <a:r>
              <a:rPr lang="tr-TR" sz="2800" b="1" dirty="0">
                <a:cs typeface="Times New Roman" pitchFamily="18" charset="0"/>
              </a:rPr>
              <a:t>Madde 15 –</a:t>
            </a:r>
            <a:r>
              <a:rPr lang="tr-TR" sz="2800" dirty="0">
                <a:cs typeface="Times New Roman" pitchFamily="18" charset="0"/>
              </a:rPr>
              <a:t> Okullarda kız ve erkek karma eğitim yapılması esastır. Ancak eğitimin türüne, imkan ve zorunluluklara göre bazı okullar yalnızca kız veya yalnızca erkek öğrencilere ayrılabilir. </a:t>
            </a:r>
          </a:p>
          <a:p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endParaRPr lang="tr-TR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393-4186-4356-8EEC-14574E4EF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9744</TotalTime>
  <Words>1822</Words>
  <Application>Microsoft Office PowerPoint</Application>
  <PresentationFormat>On-screen Show (4:3)</PresentationFormat>
  <Paragraphs>317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MS Mincho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ÇOCUK YAŞTA EVLİLİKLERİN ÖNLENMESİ </vt:lpstr>
      <vt:lpstr>ÇOCUKLUK</vt:lpstr>
      <vt:lpstr>PowerPoint Presentation</vt:lpstr>
      <vt:lpstr>Çocuk Kimdir?</vt:lpstr>
      <vt:lpstr>Çocuk Kimdir?</vt:lpstr>
      <vt:lpstr>Çocukken bunlardan hangilerine ihtiyaç duydum?</vt:lpstr>
      <vt:lpstr>PowerPoint Presentation</vt:lpstr>
      <vt:lpstr>BM Çocuk Hakları Sözleşmesinden Bazı Önemli Maddeler:</vt:lpstr>
      <vt:lpstr>Çocuğun Eğitim Hakkı  </vt:lpstr>
      <vt:lpstr>Türkiye’de Durum </vt:lpstr>
      <vt:lpstr>Çocuk Yaşta Evlilikler  </vt:lpstr>
      <vt:lpstr>Çocuk Yaşta Evlilikler </vt:lpstr>
      <vt:lpstr>Çocuk Yaşta Evlilikler </vt:lpstr>
      <vt:lpstr> Çocuk Yaşta Evlilikler  </vt:lpstr>
      <vt:lpstr>Nedenleri neler ?</vt:lpstr>
      <vt:lpstr>Nedenleri neler ?</vt:lpstr>
      <vt:lpstr>ÇOCUK YAŞTA EVLİLİKLER kız çocuklarını nasıl etkiler?</vt:lpstr>
      <vt:lpstr>Kız çocuklarını nasıl etkiler?</vt:lpstr>
      <vt:lpstr>PowerPoint Presentation</vt:lpstr>
      <vt:lpstr>Erkek çocuklarını nasıl etkiler?</vt:lpstr>
      <vt:lpstr>Anne babaları nasıl etkiler?</vt:lpstr>
      <vt:lpstr>Çocuk yaşta evlilik suçtur!</vt:lpstr>
      <vt:lpstr> Çocuk gelin damat olmaz!</vt:lpstr>
      <vt:lpstr> 6284 Sayılı Ailenin Korunması ve Kadına Karşı Şiddetin Önlenmesine Dair Kanun </vt:lpstr>
      <vt:lpstr>Şiddet İzleme ve Önleme Merkezi (ŞÖNİM)</vt:lpstr>
      <vt:lpstr>Kadın Sığınmaevleri</vt:lpstr>
      <vt:lpstr>Alo 183 Aile, Kadın, Çocuk ve Özürlü Sosyal Hizmet Danışma Hattı (Alo Şiddet Hattı) </vt:lpstr>
      <vt:lpstr>Kolluk Kuvvetleri </vt:lpstr>
      <vt:lpstr>Adli Kurumlar </vt:lpstr>
      <vt:lpstr>Barolar</vt:lpstr>
      <vt:lpstr>Sağlık Kuruluşları</vt:lpstr>
      <vt:lpstr>Aile ve Sosyal Politikalar Bakanlığı</vt:lpstr>
      <vt:lpstr>Yerel Yönetimler ve STK’lar</vt:lpstr>
      <vt:lpstr>İşkur</vt:lpstr>
      <vt:lpstr>Çocuk Yaşta Evliliklerin Bildirimi </vt:lpstr>
      <vt:lpstr>PowerPoint Presentation</vt:lpstr>
      <vt:lpstr>Neler Yapabiliriz?</vt:lpstr>
      <vt:lpstr>Çocuk Yaşta Evliliklerin Önlenmesinde Annenin Rolü </vt:lpstr>
      <vt:lpstr>Kız Çocuklarının Eğitimini Destekleyin</vt:lpstr>
      <vt:lpstr>Teşekkürler...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göZde .....</dc:creator>
  <cp:lastModifiedBy>Pinar Oktem</cp:lastModifiedBy>
  <cp:revision>147</cp:revision>
  <dcterms:created xsi:type="dcterms:W3CDTF">2017-08-14T12:13:04Z</dcterms:created>
  <dcterms:modified xsi:type="dcterms:W3CDTF">2018-01-25T14:02:30Z</dcterms:modified>
</cp:coreProperties>
</file>