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77" r:id="rId2"/>
    <p:sldId id="292" r:id="rId3"/>
    <p:sldId id="293" r:id="rId4"/>
    <p:sldId id="317" r:id="rId5"/>
    <p:sldId id="319" r:id="rId6"/>
    <p:sldId id="294" r:id="rId7"/>
    <p:sldId id="296" r:id="rId8"/>
    <p:sldId id="273" r:id="rId9"/>
    <p:sldId id="271" r:id="rId10"/>
    <p:sldId id="280" r:id="rId11"/>
    <p:sldId id="330" r:id="rId12"/>
    <p:sldId id="332" r:id="rId13"/>
    <p:sldId id="333" r:id="rId14"/>
    <p:sldId id="326" r:id="rId15"/>
    <p:sldId id="282" r:id="rId16"/>
    <p:sldId id="283" r:id="rId17"/>
    <p:sldId id="298" r:id="rId18"/>
    <p:sldId id="281" r:id="rId19"/>
    <p:sldId id="284" r:id="rId20"/>
    <p:sldId id="334" r:id="rId21"/>
    <p:sldId id="299" r:id="rId22"/>
    <p:sldId id="300" r:id="rId23"/>
    <p:sldId id="289" r:id="rId24"/>
    <p:sldId id="301" r:id="rId25"/>
    <p:sldId id="269" r:id="rId26"/>
    <p:sldId id="290" r:id="rId27"/>
    <p:sldId id="278" r:id="rId28"/>
    <p:sldId id="335" r:id="rId29"/>
    <p:sldId id="328" r:id="rId30"/>
    <p:sldId id="322" r:id="rId31"/>
    <p:sldId id="324"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BE68FF2F-74D9-49EA-B213-082DDF36BCC6}">
          <p14:sldIdLst>
            <p14:sldId id="277"/>
            <p14:sldId id="292"/>
            <p14:sldId id="293"/>
            <p14:sldId id="317"/>
            <p14:sldId id="319"/>
            <p14:sldId id="294"/>
            <p14:sldId id="296"/>
            <p14:sldId id="273"/>
            <p14:sldId id="271"/>
            <p14:sldId id="280"/>
            <p14:sldId id="330"/>
            <p14:sldId id="332"/>
            <p14:sldId id="333"/>
            <p14:sldId id="326"/>
            <p14:sldId id="282"/>
            <p14:sldId id="283"/>
            <p14:sldId id="298"/>
            <p14:sldId id="281"/>
            <p14:sldId id="284"/>
            <p14:sldId id="334"/>
            <p14:sldId id="299"/>
            <p14:sldId id="300"/>
            <p14:sldId id="289"/>
            <p14:sldId id="301"/>
            <p14:sldId id="269"/>
            <p14:sldId id="290"/>
            <p14:sldId id="278"/>
            <p14:sldId id="335"/>
            <p14:sldId id="328"/>
            <p14:sldId id="322"/>
            <p14:sldId id="324"/>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ev"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53" autoAdjust="0"/>
    <p:restoredTop sz="80605" autoAdjust="0"/>
  </p:normalViewPr>
  <p:slideViewPr>
    <p:cSldViewPr>
      <p:cViewPr varScale="1">
        <p:scale>
          <a:sx n="55" d="100"/>
          <a:sy n="55" d="100"/>
        </p:scale>
        <p:origin x="896" y="32"/>
      </p:cViewPr>
      <p:guideLst>
        <p:guide orient="horz" pos="2160"/>
        <p:guide pos="2880"/>
      </p:guideLst>
    </p:cSldViewPr>
  </p:slideViewPr>
  <p:outlineViewPr>
    <p:cViewPr>
      <p:scale>
        <a:sx n="33" d="100"/>
        <a:sy n="33" d="100"/>
      </p:scale>
      <p:origin x="0" y="10140"/>
    </p:cViewPr>
  </p:outlineViewPr>
  <p:notesTextViewPr>
    <p:cViewPr>
      <p:scale>
        <a:sx n="1" d="1"/>
        <a:sy n="1" d="1"/>
      </p:scale>
      <p:origin x="0" y="0"/>
    </p:cViewPr>
  </p:notesTextViewPr>
  <p:sorterViewPr>
    <p:cViewPr>
      <p:scale>
        <a:sx n="100" d="100"/>
        <a:sy n="100" d="100"/>
      </p:scale>
      <p:origin x="0" y="74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2D38D-8EF5-4F79-B236-6F21E8F9BC3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CE6D973E-8504-4922-AD22-BB881E2C95BC}">
      <dgm:prSet phldrT="[Text]"/>
      <dgm:spPr/>
      <dgm:t>
        <a:bodyPr/>
        <a:lstStyle/>
        <a:p>
          <a:endParaRPr lang="tr-TR" dirty="0"/>
        </a:p>
      </dgm:t>
    </dgm:pt>
    <dgm:pt modelId="{6B5D35BD-3B76-420A-B696-DE6C7BD7508B}" type="parTrans" cxnId="{2C2493C8-72CE-41D9-890B-7CFB4AF646C6}">
      <dgm:prSet/>
      <dgm:spPr/>
      <dgm:t>
        <a:bodyPr/>
        <a:lstStyle/>
        <a:p>
          <a:endParaRPr lang="tr-TR"/>
        </a:p>
      </dgm:t>
    </dgm:pt>
    <dgm:pt modelId="{47924D2F-D7B0-4FD7-B63E-B03F21C164B2}" type="sibTrans" cxnId="{2C2493C8-72CE-41D9-890B-7CFB4AF646C6}">
      <dgm:prSet/>
      <dgm:spPr/>
      <dgm:t>
        <a:bodyPr/>
        <a:lstStyle/>
        <a:p>
          <a:endParaRPr lang="tr-TR"/>
        </a:p>
      </dgm:t>
    </dgm:pt>
    <dgm:pt modelId="{29CA6965-74D6-4F8B-974F-0E45FDB9B8A1}">
      <dgm:prSet phldrT="[Text]"/>
      <dgm:spPr/>
      <dgm:t>
        <a:bodyPr/>
        <a:lstStyle/>
        <a:p>
          <a:r>
            <a:rPr lang="tr-TR" dirty="0"/>
            <a:t>Fiziksel ve ruhsal olarak evliliğe uygun olmadıkları için evlilik sorumluluklarının altında ezilebilirler.</a:t>
          </a:r>
        </a:p>
      </dgm:t>
    </dgm:pt>
    <dgm:pt modelId="{4E3494CF-2E93-40F0-8DEF-8E756F019E4E}" type="parTrans" cxnId="{098A1DF2-C57E-483C-B06E-43851AE12AE3}">
      <dgm:prSet/>
      <dgm:spPr/>
      <dgm:t>
        <a:bodyPr/>
        <a:lstStyle/>
        <a:p>
          <a:endParaRPr lang="tr-TR"/>
        </a:p>
      </dgm:t>
    </dgm:pt>
    <dgm:pt modelId="{877177DB-ECB5-4FDA-A4A5-330BD5A1EE48}" type="sibTrans" cxnId="{098A1DF2-C57E-483C-B06E-43851AE12AE3}">
      <dgm:prSet/>
      <dgm:spPr/>
      <dgm:t>
        <a:bodyPr/>
        <a:lstStyle/>
        <a:p>
          <a:endParaRPr lang="tr-TR"/>
        </a:p>
      </dgm:t>
    </dgm:pt>
    <dgm:pt modelId="{3ABB74CA-015B-4B14-B7B2-D95E13FC8AB9}">
      <dgm:prSet/>
      <dgm:spPr/>
      <dgm:t>
        <a:bodyPr/>
        <a:lstStyle/>
        <a:p>
          <a:r>
            <a:rPr lang="tr-TR" dirty="0"/>
            <a:t>Özgüvensiz, güçsüz hissederler, mutsuz olabilirler, sağlıkları bozulabilir. </a:t>
          </a:r>
        </a:p>
      </dgm:t>
    </dgm:pt>
    <dgm:pt modelId="{E3A19AB6-CD2F-4873-B036-1755574C6700}" type="parTrans" cxnId="{D6E1A882-0E2E-4311-B3BA-7B91C8CFA1EB}">
      <dgm:prSet/>
      <dgm:spPr/>
      <dgm:t>
        <a:bodyPr/>
        <a:lstStyle/>
        <a:p>
          <a:endParaRPr lang="tr-TR"/>
        </a:p>
      </dgm:t>
    </dgm:pt>
    <dgm:pt modelId="{DA62FCB8-9556-4069-AFBA-5672713EC04A}" type="sibTrans" cxnId="{D6E1A882-0E2E-4311-B3BA-7B91C8CFA1EB}">
      <dgm:prSet/>
      <dgm:spPr/>
      <dgm:t>
        <a:bodyPr/>
        <a:lstStyle/>
        <a:p>
          <a:endParaRPr lang="tr-TR"/>
        </a:p>
      </dgm:t>
    </dgm:pt>
    <dgm:pt modelId="{E4CD1F1F-1FAC-487E-9D29-027E237DF325}">
      <dgm:prSet/>
      <dgm:spPr/>
      <dgm:t>
        <a:bodyPr/>
        <a:lstStyle/>
        <a:p>
          <a:r>
            <a:rPr lang="tr-TR" dirty="0"/>
            <a:t>Okula devam edemezler, eğitim hakkından mahrum kalırlar.</a:t>
          </a:r>
        </a:p>
      </dgm:t>
    </dgm:pt>
    <dgm:pt modelId="{024BE1F4-80AE-4F24-B629-10054C8226D2}" type="parTrans" cxnId="{FC7D7A03-9FD1-43C8-BC11-A4941AF1685D}">
      <dgm:prSet/>
      <dgm:spPr/>
      <dgm:t>
        <a:bodyPr/>
        <a:lstStyle/>
        <a:p>
          <a:endParaRPr lang="tr-TR"/>
        </a:p>
      </dgm:t>
    </dgm:pt>
    <dgm:pt modelId="{63283E3B-4DFD-4269-A4A7-FB1006D07DEC}" type="sibTrans" cxnId="{FC7D7A03-9FD1-43C8-BC11-A4941AF1685D}">
      <dgm:prSet/>
      <dgm:spPr/>
      <dgm:t>
        <a:bodyPr/>
        <a:lstStyle/>
        <a:p>
          <a:endParaRPr lang="tr-TR"/>
        </a:p>
      </dgm:t>
    </dgm:pt>
    <dgm:pt modelId="{43643095-0F76-49E6-883E-3A2F912E99AB}">
      <dgm:prSet/>
      <dgm:spPr/>
      <dgm:t>
        <a:bodyPr/>
        <a:lstStyle/>
        <a:p>
          <a:r>
            <a:rPr lang="tr-TR" dirty="0"/>
            <a:t>Kendilerine ait gelirleri olmaz, başkalarına bağımlı olurlar.</a:t>
          </a:r>
        </a:p>
      </dgm:t>
    </dgm:pt>
    <dgm:pt modelId="{7EAD9B60-9DD8-4401-B31F-56166A1D14F9}" type="parTrans" cxnId="{96F4E4B3-172D-4B91-8558-21D8E129D074}">
      <dgm:prSet/>
      <dgm:spPr/>
      <dgm:t>
        <a:bodyPr/>
        <a:lstStyle/>
        <a:p>
          <a:endParaRPr lang="tr-TR"/>
        </a:p>
      </dgm:t>
    </dgm:pt>
    <dgm:pt modelId="{C5F61FEE-AF58-4DA5-A17E-71C3FF3FE474}" type="sibTrans" cxnId="{96F4E4B3-172D-4B91-8558-21D8E129D074}">
      <dgm:prSet/>
      <dgm:spPr/>
      <dgm:t>
        <a:bodyPr/>
        <a:lstStyle/>
        <a:p>
          <a:endParaRPr lang="tr-TR"/>
        </a:p>
      </dgm:t>
    </dgm:pt>
    <dgm:pt modelId="{70672C30-3620-45DD-A78D-C43E30C23FDB}">
      <dgm:prSet phldrT="[Text]"/>
      <dgm:spPr/>
      <dgm:t>
        <a:bodyPr/>
        <a:lstStyle/>
        <a:p>
          <a:r>
            <a:rPr lang="tr-TR"/>
            <a:t> </a:t>
          </a:r>
          <a:endParaRPr lang="tr-TR" dirty="0"/>
        </a:p>
      </dgm:t>
    </dgm:pt>
    <dgm:pt modelId="{885DC972-3998-4322-A248-6162B31F7D72}" type="parTrans" cxnId="{710AFE88-2AA4-486E-B135-308FA9E76DC1}">
      <dgm:prSet/>
      <dgm:spPr/>
      <dgm:t>
        <a:bodyPr/>
        <a:lstStyle/>
        <a:p>
          <a:endParaRPr lang="tr-TR"/>
        </a:p>
      </dgm:t>
    </dgm:pt>
    <dgm:pt modelId="{6E5E6782-11EC-4DB4-B36B-A558DAF30292}" type="sibTrans" cxnId="{710AFE88-2AA4-486E-B135-308FA9E76DC1}">
      <dgm:prSet/>
      <dgm:spPr/>
      <dgm:t>
        <a:bodyPr/>
        <a:lstStyle/>
        <a:p>
          <a:endParaRPr lang="tr-TR"/>
        </a:p>
      </dgm:t>
    </dgm:pt>
    <dgm:pt modelId="{0A3B72F8-A587-4D31-AF06-C52DBE2372A6}">
      <dgm:prSet/>
      <dgm:spPr/>
      <dgm:t>
        <a:bodyPr/>
        <a:lstStyle/>
        <a:p>
          <a:endParaRPr lang="tr-TR" dirty="0"/>
        </a:p>
      </dgm:t>
    </dgm:pt>
    <dgm:pt modelId="{FFCB2CC4-3638-40DB-A1ED-6C4A3C311159}" type="parTrans" cxnId="{B1B92D51-3795-4088-95B7-ACA091D9ACCB}">
      <dgm:prSet/>
      <dgm:spPr/>
      <dgm:t>
        <a:bodyPr/>
        <a:lstStyle/>
        <a:p>
          <a:endParaRPr lang="tr-TR"/>
        </a:p>
      </dgm:t>
    </dgm:pt>
    <dgm:pt modelId="{1C863CD9-AAB6-4CFB-BD26-48A5DD2BABFB}" type="sibTrans" cxnId="{B1B92D51-3795-4088-95B7-ACA091D9ACCB}">
      <dgm:prSet/>
      <dgm:spPr/>
      <dgm:t>
        <a:bodyPr/>
        <a:lstStyle/>
        <a:p>
          <a:endParaRPr lang="tr-TR"/>
        </a:p>
      </dgm:t>
    </dgm:pt>
    <dgm:pt modelId="{32DB202F-68CE-4FFA-B11D-C51CC473F140}">
      <dgm:prSet/>
      <dgm:spPr/>
      <dgm:t>
        <a:bodyPr/>
        <a:lstStyle/>
        <a:p>
          <a:endParaRPr lang="tr-TR" dirty="0"/>
        </a:p>
      </dgm:t>
    </dgm:pt>
    <dgm:pt modelId="{DB7E63D5-F6A5-43AC-9175-4117D6163BCC}" type="parTrans" cxnId="{677C37A9-9043-4341-BCF1-AC629E3E827D}">
      <dgm:prSet/>
      <dgm:spPr/>
      <dgm:t>
        <a:bodyPr/>
        <a:lstStyle/>
        <a:p>
          <a:endParaRPr lang="tr-TR"/>
        </a:p>
      </dgm:t>
    </dgm:pt>
    <dgm:pt modelId="{1B41F05D-85C9-42F0-BDD8-536E864A7157}" type="sibTrans" cxnId="{677C37A9-9043-4341-BCF1-AC629E3E827D}">
      <dgm:prSet/>
      <dgm:spPr/>
      <dgm:t>
        <a:bodyPr/>
        <a:lstStyle/>
        <a:p>
          <a:endParaRPr lang="tr-TR"/>
        </a:p>
      </dgm:t>
    </dgm:pt>
    <dgm:pt modelId="{E28CBC69-14A6-46AE-95A5-D5CADE5D94A1}">
      <dgm:prSet/>
      <dgm:spPr/>
      <dgm:t>
        <a:bodyPr/>
        <a:lstStyle/>
        <a:p>
          <a:endParaRPr lang="tr-TR" dirty="0"/>
        </a:p>
      </dgm:t>
    </dgm:pt>
    <dgm:pt modelId="{30D7070D-2D6D-4311-9ACB-B11E522DE857}" type="parTrans" cxnId="{9A2E6887-6DD5-4C9B-90B7-A5B724421DEA}">
      <dgm:prSet/>
      <dgm:spPr/>
      <dgm:t>
        <a:bodyPr/>
        <a:lstStyle/>
        <a:p>
          <a:endParaRPr lang="tr-TR"/>
        </a:p>
      </dgm:t>
    </dgm:pt>
    <dgm:pt modelId="{928C8C7F-D0E6-46CE-BC1F-29A6276C4457}" type="sibTrans" cxnId="{9A2E6887-6DD5-4C9B-90B7-A5B724421DEA}">
      <dgm:prSet/>
      <dgm:spPr/>
      <dgm:t>
        <a:bodyPr/>
        <a:lstStyle/>
        <a:p>
          <a:endParaRPr lang="tr-TR"/>
        </a:p>
      </dgm:t>
    </dgm:pt>
    <dgm:pt modelId="{D0B0F303-2DF6-4FAD-8529-B8441097330B}">
      <dgm:prSet/>
      <dgm:spPr/>
      <dgm:t>
        <a:bodyPr/>
        <a:lstStyle/>
        <a:p>
          <a:r>
            <a:rPr lang="tr-TR" dirty="0"/>
            <a:t>Aşağılanabilir, şiddete maruz kalabilirler.</a:t>
          </a:r>
        </a:p>
      </dgm:t>
    </dgm:pt>
    <dgm:pt modelId="{FDC2E0F2-4700-44A2-99DB-8C6398B2D149}" type="parTrans" cxnId="{DEDA9EDA-357E-4FCC-9FC9-752CBFEDC7D8}">
      <dgm:prSet/>
      <dgm:spPr/>
      <dgm:t>
        <a:bodyPr/>
        <a:lstStyle/>
        <a:p>
          <a:endParaRPr lang="tr-TR"/>
        </a:p>
      </dgm:t>
    </dgm:pt>
    <dgm:pt modelId="{D3E3C7E1-2A39-4932-B522-B32A32FE676D}" type="sibTrans" cxnId="{DEDA9EDA-357E-4FCC-9FC9-752CBFEDC7D8}">
      <dgm:prSet/>
      <dgm:spPr/>
      <dgm:t>
        <a:bodyPr/>
        <a:lstStyle/>
        <a:p>
          <a:endParaRPr lang="tr-TR"/>
        </a:p>
      </dgm:t>
    </dgm:pt>
    <dgm:pt modelId="{ACEAC367-99A2-42DE-BAAE-C24F8E89D8D7}">
      <dgm:prSet/>
      <dgm:spPr/>
      <dgm:t>
        <a:bodyPr/>
        <a:lstStyle/>
        <a:p>
          <a:r>
            <a:rPr lang="tr-TR" dirty="0"/>
            <a:t> Hamilelikte ve doğumda sağlık problemleri yaşayabilir, hayatlarını kaybedebilirler.</a:t>
          </a:r>
        </a:p>
      </dgm:t>
    </dgm:pt>
    <dgm:pt modelId="{A6A9E2C3-B830-4206-8A8D-F6D4EC0F09AF}" type="parTrans" cxnId="{72E76631-2257-409B-99EE-E58EFB719E04}">
      <dgm:prSet/>
      <dgm:spPr/>
      <dgm:t>
        <a:bodyPr/>
        <a:lstStyle/>
        <a:p>
          <a:endParaRPr lang="tr-TR"/>
        </a:p>
      </dgm:t>
    </dgm:pt>
    <dgm:pt modelId="{0B28E2F5-E89F-4C91-B331-8B2620940299}" type="sibTrans" cxnId="{72E76631-2257-409B-99EE-E58EFB719E04}">
      <dgm:prSet/>
      <dgm:spPr/>
      <dgm:t>
        <a:bodyPr/>
        <a:lstStyle/>
        <a:p>
          <a:endParaRPr lang="tr-TR"/>
        </a:p>
      </dgm:t>
    </dgm:pt>
    <dgm:pt modelId="{29925307-D10E-4D08-BEFA-A106C34013C8}">
      <dgm:prSet/>
      <dgm:spPr/>
      <dgm:t>
        <a:bodyPr/>
        <a:lstStyle/>
        <a:p>
          <a:endParaRPr lang="tr-TR" dirty="0"/>
        </a:p>
      </dgm:t>
    </dgm:pt>
    <dgm:pt modelId="{5F499419-EFF1-4196-9BCC-7499146601F2}" type="parTrans" cxnId="{0B22FF57-10AA-4011-9569-65F55633EBA6}">
      <dgm:prSet/>
      <dgm:spPr/>
      <dgm:t>
        <a:bodyPr/>
        <a:lstStyle/>
        <a:p>
          <a:endParaRPr lang="tr-TR"/>
        </a:p>
      </dgm:t>
    </dgm:pt>
    <dgm:pt modelId="{BD76C706-C29D-4468-8ABC-A447495B1DB9}" type="sibTrans" cxnId="{0B22FF57-10AA-4011-9569-65F55633EBA6}">
      <dgm:prSet/>
      <dgm:spPr/>
      <dgm:t>
        <a:bodyPr/>
        <a:lstStyle/>
        <a:p>
          <a:endParaRPr lang="tr-TR"/>
        </a:p>
      </dgm:t>
    </dgm:pt>
    <dgm:pt modelId="{E0DE3505-7CAD-4FF3-A967-71CA431C567B}" type="pres">
      <dgm:prSet presAssocID="{3652D38D-8EF5-4F79-B236-6F21E8F9BC3B}" presName="linearFlow" presStyleCnt="0">
        <dgm:presLayoutVars>
          <dgm:dir/>
          <dgm:animLvl val="lvl"/>
          <dgm:resizeHandles val="exact"/>
        </dgm:presLayoutVars>
      </dgm:prSet>
      <dgm:spPr/>
    </dgm:pt>
    <dgm:pt modelId="{9C819459-5C74-4992-B833-75D4DABC6160}" type="pres">
      <dgm:prSet presAssocID="{CE6D973E-8504-4922-AD22-BB881E2C95BC}" presName="composite" presStyleCnt="0"/>
      <dgm:spPr/>
    </dgm:pt>
    <dgm:pt modelId="{7A1C81CD-3D07-4FB2-8863-53B1DA8ACF50}" type="pres">
      <dgm:prSet presAssocID="{CE6D973E-8504-4922-AD22-BB881E2C95BC}" presName="parentText" presStyleLbl="alignNode1" presStyleIdx="0" presStyleCnt="6">
        <dgm:presLayoutVars>
          <dgm:chMax val="1"/>
          <dgm:bulletEnabled val="1"/>
        </dgm:presLayoutVars>
      </dgm:prSet>
      <dgm:spPr/>
    </dgm:pt>
    <dgm:pt modelId="{190233CA-1554-49FA-ABCE-21BC8A2008A2}" type="pres">
      <dgm:prSet presAssocID="{CE6D973E-8504-4922-AD22-BB881E2C95BC}" presName="descendantText" presStyleLbl="alignAcc1" presStyleIdx="0" presStyleCnt="6">
        <dgm:presLayoutVars>
          <dgm:bulletEnabled val="1"/>
        </dgm:presLayoutVars>
      </dgm:prSet>
      <dgm:spPr/>
    </dgm:pt>
    <dgm:pt modelId="{44FD9754-BD94-40A7-8AE7-398A261C840F}" type="pres">
      <dgm:prSet presAssocID="{47924D2F-D7B0-4FD7-B63E-B03F21C164B2}" presName="sp" presStyleCnt="0"/>
      <dgm:spPr/>
    </dgm:pt>
    <dgm:pt modelId="{BBA011BE-D196-415E-851D-0E42597C4BD6}" type="pres">
      <dgm:prSet presAssocID="{70672C30-3620-45DD-A78D-C43E30C23FDB}" presName="composite" presStyleCnt="0"/>
      <dgm:spPr/>
    </dgm:pt>
    <dgm:pt modelId="{B4DDF7F6-C2F4-42CF-84E1-5D2C9566E123}" type="pres">
      <dgm:prSet presAssocID="{70672C30-3620-45DD-A78D-C43E30C23FDB}" presName="parentText" presStyleLbl="alignNode1" presStyleIdx="1" presStyleCnt="6">
        <dgm:presLayoutVars>
          <dgm:chMax val="1"/>
          <dgm:bulletEnabled val="1"/>
        </dgm:presLayoutVars>
      </dgm:prSet>
      <dgm:spPr/>
    </dgm:pt>
    <dgm:pt modelId="{9D3AD910-04C1-4AC6-B4D6-63D594DC8C05}" type="pres">
      <dgm:prSet presAssocID="{70672C30-3620-45DD-A78D-C43E30C23FDB}" presName="descendantText" presStyleLbl="alignAcc1" presStyleIdx="1" presStyleCnt="6">
        <dgm:presLayoutVars>
          <dgm:bulletEnabled val="1"/>
        </dgm:presLayoutVars>
      </dgm:prSet>
      <dgm:spPr/>
    </dgm:pt>
    <dgm:pt modelId="{5186BCB2-59BC-479C-985F-2710B859CD16}" type="pres">
      <dgm:prSet presAssocID="{6E5E6782-11EC-4DB4-B36B-A558DAF30292}" presName="sp" presStyleCnt="0"/>
      <dgm:spPr/>
    </dgm:pt>
    <dgm:pt modelId="{0D0EE926-F87C-4E29-998D-E297176850F2}" type="pres">
      <dgm:prSet presAssocID="{0A3B72F8-A587-4D31-AF06-C52DBE2372A6}" presName="composite" presStyleCnt="0"/>
      <dgm:spPr/>
    </dgm:pt>
    <dgm:pt modelId="{10D9B862-C1D9-49DF-99BD-BA55BC2F9266}" type="pres">
      <dgm:prSet presAssocID="{0A3B72F8-A587-4D31-AF06-C52DBE2372A6}" presName="parentText" presStyleLbl="alignNode1" presStyleIdx="2" presStyleCnt="6">
        <dgm:presLayoutVars>
          <dgm:chMax val="1"/>
          <dgm:bulletEnabled val="1"/>
        </dgm:presLayoutVars>
      </dgm:prSet>
      <dgm:spPr/>
    </dgm:pt>
    <dgm:pt modelId="{9954C342-B7C7-4C30-A463-DCE83C6E99CA}" type="pres">
      <dgm:prSet presAssocID="{0A3B72F8-A587-4D31-AF06-C52DBE2372A6}" presName="descendantText" presStyleLbl="alignAcc1" presStyleIdx="2" presStyleCnt="6">
        <dgm:presLayoutVars>
          <dgm:bulletEnabled val="1"/>
        </dgm:presLayoutVars>
      </dgm:prSet>
      <dgm:spPr/>
    </dgm:pt>
    <dgm:pt modelId="{29A143E1-C741-48CB-A5E5-34DD19095612}" type="pres">
      <dgm:prSet presAssocID="{1C863CD9-AAB6-4CFB-BD26-48A5DD2BABFB}" presName="sp" presStyleCnt="0"/>
      <dgm:spPr/>
    </dgm:pt>
    <dgm:pt modelId="{58453606-EB7D-45D7-A5A3-AC600EEBDA18}" type="pres">
      <dgm:prSet presAssocID="{32DB202F-68CE-4FFA-B11D-C51CC473F140}" presName="composite" presStyleCnt="0"/>
      <dgm:spPr/>
    </dgm:pt>
    <dgm:pt modelId="{BA24F273-8A93-491B-B226-402D973D51A9}" type="pres">
      <dgm:prSet presAssocID="{32DB202F-68CE-4FFA-B11D-C51CC473F140}" presName="parentText" presStyleLbl="alignNode1" presStyleIdx="3" presStyleCnt="6">
        <dgm:presLayoutVars>
          <dgm:chMax val="1"/>
          <dgm:bulletEnabled val="1"/>
        </dgm:presLayoutVars>
      </dgm:prSet>
      <dgm:spPr/>
    </dgm:pt>
    <dgm:pt modelId="{DF638080-C476-4BDF-B9CD-EDAFA4D8EFEC}" type="pres">
      <dgm:prSet presAssocID="{32DB202F-68CE-4FFA-B11D-C51CC473F140}" presName="descendantText" presStyleLbl="alignAcc1" presStyleIdx="3" presStyleCnt="6">
        <dgm:presLayoutVars>
          <dgm:bulletEnabled val="1"/>
        </dgm:presLayoutVars>
      </dgm:prSet>
      <dgm:spPr/>
    </dgm:pt>
    <dgm:pt modelId="{713DC7F0-DCAC-4C61-9905-18B62DA782EF}" type="pres">
      <dgm:prSet presAssocID="{1B41F05D-85C9-42F0-BDD8-536E864A7157}" presName="sp" presStyleCnt="0"/>
      <dgm:spPr/>
    </dgm:pt>
    <dgm:pt modelId="{16F43EC6-28CD-4EAE-AA07-DD983C236E52}" type="pres">
      <dgm:prSet presAssocID="{E28CBC69-14A6-46AE-95A5-D5CADE5D94A1}" presName="composite" presStyleCnt="0"/>
      <dgm:spPr/>
    </dgm:pt>
    <dgm:pt modelId="{8834E20E-6DFD-46D9-A292-7BD75B42D97C}" type="pres">
      <dgm:prSet presAssocID="{E28CBC69-14A6-46AE-95A5-D5CADE5D94A1}" presName="parentText" presStyleLbl="alignNode1" presStyleIdx="4" presStyleCnt="6">
        <dgm:presLayoutVars>
          <dgm:chMax val="1"/>
          <dgm:bulletEnabled val="1"/>
        </dgm:presLayoutVars>
      </dgm:prSet>
      <dgm:spPr/>
    </dgm:pt>
    <dgm:pt modelId="{65FCDF85-86F9-44B7-9377-806126A9F51C}" type="pres">
      <dgm:prSet presAssocID="{E28CBC69-14A6-46AE-95A5-D5CADE5D94A1}" presName="descendantText" presStyleLbl="alignAcc1" presStyleIdx="4" presStyleCnt="6">
        <dgm:presLayoutVars>
          <dgm:bulletEnabled val="1"/>
        </dgm:presLayoutVars>
      </dgm:prSet>
      <dgm:spPr/>
    </dgm:pt>
    <dgm:pt modelId="{327D62D0-9D22-4BFD-A463-24E5D3F9DA8F}" type="pres">
      <dgm:prSet presAssocID="{928C8C7F-D0E6-46CE-BC1F-29A6276C4457}" presName="sp" presStyleCnt="0"/>
      <dgm:spPr/>
    </dgm:pt>
    <dgm:pt modelId="{5C38AC9C-51AC-452F-80F6-B6124F7BB696}" type="pres">
      <dgm:prSet presAssocID="{29925307-D10E-4D08-BEFA-A106C34013C8}" presName="composite" presStyleCnt="0"/>
      <dgm:spPr/>
    </dgm:pt>
    <dgm:pt modelId="{100849F4-4D1C-4AB9-AE61-73AB2EBABE4F}" type="pres">
      <dgm:prSet presAssocID="{29925307-D10E-4D08-BEFA-A106C34013C8}" presName="parentText" presStyleLbl="alignNode1" presStyleIdx="5" presStyleCnt="6">
        <dgm:presLayoutVars>
          <dgm:chMax val="1"/>
          <dgm:bulletEnabled val="1"/>
        </dgm:presLayoutVars>
      </dgm:prSet>
      <dgm:spPr/>
    </dgm:pt>
    <dgm:pt modelId="{F8768F96-162E-4A91-A7A9-27B2E15FC75E}" type="pres">
      <dgm:prSet presAssocID="{29925307-D10E-4D08-BEFA-A106C34013C8}" presName="descendantText" presStyleLbl="alignAcc1" presStyleIdx="5" presStyleCnt="6">
        <dgm:presLayoutVars>
          <dgm:bulletEnabled val="1"/>
        </dgm:presLayoutVars>
      </dgm:prSet>
      <dgm:spPr/>
    </dgm:pt>
  </dgm:ptLst>
  <dgm:cxnLst>
    <dgm:cxn modelId="{FC7D7A03-9FD1-43C8-BC11-A4941AF1685D}" srcId="{32DB202F-68CE-4FFA-B11D-C51CC473F140}" destId="{E4CD1F1F-1FAC-487E-9D29-027E237DF325}" srcOrd="0" destOrd="0" parTransId="{024BE1F4-80AE-4F24-B629-10054C8226D2}" sibTransId="{63283E3B-4DFD-4269-A4A7-FB1006D07DEC}"/>
    <dgm:cxn modelId="{2038E313-5CDA-4AE4-9CD3-4217731176D5}" type="presOf" srcId="{ACEAC367-99A2-42DE-BAAE-C24F8E89D8D7}" destId="{F8768F96-162E-4A91-A7A9-27B2E15FC75E}" srcOrd="0" destOrd="0" presId="urn:microsoft.com/office/officeart/2005/8/layout/chevron2"/>
    <dgm:cxn modelId="{72E76631-2257-409B-99EE-E58EFB719E04}" srcId="{29925307-D10E-4D08-BEFA-A106C34013C8}" destId="{ACEAC367-99A2-42DE-BAAE-C24F8E89D8D7}" srcOrd="0" destOrd="0" parTransId="{A6A9E2C3-B830-4206-8A8D-F6D4EC0F09AF}" sibTransId="{0B28E2F5-E89F-4C91-B331-8B2620940299}"/>
    <dgm:cxn modelId="{4C1BDC34-F951-4AA5-957E-257B7AA1EC7C}" type="presOf" srcId="{0A3B72F8-A587-4D31-AF06-C52DBE2372A6}" destId="{10D9B862-C1D9-49DF-99BD-BA55BC2F9266}" srcOrd="0" destOrd="0" presId="urn:microsoft.com/office/officeart/2005/8/layout/chevron2"/>
    <dgm:cxn modelId="{582E195F-350E-4788-9715-7C64844E773D}" type="presOf" srcId="{3ABB74CA-015B-4B14-B7B2-D95E13FC8AB9}" destId="{9954C342-B7C7-4C30-A463-DCE83C6E99CA}" srcOrd="0" destOrd="0" presId="urn:microsoft.com/office/officeart/2005/8/layout/chevron2"/>
    <dgm:cxn modelId="{EAAD9344-F115-439E-8245-80BD5587B3E7}" type="presOf" srcId="{CE6D973E-8504-4922-AD22-BB881E2C95BC}" destId="{7A1C81CD-3D07-4FB2-8863-53B1DA8ACF50}" srcOrd="0" destOrd="0" presId="urn:microsoft.com/office/officeart/2005/8/layout/chevron2"/>
    <dgm:cxn modelId="{24050370-132B-4DA4-9D02-AE1671A5FB8D}" type="presOf" srcId="{D0B0F303-2DF6-4FAD-8529-B8441097330B}" destId="{9D3AD910-04C1-4AC6-B4D6-63D594DC8C05}" srcOrd="0" destOrd="0" presId="urn:microsoft.com/office/officeart/2005/8/layout/chevron2"/>
    <dgm:cxn modelId="{B1B92D51-3795-4088-95B7-ACA091D9ACCB}" srcId="{3652D38D-8EF5-4F79-B236-6F21E8F9BC3B}" destId="{0A3B72F8-A587-4D31-AF06-C52DBE2372A6}" srcOrd="2" destOrd="0" parTransId="{FFCB2CC4-3638-40DB-A1ED-6C4A3C311159}" sibTransId="{1C863CD9-AAB6-4CFB-BD26-48A5DD2BABFB}"/>
    <dgm:cxn modelId="{6192B675-5E58-46BC-8E0E-A23419ED3074}" type="presOf" srcId="{E4CD1F1F-1FAC-487E-9D29-027E237DF325}" destId="{DF638080-C476-4BDF-B9CD-EDAFA4D8EFEC}" srcOrd="0" destOrd="0" presId="urn:microsoft.com/office/officeart/2005/8/layout/chevron2"/>
    <dgm:cxn modelId="{45B9E855-55CA-4FD9-820C-986CBC3770EA}" type="presOf" srcId="{32DB202F-68CE-4FFA-B11D-C51CC473F140}" destId="{BA24F273-8A93-491B-B226-402D973D51A9}" srcOrd="0" destOrd="0" presId="urn:microsoft.com/office/officeart/2005/8/layout/chevron2"/>
    <dgm:cxn modelId="{0B22FF57-10AA-4011-9569-65F55633EBA6}" srcId="{3652D38D-8EF5-4F79-B236-6F21E8F9BC3B}" destId="{29925307-D10E-4D08-BEFA-A106C34013C8}" srcOrd="5" destOrd="0" parTransId="{5F499419-EFF1-4196-9BCC-7499146601F2}" sibTransId="{BD76C706-C29D-4468-8ABC-A447495B1DB9}"/>
    <dgm:cxn modelId="{D6E1A882-0E2E-4311-B3BA-7B91C8CFA1EB}" srcId="{0A3B72F8-A587-4D31-AF06-C52DBE2372A6}" destId="{3ABB74CA-015B-4B14-B7B2-D95E13FC8AB9}" srcOrd="0" destOrd="0" parTransId="{E3A19AB6-CD2F-4873-B036-1755574C6700}" sibTransId="{DA62FCB8-9556-4069-AFBA-5672713EC04A}"/>
    <dgm:cxn modelId="{C6F41585-B296-4F56-8159-CBD718E08C6A}" type="presOf" srcId="{70672C30-3620-45DD-A78D-C43E30C23FDB}" destId="{B4DDF7F6-C2F4-42CF-84E1-5D2C9566E123}" srcOrd="0" destOrd="0" presId="urn:microsoft.com/office/officeart/2005/8/layout/chevron2"/>
    <dgm:cxn modelId="{2DA39186-3495-4AF3-B80E-D71CDC2671B5}" type="presOf" srcId="{29925307-D10E-4D08-BEFA-A106C34013C8}" destId="{100849F4-4D1C-4AB9-AE61-73AB2EBABE4F}" srcOrd="0" destOrd="0" presId="urn:microsoft.com/office/officeart/2005/8/layout/chevron2"/>
    <dgm:cxn modelId="{9A2E6887-6DD5-4C9B-90B7-A5B724421DEA}" srcId="{3652D38D-8EF5-4F79-B236-6F21E8F9BC3B}" destId="{E28CBC69-14A6-46AE-95A5-D5CADE5D94A1}" srcOrd="4" destOrd="0" parTransId="{30D7070D-2D6D-4311-9ACB-B11E522DE857}" sibTransId="{928C8C7F-D0E6-46CE-BC1F-29A6276C4457}"/>
    <dgm:cxn modelId="{710AFE88-2AA4-486E-B135-308FA9E76DC1}" srcId="{3652D38D-8EF5-4F79-B236-6F21E8F9BC3B}" destId="{70672C30-3620-45DD-A78D-C43E30C23FDB}" srcOrd="1" destOrd="0" parTransId="{885DC972-3998-4322-A248-6162B31F7D72}" sibTransId="{6E5E6782-11EC-4DB4-B36B-A558DAF30292}"/>
    <dgm:cxn modelId="{D825F28A-25E8-4ECE-B860-BD2ED5169B8E}" type="presOf" srcId="{3652D38D-8EF5-4F79-B236-6F21E8F9BC3B}" destId="{E0DE3505-7CAD-4FF3-A967-71CA431C567B}" srcOrd="0" destOrd="0" presId="urn:microsoft.com/office/officeart/2005/8/layout/chevron2"/>
    <dgm:cxn modelId="{7302FBA8-A9D6-480D-B177-82089031777C}" type="presOf" srcId="{43643095-0F76-49E6-883E-3A2F912E99AB}" destId="{65FCDF85-86F9-44B7-9377-806126A9F51C}" srcOrd="0" destOrd="0" presId="urn:microsoft.com/office/officeart/2005/8/layout/chevron2"/>
    <dgm:cxn modelId="{677C37A9-9043-4341-BCF1-AC629E3E827D}" srcId="{3652D38D-8EF5-4F79-B236-6F21E8F9BC3B}" destId="{32DB202F-68CE-4FFA-B11D-C51CC473F140}" srcOrd="3" destOrd="0" parTransId="{DB7E63D5-F6A5-43AC-9175-4117D6163BCC}" sibTransId="{1B41F05D-85C9-42F0-BDD8-536E864A7157}"/>
    <dgm:cxn modelId="{6B8339AF-3CD5-4407-BC60-CAB1D32790AB}" type="presOf" srcId="{E28CBC69-14A6-46AE-95A5-D5CADE5D94A1}" destId="{8834E20E-6DFD-46D9-A292-7BD75B42D97C}" srcOrd="0" destOrd="0" presId="urn:microsoft.com/office/officeart/2005/8/layout/chevron2"/>
    <dgm:cxn modelId="{96F4E4B3-172D-4B91-8558-21D8E129D074}" srcId="{E28CBC69-14A6-46AE-95A5-D5CADE5D94A1}" destId="{43643095-0F76-49E6-883E-3A2F912E99AB}" srcOrd="0" destOrd="0" parTransId="{7EAD9B60-9DD8-4401-B31F-56166A1D14F9}" sibTransId="{C5F61FEE-AF58-4DA5-A17E-71C3FF3FE474}"/>
    <dgm:cxn modelId="{2C2493C8-72CE-41D9-890B-7CFB4AF646C6}" srcId="{3652D38D-8EF5-4F79-B236-6F21E8F9BC3B}" destId="{CE6D973E-8504-4922-AD22-BB881E2C95BC}" srcOrd="0" destOrd="0" parTransId="{6B5D35BD-3B76-420A-B696-DE6C7BD7508B}" sibTransId="{47924D2F-D7B0-4FD7-B63E-B03F21C164B2}"/>
    <dgm:cxn modelId="{DEDA9EDA-357E-4FCC-9FC9-752CBFEDC7D8}" srcId="{70672C30-3620-45DD-A78D-C43E30C23FDB}" destId="{D0B0F303-2DF6-4FAD-8529-B8441097330B}" srcOrd="0" destOrd="0" parTransId="{FDC2E0F2-4700-44A2-99DB-8C6398B2D149}" sibTransId="{D3E3C7E1-2A39-4932-B522-B32A32FE676D}"/>
    <dgm:cxn modelId="{098A1DF2-C57E-483C-B06E-43851AE12AE3}" srcId="{CE6D973E-8504-4922-AD22-BB881E2C95BC}" destId="{29CA6965-74D6-4F8B-974F-0E45FDB9B8A1}" srcOrd="0" destOrd="0" parTransId="{4E3494CF-2E93-40F0-8DEF-8E756F019E4E}" sibTransId="{877177DB-ECB5-4FDA-A4A5-330BD5A1EE48}"/>
    <dgm:cxn modelId="{7C017BFF-E1CD-4B5C-A395-18D64CE7FAFC}" type="presOf" srcId="{29CA6965-74D6-4F8B-974F-0E45FDB9B8A1}" destId="{190233CA-1554-49FA-ABCE-21BC8A2008A2}" srcOrd="0" destOrd="0" presId="urn:microsoft.com/office/officeart/2005/8/layout/chevron2"/>
    <dgm:cxn modelId="{F2947A03-F193-4B33-A89C-830BC54F66E6}" type="presParOf" srcId="{E0DE3505-7CAD-4FF3-A967-71CA431C567B}" destId="{9C819459-5C74-4992-B833-75D4DABC6160}" srcOrd="0" destOrd="0" presId="urn:microsoft.com/office/officeart/2005/8/layout/chevron2"/>
    <dgm:cxn modelId="{820B9C6C-093A-43D7-AF93-0B35A82E4DED}" type="presParOf" srcId="{9C819459-5C74-4992-B833-75D4DABC6160}" destId="{7A1C81CD-3D07-4FB2-8863-53B1DA8ACF50}" srcOrd="0" destOrd="0" presId="urn:microsoft.com/office/officeart/2005/8/layout/chevron2"/>
    <dgm:cxn modelId="{143A8F84-A2C7-4D69-965D-9DB721DA95C5}" type="presParOf" srcId="{9C819459-5C74-4992-B833-75D4DABC6160}" destId="{190233CA-1554-49FA-ABCE-21BC8A2008A2}" srcOrd="1" destOrd="0" presId="urn:microsoft.com/office/officeart/2005/8/layout/chevron2"/>
    <dgm:cxn modelId="{D5984B7B-C549-404A-AF5A-E96AFCB46B99}" type="presParOf" srcId="{E0DE3505-7CAD-4FF3-A967-71CA431C567B}" destId="{44FD9754-BD94-40A7-8AE7-398A261C840F}" srcOrd="1" destOrd="0" presId="urn:microsoft.com/office/officeart/2005/8/layout/chevron2"/>
    <dgm:cxn modelId="{60E63E49-9C8B-4209-8DC2-70D8570784AF}" type="presParOf" srcId="{E0DE3505-7CAD-4FF3-A967-71CA431C567B}" destId="{BBA011BE-D196-415E-851D-0E42597C4BD6}" srcOrd="2" destOrd="0" presId="urn:microsoft.com/office/officeart/2005/8/layout/chevron2"/>
    <dgm:cxn modelId="{31AD4377-4B6C-4DEF-A8B1-A9CB68BAA168}" type="presParOf" srcId="{BBA011BE-D196-415E-851D-0E42597C4BD6}" destId="{B4DDF7F6-C2F4-42CF-84E1-5D2C9566E123}" srcOrd="0" destOrd="0" presId="urn:microsoft.com/office/officeart/2005/8/layout/chevron2"/>
    <dgm:cxn modelId="{B0CD1DB5-4886-4667-B1D1-EFE6D62C7993}" type="presParOf" srcId="{BBA011BE-D196-415E-851D-0E42597C4BD6}" destId="{9D3AD910-04C1-4AC6-B4D6-63D594DC8C05}" srcOrd="1" destOrd="0" presId="urn:microsoft.com/office/officeart/2005/8/layout/chevron2"/>
    <dgm:cxn modelId="{C8F1EC11-0B72-4C28-9B43-B50DDDFA26BB}" type="presParOf" srcId="{E0DE3505-7CAD-4FF3-A967-71CA431C567B}" destId="{5186BCB2-59BC-479C-985F-2710B859CD16}" srcOrd="3" destOrd="0" presId="urn:microsoft.com/office/officeart/2005/8/layout/chevron2"/>
    <dgm:cxn modelId="{29A5DCA9-E6F8-433C-8F8A-9D1DD7E9E316}" type="presParOf" srcId="{E0DE3505-7CAD-4FF3-A967-71CA431C567B}" destId="{0D0EE926-F87C-4E29-998D-E297176850F2}" srcOrd="4" destOrd="0" presId="urn:microsoft.com/office/officeart/2005/8/layout/chevron2"/>
    <dgm:cxn modelId="{9C4672FC-04C8-4E99-8782-A57C716638CE}" type="presParOf" srcId="{0D0EE926-F87C-4E29-998D-E297176850F2}" destId="{10D9B862-C1D9-49DF-99BD-BA55BC2F9266}" srcOrd="0" destOrd="0" presId="urn:microsoft.com/office/officeart/2005/8/layout/chevron2"/>
    <dgm:cxn modelId="{9F15F6B0-8C01-48F7-BB18-AA48AE0313D0}" type="presParOf" srcId="{0D0EE926-F87C-4E29-998D-E297176850F2}" destId="{9954C342-B7C7-4C30-A463-DCE83C6E99CA}" srcOrd="1" destOrd="0" presId="urn:microsoft.com/office/officeart/2005/8/layout/chevron2"/>
    <dgm:cxn modelId="{3522386C-E764-4651-A99A-C12FBAEA74A6}" type="presParOf" srcId="{E0DE3505-7CAD-4FF3-A967-71CA431C567B}" destId="{29A143E1-C741-48CB-A5E5-34DD19095612}" srcOrd="5" destOrd="0" presId="urn:microsoft.com/office/officeart/2005/8/layout/chevron2"/>
    <dgm:cxn modelId="{FE5A9913-4F69-46E1-A337-F2EAC3661ABC}" type="presParOf" srcId="{E0DE3505-7CAD-4FF3-A967-71CA431C567B}" destId="{58453606-EB7D-45D7-A5A3-AC600EEBDA18}" srcOrd="6" destOrd="0" presId="urn:microsoft.com/office/officeart/2005/8/layout/chevron2"/>
    <dgm:cxn modelId="{0FE2F1D2-7365-4B9D-9D37-204279374BF2}" type="presParOf" srcId="{58453606-EB7D-45D7-A5A3-AC600EEBDA18}" destId="{BA24F273-8A93-491B-B226-402D973D51A9}" srcOrd="0" destOrd="0" presId="urn:microsoft.com/office/officeart/2005/8/layout/chevron2"/>
    <dgm:cxn modelId="{595A4E58-33C9-47CD-9070-5774341D2D5D}" type="presParOf" srcId="{58453606-EB7D-45D7-A5A3-AC600EEBDA18}" destId="{DF638080-C476-4BDF-B9CD-EDAFA4D8EFEC}" srcOrd="1" destOrd="0" presId="urn:microsoft.com/office/officeart/2005/8/layout/chevron2"/>
    <dgm:cxn modelId="{796FA6DA-10BB-4DAA-AB6D-EB8CF9C81701}" type="presParOf" srcId="{E0DE3505-7CAD-4FF3-A967-71CA431C567B}" destId="{713DC7F0-DCAC-4C61-9905-18B62DA782EF}" srcOrd="7" destOrd="0" presId="urn:microsoft.com/office/officeart/2005/8/layout/chevron2"/>
    <dgm:cxn modelId="{5410D3BE-DF56-4DE2-ADF2-F84135DB5295}" type="presParOf" srcId="{E0DE3505-7CAD-4FF3-A967-71CA431C567B}" destId="{16F43EC6-28CD-4EAE-AA07-DD983C236E52}" srcOrd="8" destOrd="0" presId="urn:microsoft.com/office/officeart/2005/8/layout/chevron2"/>
    <dgm:cxn modelId="{F8BDF0E6-993E-4749-AC77-A4363CF3B976}" type="presParOf" srcId="{16F43EC6-28CD-4EAE-AA07-DD983C236E52}" destId="{8834E20E-6DFD-46D9-A292-7BD75B42D97C}" srcOrd="0" destOrd="0" presId="urn:microsoft.com/office/officeart/2005/8/layout/chevron2"/>
    <dgm:cxn modelId="{C68DC93E-091D-495F-BA35-B98E689686C9}" type="presParOf" srcId="{16F43EC6-28CD-4EAE-AA07-DD983C236E52}" destId="{65FCDF85-86F9-44B7-9377-806126A9F51C}" srcOrd="1" destOrd="0" presId="urn:microsoft.com/office/officeart/2005/8/layout/chevron2"/>
    <dgm:cxn modelId="{7C84F86B-801D-45E3-9FE2-59C1BF868260}" type="presParOf" srcId="{E0DE3505-7CAD-4FF3-A967-71CA431C567B}" destId="{327D62D0-9D22-4BFD-A463-24E5D3F9DA8F}" srcOrd="9" destOrd="0" presId="urn:microsoft.com/office/officeart/2005/8/layout/chevron2"/>
    <dgm:cxn modelId="{0A4EB5ED-BDF0-432F-9688-8B7CA8C3E559}" type="presParOf" srcId="{E0DE3505-7CAD-4FF3-A967-71CA431C567B}" destId="{5C38AC9C-51AC-452F-80F6-B6124F7BB696}" srcOrd="10" destOrd="0" presId="urn:microsoft.com/office/officeart/2005/8/layout/chevron2"/>
    <dgm:cxn modelId="{C1A0EE26-37BA-46AB-B647-B6DCD6ED65EF}" type="presParOf" srcId="{5C38AC9C-51AC-452F-80F6-B6124F7BB696}" destId="{100849F4-4D1C-4AB9-AE61-73AB2EBABE4F}" srcOrd="0" destOrd="0" presId="urn:microsoft.com/office/officeart/2005/8/layout/chevron2"/>
    <dgm:cxn modelId="{8CF45939-0951-499B-911D-8F0AA8D00B9A}" type="presParOf" srcId="{5C38AC9C-51AC-452F-80F6-B6124F7BB696}" destId="{F8768F96-162E-4A91-A7A9-27B2E15FC75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2D38D-8EF5-4F79-B236-6F21E8F9BC3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CE6D973E-8504-4922-AD22-BB881E2C95BC}">
      <dgm:prSet phldrT="[Text]"/>
      <dgm:spPr/>
      <dgm:t>
        <a:bodyPr/>
        <a:lstStyle/>
        <a:p>
          <a:endParaRPr lang="tr-TR" dirty="0"/>
        </a:p>
      </dgm:t>
    </dgm:pt>
    <dgm:pt modelId="{6B5D35BD-3B76-420A-B696-DE6C7BD7508B}" type="parTrans" cxnId="{2C2493C8-72CE-41D9-890B-7CFB4AF646C6}">
      <dgm:prSet/>
      <dgm:spPr/>
      <dgm:t>
        <a:bodyPr/>
        <a:lstStyle/>
        <a:p>
          <a:endParaRPr lang="tr-TR"/>
        </a:p>
      </dgm:t>
    </dgm:pt>
    <dgm:pt modelId="{47924D2F-D7B0-4FD7-B63E-B03F21C164B2}" type="sibTrans" cxnId="{2C2493C8-72CE-41D9-890B-7CFB4AF646C6}">
      <dgm:prSet/>
      <dgm:spPr/>
      <dgm:t>
        <a:bodyPr/>
        <a:lstStyle/>
        <a:p>
          <a:endParaRPr lang="tr-TR"/>
        </a:p>
      </dgm:t>
    </dgm:pt>
    <dgm:pt modelId="{29CA6965-74D6-4F8B-974F-0E45FDB9B8A1}">
      <dgm:prSet phldrT="[Text]"/>
      <dgm:spPr/>
      <dgm:t>
        <a:bodyPr/>
        <a:lstStyle/>
        <a:p>
          <a:r>
            <a:rPr lang="tr-TR" dirty="0"/>
            <a:t>Erken yaşta ev bakma sorumluluğunu almak zorunda kalırlar.</a:t>
          </a:r>
        </a:p>
      </dgm:t>
    </dgm:pt>
    <dgm:pt modelId="{4E3494CF-2E93-40F0-8DEF-8E756F019E4E}" type="parTrans" cxnId="{098A1DF2-C57E-483C-B06E-43851AE12AE3}">
      <dgm:prSet/>
      <dgm:spPr/>
      <dgm:t>
        <a:bodyPr/>
        <a:lstStyle/>
        <a:p>
          <a:endParaRPr lang="tr-TR"/>
        </a:p>
      </dgm:t>
    </dgm:pt>
    <dgm:pt modelId="{877177DB-ECB5-4FDA-A4A5-330BD5A1EE48}" type="sibTrans" cxnId="{098A1DF2-C57E-483C-B06E-43851AE12AE3}">
      <dgm:prSet/>
      <dgm:spPr/>
      <dgm:t>
        <a:bodyPr/>
        <a:lstStyle/>
        <a:p>
          <a:endParaRPr lang="tr-TR"/>
        </a:p>
      </dgm:t>
    </dgm:pt>
    <dgm:pt modelId="{32C1B4E8-2528-4973-A92A-5B78F922DC45}">
      <dgm:prSet/>
      <dgm:spPr/>
      <dgm:t>
        <a:bodyPr/>
        <a:lstStyle/>
        <a:p>
          <a:r>
            <a:rPr lang="tr-TR" dirty="0"/>
            <a:t>Yaşadıkları stres ve yükten dolayı öfkeli, mutsuz olabilirler, sağlıkları bozulabilir.</a:t>
          </a:r>
        </a:p>
      </dgm:t>
    </dgm:pt>
    <dgm:pt modelId="{C3DAFD62-5F65-4202-9F53-CF1E270FE944}" type="parTrans" cxnId="{3253BCA1-2E49-4861-BA90-C092126A44DC}">
      <dgm:prSet/>
      <dgm:spPr/>
      <dgm:t>
        <a:bodyPr/>
        <a:lstStyle/>
        <a:p>
          <a:endParaRPr lang="tr-TR"/>
        </a:p>
      </dgm:t>
    </dgm:pt>
    <dgm:pt modelId="{8A063415-CB10-4699-9597-AB347A347940}" type="sibTrans" cxnId="{3253BCA1-2E49-4861-BA90-C092126A44DC}">
      <dgm:prSet/>
      <dgm:spPr/>
      <dgm:t>
        <a:bodyPr/>
        <a:lstStyle/>
        <a:p>
          <a:endParaRPr lang="tr-TR"/>
        </a:p>
      </dgm:t>
    </dgm:pt>
    <dgm:pt modelId="{E4CD1F1F-1FAC-487E-9D29-027E237DF325}">
      <dgm:prSet/>
      <dgm:spPr/>
      <dgm:t>
        <a:bodyPr/>
        <a:lstStyle/>
        <a:p>
          <a:r>
            <a:rPr lang="tr-TR" dirty="0"/>
            <a:t>Okula devam edemezler, eğitim hakkından mahrum kalırlar</a:t>
          </a:r>
        </a:p>
      </dgm:t>
    </dgm:pt>
    <dgm:pt modelId="{024BE1F4-80AE-4F24-B629-10054C8226D2}" type="parTrans" cxnId="{FC7D7A03-9FD1-43C8-BC11-A4941AF1685D}">
      <dgm:prSet/>
      <dgm:spPr/>
      <dgm:t>
        <a:bodyPr/>
        <a:lstStyle/>
        <a:p>
          <a:endParaRPr lang="tr-TR"/>
        </a:p>
      </dgm:t>
    </dgm:pt>
    <dgm:pt modelId="{63283E3B-4DFD-4269-A4A7-FB1006D07DEC}" type="sibTrans" cxnId="{FC7D7A03-9FD1-43C8-BC11-A4941AF1685D}">
      <dgm:prSet/>
      <dgm:spPr/>
      <dgm:t>
        <a:bodyPr/>
        <a:lstStyle/>
        <a:p>
          <a:endParaRPr lang="tr-TR"/>
        </a:p>
      </dgm:t>
    </dgm:pt>
    <dgm:pt modelId="{43643095-0F76-49E6-883E-3A2F912E99AB}">
      <dgm:prSet/>
      <dgm:spPr/>
      <dgm:t>
        <a:bodyPr/>
        <a:lstStyle/>
        <a:p>
          <a:r>
            <a:rPr lang="tr-TR" dirty="0"/>
            <a:t>Vasıflı bir işte çalışamazlar, geçim sıkıntısı çekerlar.</a:t>
          </a:r>
        </a:p>
      </dgm:t>
    </dgm:pt>
    <dgm:pt modelId="{7EAD9B60-9DD8-4401-B31F-56166A1D14F9}" type="parTrans" cxnId="{96F4E4B3-172D-4B91-8558-21D8E129D074}">
      <dgm:prSet/>
      <dgm:spPr/>
      <dgm:t>
        <a:bodyPr/>
        <a:lstStyle/>
        <a:p>
          <a:endParaRPr lang="tr-TR"/>
        </a:p>
      </dgm:t>
    </dgm:pt>
    <dgm:pt modelId="{C5F61FEE-AF58-4DA5-A17E-71C3FF3FE474}" type="sibTrans" cxnId="{96F4E4B3-172D-4B91-8558-21D8E129D074}">
      <dgm:prSet/>
      <dgm:spPr/>
      <dgm:t>
        <a:bodyPr/>
        <a:lstStyle/>
        <a:p>
          <a:endParaRPr lang="tr-TR"/>
        </a:p>
      </dgm:t>
    </dgm:pt>
    <dgm:pt modelId="{70672C30-3620-45DD-A78D-C43E30C23FDB}">
      <dgm:prSet phldrT="[Text]"/>
      <dgm:spPr/>
      <dgm:t>
        <a:bodyPr/>
        <a:lstStyle/>
        <a:p>
          <a:r>
            <a:rPr lang="tr-TR"/>
            <a:t> </a:t>
          </a:r>
          <a:endParaRPr lang="tr-TR" dirty="0"/>
        </a:p>
      </dgm:t>
    </dgm:pt>
    <dgm:pt modelId="{885DC972-3998-4322-A248-6162B31F7D72}" type="parTrans" cxnId="{710AFE88-2AA4-486E-B135-308FA9E76DC1}">
      <dgm:prSet/>
      <dgm:spPr/>
      <dgm:t>
        <a:bodyPr/>
        <a:lstStyle/>
        <a:p>
          <a:endParaRPr lang="tr-TR"/>
        </a:p>
      </dgm:t>
    </dgm:pt>
    <dgm:pt modelId="{6E5E6782-11EC-4DB4-B36B-A558DAF30292}" type="sibTrans" cxnId="{710AFE88-2AA4-486E-B135-308FA9E76DC1}">
      <dgm:prSet/>
      <dgm:spPr/>
      <dgm:t>
        <a:bodyPr/>
        <a:lstStyle/>
        <a:p>
          <a:endParaRPr lang="tr-TR"/>
        </a:p>
      </dgm:t>
    </dgm:pt>
    <dgm:pt modelId="{0A3B72F8-A587-4D31-AF06-C52DBE2372A6}">
      <dgm:prSet/>
      <dgm:spPr/>
      <dgm:t>
        <a:bodyPr/>
        <a:lstStyle/>
        <a:p>
          <a:endParaRPr lang="tr-TR" dirty="0"/>
        </a:p>
      </dgm:t>
    </dgm:pt>
    <dgm:pt modelId="{FFCB2CC4-3638-40DB-A1ED-6C4A3C311159}" type="parTrans" cxnId="{B1B92D51-3795-4088-95B7-ACA091D9ACCB}">
      <dgm:prSet/>
      <dgm:spPr/>
      <dgm:t>
        <a:bodyPr/>
        <a:lstStyle/>
        <a:p>
          <a:endParaRPr lang="tr-TR"/>
        </a:p>
      </dgm:t>
    </dgm:pt>
    <dgm:pt modelId="{1C863CD9-AAB6-4CFB-BD26-48A5DD2BABFB}" type="sibTrans" cxnId="{B1B92D51-3795-4088-95B7-ACA091D9ACCB}">
      <dgm:prSet/>
      <dgm:spPr/>
      <dgm:t>
        <a:bodyPr/>
        <a:lstStyle/>
        <a:p>
          <a:endParaRPr lang="tr-TR"/>
        </a:p>
      </dgm:t>
    </dgm:pt>
    <dgm:pt modelId="{E28CBC69-14A6-46AE-95A5-D5CADE5D94A1}">
      <dgm:prSet/>
      <dgm:spPr/>
      <dgm:t>
        <a:bodyPr/>
        <a:lstStyle/>
        <a:p>
          <a:endParaRPr lang="tr-TR" dirty="0"/>
        </a:p>
      </dgm:t>
    </dgm:pt>
    <dgm:pt modelId="{30D7070D-2D6D-4311-9ACB-B11E522DE857}" type="parTrans" cxnId="{9A2E6887-6DD5-4C9B-90B7-A5B724421DEA}">
      <dgm:prSet/>
      <dgm:spPr/>
      <dgm:t>
        <a:bodyPr/>
        <a:lstStyle/>
        <a:p>
          <a:endParaRPr lang="tr-TR"/>
        </a:p>
      </dgm:t>
    </dgm:pt>
    <dgm:pt modelId="{928C8C7F-D0E6-46CE-BC1F-29A6276C4457}" type="sibTrans" cxnId="{9A2E6887-6DD5-4C9B-90B7-A5B724421DEA}">
      <dgm:prSet/>
      <dgm:spPr/>
      <dgm:t>
        <a:bodyPr/>
        <a:lstStyle/>
        <a:p>
          <a:endParaRPr lang="tr-TR"/>
        </a:p>
      </dgm:t>
    </dgm:pt>
    <dgm:pt modelId="{D0B0F303-2DF6-4FAD-8529-B8441097330B}">
      <dgm:prSet/>
      <dgm:spPr/>
      <dgm:t>
        <a:bodyPr/>
        <a:lstStyle/>
        <a:p>
          <a:r>
            <a:rPr lang="tr-TR" dirty="0"/>
            <a:t>Büyüklere bağımlı olabilirler, kendi kararlarını vermekte zorlanabilirler. </a:t>
          </a:r>
        </a:p>
      </dgm:t>
    </dgm:pt>
    <dgm:pt modelId="{FDC2E0F2-4700-44A2-99DB-8C6398B2D149}" type="parTrans" cxnId="{DEDA9EDA-357E-4FCC-9FC9-752CBFEDC7D8}">
      <dgm:prSet/>
      <dgm:spPr/>
      <dgm:t>
        <a:bodyPr/>
        <a:lstStyle/>
        <a:p>
          <a:endParaRPr lang="tr-TR"/>
        </a:p>
      </dgm:t>
    </dgm:pt>
    <dgm:pt modelId="{D3E3C7E1-2A39-4932-B522-B32A32FE676D}" type="sibTrans" cxnId="{DEDA9EDA-357E-4FCC-9FC9-752CBFEDC7D8}">
      <dgm:prSet/>
      <dgm:spPr/>
      <dgm:t>
        <a:bodyPr/>
        <a:lstStyle/>
        <a:p>
          <a:endParaRPr lang="tr-TR"/>
        </a:p>
      </dgm:t>
    </dgm:pt>
    <dgm:pt modelId="{3C12A54B-0F1D-4E71-95D3-F6AE0AFD9587}">
      <dgm:prSet/>
      <dgm:spPr/>
      <dgm:t>
        <a:bodyPr/>
        <a:lstStyle/>
        <a:p>
          <a:endParaRPr lang="tr-TR" dirty="0"/>
        </a:p>
      </dgm:t>
    </dgm:pt>
    <dgm:pt modelId="{F0DEBA82-EC52-4B6E-9F13-1338EDF27171}" type="parTrans" cxnId="{E5255B56-6E85-424E-9243-C2DDDC44236F}">
      <dgm:prSet/>
      <dgm:spPr/>
      <dgm:t>
        <a:bodyPr/>
        <a:lstStyle/>
        <a:p>
          <a:endParaRPr lang="tr-TR"/>
        </a:p>
      </dgm:t>
    </dgm:pt>
    <dgm:pt modelId="{3CD3387F-369C-484A-B783-21B5A9C95C44}" type="sibTrans" cxnId="{E5255B56-6E85-424E-9243-C2DDDC44236F}">
      <dgm:prSet/>
      <dgm:spPr/>
      <dgm:t>
        <a:bodyPr/>
        <a:lstStyle/>
        <a:p>
          <a:endParaRPr lang="tr-TR"/>
        </a:p>
      </dgm:t>
    </dgm:pt>
    <dgm:pt modelId="{E0DE3505-7CAD-4FF3-A967-71CA431C567B}" type="pres">
      <dgm:prSet presAssocID="{3652D38D-8EF5-4F79-B236-6F21E8F9BC3B}" presName="linearFlow" presStyleCnt="0">
        <dgm:presLayoutVars>
          <dgm:dir/>
          <dgm:animLvl val="lvl"/>
          <dgm:resizeHandles val="exact"/>
        </dgm:presLayoutVars>
      </dgm:prSet>
      <dgm:spPr/>
    </dgm:pt>
    <dgm:pt modelId="{9C819459-5C74-4992-B833-75D4DABC6160}" type="pres">
      <dgm:prSet presAssocID="{CE6D973E-8504-4922-AD22-BB881E2C95BC}" presName="composite" presStyleCnt="0"/>
      <dgm:spPr/>
    </dgm:pt>
    <dgm:pt modelId="{7A1C81CD-3D07-4FB2-8863-53B1DA8ACF50}" type="pres">
      <dgm:prSet presAssocID="{CE6D973E-8504-4922-AD22-BB881E2C95BC}" presName="parentText" presStyleLbl="alignNode1" presStyleIdx="0" presStyleCnt="5">
        <dgm:presLayoutVars>
          <dgm:chMax val="1"/>
          <dgm:bulletEnabled val="1"/>
        </dgm:presLayoutVars>
      </dgm:prSet>
      <dgm:spPr/>
    </dgm:pt>
    <dgm:pt modelId="{190233CA-1554-49FA-ABCE-21BC8A2008A2}" type="pres">
      <dgm:prSet presAssocID="{CE6D973E-8504-4922-AD22-BB881E2C95BC}" presName="descendantText" presStyleLbl="alignAcc1" presStyleIdx="0" presStyleCnt="5">
        <dgm:presLayoutVars>
          <dgm:bulletEnabled val="1"/>
        </dgm:presLayoutVars>
      </dgm:prSet>
      <dgm:spPr/>
    </dgm:pt>
    <dgm:pt modelId="{44FD9754-BD94-40A7-8AE7-398A261C840F}" type="pres">
      <dgm:prSet presAssocID="{47924D2F-D7B0-4FD7-B63E-B03F21C164B2}" presName="sp" presStyleCnt="0"/>
      <dgm:spPr/>
    </dgm:pt>
    <dgm:pt modelId="{BBA011BE-D196-415E-851D-0E42597C4BD6}" type="pres">
      <dgm:prSet presAssocID="{70672C30-3620-45DD-A78D-C43E30C23FDB}" presName="composite" presStyleCnt="0"/>
      <dgm:spPr/>
    </dgm:pt>
    <dgm:pt modelId="{B4DDF7F6-C2F4-42CF-84E1-5D2C9566E123}" type="pres">
      <dgm:prSet presAssocID="{70672C30-3620-45DD-A78D-C43E30C23FDB}" presName="parentText" presStyleLbl="alignNode1" presStyleIdx="1" presStyleCnt="5">
        <dgm:presLayoutVars>
          <dgm:chMax val="1"/>
          <dgm:bulletEnabled val="1"/>
        </dgm:presLayoutVars>
      </dgm:prSet>
      <dgm:spPr/>
    </dgm:pt>
    <dgm:pt modelId="{9D3AD910-04C1-4AC6-B4D6-63D594DC8C05}" type="pres">
      <dgm:prSet presAssocID="{70672C30-3620-45DD-A78D-C43E30C23FDB}" presName="descendantText" presStyleLbl="alignAcc1" presStyleIdx="1" presStyleCnt="5">
        <dgm:presLayoutVars>
          <dgm:bulletEnabled val="1"/>
        </dgm:presLayoutVars>
      </dgm:prSet>
      <dgm:spPr/>
    </dgm:pt>
    <dgm:pt modelId="{5186BCB2-59BC-479C-985F-2710B859CD16}" type="pres">
      <dgm:prSet presAssocID="{6E5E6782-11EC-4DB4-B36B-A558DAF30292}" presName="sp" presStyleCnt="0"/>
      <dgm:spPr/>
    </dgm:pt>
    <dgm:pt modelId="{9284846D-185F-4788-8E9A-B0115E05A33D}" type="pres">
      <dgm:prSet presAssocID="{3C12A54B-0F1D-4E71-95D3-F6AE0AFD9587}" presName="composite" presStyleCnt="0"/>
      <dgm:spPr/>
    </dgm:pt>
    <dgm:pt modelId="{6ADB0520-47A8-41CA-BE4D-1F296775A0A0}" type="pres">
      <dgm:prSet presAssocID="{3C12A54B-0F1D-4E71-95D3-F6AE0AFD9587}" presName="parentText" presStyleLbl="alignNode1" presStyleIdx="2" presStyleCnt="5">
        <dgm:presLayoutVars>
          <dgm:chMax val="1"/>
          <dgm:bulletEnabled val="1"/>
        </dgm:presLayoutVars>
      </dgm:prSet>
      <dgm:spPr/>
    </dgm:pt>
    <dgm:pt modelId="{AF84CD84-D8CD-4041-AFD2-2A7B3F82E235}" type="pres">
      <dgm:prSet presAssocID="{3C12A54B-0F1D-4E71-95D3-F6AE0AFD9587}" presName="descendantText" presStyleLbl="alignAcc1" presStyleIdx="2" presStyleCnt="5">
        <dgm:presLayoutVars>
          <dgm:bulletEnabled val="1"/>
        </dgm:presLayoutVars>
      </dgm:prSet>
      <dgm:spPr/>
    </dgm:pt>
    <dgm:pt modelId="{41C1CE07-85E9-41D9-9CD6-07852FA776AC}" type="pres">
      <dgm:prSet presAssocID="{3CD3387F-369C-484A-B783-21B5A9C95C44}" presName="sp" presStyleCnt="0"/>
      <dgm:spPr/>
    </dgm:pt>
    <dgm:pt modelId="{0D0EE926-F87C-4E29-998D-E297176850F2}" type="pres">
      <dgm:prSet presAssocID="{0A3B72F8-A587-4D31-AF06-C52DBE2372A6}" presName="composite" presStyleCnt="0"/>
      <dgm:spPr/>
    </dgm:pt>
    <dgm:pt modelId="{10D9B862-C1D9-49DF-99BD-BA55BC2F9266}" type="pres">
      <dgm:prSet presAssocID="{0A3B72F8-A587-4D31-AF06-C52DBE2372A6}" presName="parentText" presStyleLbl="alignNode1" presStyleIdx="3" presStyleCnt="5">
        <dgm:presLayoutVars>
          <dgm:chMax val="1"/>
          <dgm:bulletEnabled val="1"/>
        </dgm:presLayoutVars>
      </dgm:prSet>
      <dgm:spPr/>
    </dgm:pt>
    <dgm:pt modelId="{9954C342-B7C7-4C30-A463-DCE83C6E99CA}" type="pres">
      <dgm:prSet presAssocID="{0A3B72F8-A587-4D31-AF06-C52DBE2372A6}" presName="descendantText" presStyleLbl="alignAcc1" presStyleIdx="3" presStyleCnt="5">
        <dgm:presLayoutVars>
          <dgm:bulletEnabled val="1"/>
        </dgm:presLayoutVars>
      </dgm:prSet>
      <dgm:spPr/>
    </dgm:pt>
    <dgm:pt modelId="{29A143E1-C741-48CB-A5E5-34DD19095612}" type="pres">
      <dgm:prSet presAssocID="{1C863CD9-AAB6-4CFB-BD26-48A5DD2BABFB}" presName="sp" presStyleCnt="0"/>
      <dgm:spPr/>
    </dgm:pt>
    <dgm:pt modelId="{16F43EC6-28CD-4EAE-AA07-DD983C236E52}" type="pres">
      <dgm:prSet presAssocID="{E28CBC69-14A6-46AE-95A5-D5CADE5D94A1}" presName="composite" presStyleCnt="0"/>
      <dgm:spPr/>
    </dgm:pt>
    <dgm:pt modelId="{8834E20E-6DFD-46D9-A292-7BD75B42D97C}" type="pres">
      <dgm:prSet presAssocID="{E28CBC69-14A6-46AE-95A5-D5CADE5D94A1}" presName="parentText" presStyleLbl="alignNode1" presStyleIdx="4" presStyleCnt="5">
        <dgm:presLayoutVars>
          <dgm:chMax val="1"/>
          <dgm:bulletEnabled val="1"/>
        </dgm:presLayoutVars>
      </dgm:prSet>
      <dgm:spPr/>
    </dgm:pt>
    <dgm:pt modelId="{65FCDF85-86F9-44B7-9377-806126A9F51C}" type="pres">
      <dgm:prSet presAssocID="{E28CBC69-14A6-46AE-95A5-D5CADE5D94A1}" presName="descendantText" presStyleLbl="alignAcc1" presStyleIdx="4" presStyleCnt="5">
        <dgm:presLayoutVars>
          <dgm:bulletEnabled val="1"/>
        </dgm:presLayoutVars>
      </dgm:prSet>
      <dgm:spPr/>
    </dgm:pt>
  </dgm:ptLst>
  <dgm:cxnLst>
    <dgm:cxn modelId="{FC7D7A03-9FD1-43C8-BC11-A4941AF1685D}" srcId="{0A3B72F8-A587-4D31-AF06-C52DBE2372A6}" destId="{E4CD1F1F-1FAC-487E-9D29-027E237DF325}" srcOrd="0" destOrd="0" parTransId="{024BE1F4-80AE-4F24-B629-10054C8226D2}" sibTransId="{63283E3B-4DFD-4269-A4A7-FB1006D07DEC}"/>
    <dgm:cxn modelId="{3B44BF15-AF6D-4A88-990E-9FD9D645AEAE}" type="presOf" srcId="{43643095-0F76-49E6-883E-3A2F912E99AB}" destId="{65FCDF85-86F9-44B7-9377-806126A9F51C}" srcOrd="0" destOrd="0" presId="urn:microsoft.com/office/officeart/2005/8/layout/chevron2"/>
    <dgm:cxn modelId="{F2EA1F63-FFCE-4848-B014-5735D78943DE}" type="presOf" srcId="{CE6D973E-8504-4922-AD22-BB881E2C95BC}" destId="{7A1C81CD-3D07-4FB2-8863-53B1DA8ACF50}" srcOrd="0" destOrd="0" presId="urn:microsoft.com/office/officeart/2005/8/layout/chevron2"/>
    <dgm:cxn modelId="{20DB4045-B3ED-4EEE-B644-F15D04A75475}" type="presOf" srcId="{0A3B72F8-A587-4D31-AF06-C52DBE2372A6}" destId="{10D9B862-C1D9-49DF-99BD-BA55BC2F9266}" srcOrd="0" destOrd="0" presId="urn:microsoft.com/office/officeart/2005/8/layout/chevron2"/>
    <dgm:cxn modelId="{B1B92D51-3795-4088-95B7-ACA091D9ACCB}" srcId="{3652D38D-8EF5-4F79-B236-6F21E8F9BC3B}" destId="{0A3B72F8-A587-4D31-AF06-C52DBE2372A6}" srcOrd="3" destOrd="0" parTransId="{FFCB2CC4-3638-40DB-A1ED-6C4A3C311159}" sibTransId="{1C863CD9-AAB6-4CFB-BD26-48A5DD2BABFB}"/>
    <dgm:cxn modelId="{E5255B56-6E85-424E-9243-C2DDDC44236F}" srcId="{3652D38D-8EF5-4F79-B236-6F21E8F9BC3B}" destId="{3C12A54B-0F1D-4E71-95D3-F6AE0AFD9587}" srcOrd="2" destOrd="0" parTransId="{F0DEBA82-EC52-4B6E-9F13-1338EDF27171}" sibTransId="{3CD3387F-369C-484A-B783-21B5A9C95C44}"/>
    <dgm:cxn modelId="{9A2E6887-6DD5-4C9B-90B7-A5B724421DEA}" srcId="{3652D38D-8EF5-4F79-B236-6F21E8F9BC3B}" destId="{E28CBC69-14A6-46AE-95A5-D5CADE5D94A1}" srcOrd="4" destOrd="0" parTransId="{30D7070D-2D6D-4311-9ACB-B11E522DE857}" sibTransId="{928C8C7F-D0E6-46CE-BC1F-29A6276C4457}"/>
    <dgm:cxn modelId="{710AFE88-2AA4-486E-B135-308FA9E76DC1}" srcId="{3652D38D-8EF5-4F79-B236-6F21E8F9BC3B}" destId="{70672C30-3620-45DD-A78D-C43E30C23FDB}" srcOrd="1" destOrd="0" parTransId="{885DC972-3998-4322-A248-6162B31F7D72}" sibTransId="{6E5E6782-11EC-4DB4-B36B-A558DAF30292}"/>
    <dgm:cxn modelId="{9AC76A92-168C-45A4-AEE4-70EB13E1E777}" type="presOf" srcId="{E28CBC69-14A6-46AE-95A5-D5CADE5D94A1}" destId="{8834E20E-6DFD-46D9-A292-7BD75B42D97C}" srcOrd="0" destOrd="0" presId="urn:microsoft.com/office/officeart/2005/8/layout/chevron2"/>
    <dgm:cxn modelId="{2D9F999B-C55B-4425-8DEA-444DC1227C3E}" type="presOf" srcId="{3C12A54B-0F1D-4E71-95D3-F6AE0AFD9587}" destId="{6ADB0520-47A8-41CA-BE4D-1F296775A0A0}" srcOrd="0" destOrd="0" presId="urn:microsoft.com/office/officeart/2005/8/layout/chevron2"/>
    <dgm:cxn modelId="{3253BCA1-2E49-4861-BA90-C092126A44DC}" srcId="{70672C30-3620-45DD-A78D-C43E30C23FDB}" destId="{32C1B4E8-2528-4973-A92A-5B78F922DC45}" srcOrd="0" destOrd="0" parTransId="{C3DAFD62-5F65-4202-9F53-CF1E270FE944}" sibTransId="{8A063415-CB10-4699-9597-AB347A347940}"/>
    <dgm:cxn modelId="{676CCCB0-7C88-43BE-AA16-5086E184C82B}" type="presOf" srcId="{3652D38D-8EF5-4F79-B236-6F21E8F9BC3B}" destId="{E0DE3505-7CAD-4FF3-A967-71CA431C567B}" srcOrd="0" destOrd="0" presId="urn:microsoft.com/office/officeart/2005/8/layout/chevron2"/>
    <dgm:cxn modelId="{54F3C5B2-38AB-4EEC-BE4C-686F421D4E7F}" type="presOf" srcId="{E4CD1F1F-1FAC-487E-9D29-027E237DF325}" destId="{9954C342-B7C7-4C30-A463-DCE83C6E99CA}" srcOrd="0" destOrd="0" presId="urn:microsoft.com/office/officeart/2005/8/layout/chevron2"/>
    <dgm:cxn modelId="{96F4E4B3-172D-4B91-8558-21D8E129D074}" srcId="{E28CBC69-14A6-46AE-95A5-D5CADE5D94A1}" destId="{43643095-0F76-49E6-883E-3A2F912E99AB}" srcOrd="0" destOrd="0" parTransId="{7EAD9B60-9DD8-4401-B31F-56166A1D14F9}" sibTransId="{C5F61FEE-AF58-4DA5-A17E-71C3FF3FE474}"/>
    <dgm:cxn modelId="{D3B871B8-D212-4710-ADB6-F212C0424714}" type="presOf" srcId="{32C1B4E8-2528-4973-A92A-5B78F922DC45}" destId="{9D3AD910-04C1-4AC6-B4D6-63D594DC8C05}" srcOrd="0" destOrd="0" presId="urn:microsoft.com/office/officeart/2005/8/layout/chevron2"/>
    <dgm:cxn modelId="{56492FBC-37C0-4EA7-A5A3-062118CDD5FE}" type="presOf" srcId="{29CA6965-74D6-4F8B-974F-0E45FDB9B8A1}" destId="{190233CA-1554-49FA-ABCE-21BC8A2008A2}" srcOrd="0" destOrd="0" presId="urn:microsoft.com/office/officeart/2005/8/layout/chevron2"/>
    <dgm:cxn modelId="{2C2493C8-72CE-41D9-890B-7CFB4AF646C6}" srcId="{3652D38D-8EF5-4F79-B236-6F21E8F9BC3B}" destId="{CE6D973E-8504-4922-AD22-BB881E2C95BC}" srcOrd="0" destOrd="0" parTransId="{6B5D35BD-3B76-420A-B696-DE6C7BD7508B}" sibTransId="{47924D2F-D7B0-4FD7-B63E-B03F21C164B2}"/>
    <dgm:cxn modelId="{27A5ECCD-A326-4031-8187-6C2B86BA991C}" type="presOf" srcId="{70672C30-3620-45DD-A78D-C43E30C23FDB}" destId="{B4DDF7F6-C2F4-42CF-84E1-5D2C9566E123}" srcOrd="0" destOrd="0" presId="urn:microsoft.com/office/officeart/2005/8/layout/chevron2"/>
    <dgm:cxn modelId="{69B2A8D4-9082-4924-AA2B-CFCEC9B6016E}" type="presOf" srcId="{D0B0F303-2DF6-4FAD-8529-B8441097330B}" destId="{AF84CD84-D8CD-4041-AFD2-2A7B3F82E235}" srcOrd="0" destOrd="0" presId="urn:microsoft.com/office/officeart/2005/8/layout/chevron2"/>
    <dgm:cxn modelId="{DEDA9EDA-357E-4FCC-9FC9-752CBFEDC7D8}" srcId="{3C12A54B-0F1D-4E71-95D3-F6AE0AFD9587}" destId="{D0B0F303-2DF6-4FAD-8529-B8441097330B}" srcOrd="0" destOrd="0" parTransId="{FDC2E0F2-4700-44A2-99DB-8C6398B2D149}" sibTransId="{D3E3C7E1-2A39-4932-B522-B32A32FE676D}"/>
    <dgm:cxn modelId="{098A1DF2-C57E-483C-B06E-43851AE12AE3}" srcId="{CE6D973E-8504-4922-AD22-BB881E2C95BC}" destId="{29CA6965-74D6-4F8B-974F-0E45FDB9B8A1}" srcOrd="0" destOrd="0" parTransId="{4E3494CF-2E93-40F0-8DEF-8E756F019E4E}" sibTransId="{877177DB-ECB5-4FDA-A4A5-330BD5A1EE48}"/>
    <dgm:cxn modelId="{5A544393-E8E0-4349-B358-B9007DACA80F}" type="presParOf" srcId="{E0DE3505-7CAD-4FF3-A967-71CA431C567B}" destId="{9C819459-5C74-4992-B833-75D4DABC6160}" srcOrd="0" destOrd="0" presId="urn:microsoft.com/office/officeart/2005/8/layout/chevron2"/>
    <dgm:cxn modelId="{A3F43F54-0438-48C5-9C9C-67E630A14A43}" type="presParOf" srcId="{9C819459-5C74-4992-B833-75D4DABC6160}" destId="{7A1C81CD-3D07-4FB2-8863-53B1DA8ACF50}" srcOrd="0" destOrd="0" presId="urn:microsoft.com/office/officeart/2005/8/layout/chevron2"/>
    <dgm:cxn modelId="{39802200-6FD7-445F-AFFE-960517813926}" type="presParOf" srcId="{9C819459-5C74-4992-B833-75D4DABC6160}" destId="{190233CA-1554-49FA-ABCE-21BC8A2008A2}" srcOrd="1" destOrd="0" presId="urn:microsoft.com/office/officeart/2005/8/layout/chevron2"/>
    <dgm:cxn modelId="{FCD0AE8A-418B-438A-965F-F3022F409FE3}" type="presParOf" srcId="{E0DE3505-7CAD-4FF3-A967-71CA431C567B}" destId="{44FD9754-BD94-40A7-8AE7-398A261C840F}" srcOrd="1" destOrd="0" presId="urn:microsoft.com/office/officeart/2005/8/layout/chevron2"/>
    <dgm:cxn modelId="{10B61440-9974-4716-8CB2-91004A287FE7}" type="presParOf" srcId="{E0DE3505-7CAD-4FF3-A967-71CA431C567B}" destId="{BBA011BE-D196-415E-851D-0E42597C4BD6}" srcOrd="2" destOrd="0" presId="urn:microsoft.com/office/officeart/2005/8/layout/chevron2"/>
    <dgm:cxn modelId="{870CFBF0-1186-4876-925D-87BFAC15A07D}" type="presParOf" srcId="{BBA011BE-D196-415E-851D-0E42597C4BD6}" destId="{B4DDF7F6-C2F4-42CF-84E1-5D2C9566E123}" srcOrd="0" destOrd="0" presId="urn:microsoft.com/office/officeart/2005/8/layout/chevron2"/>
    <dgm:cxn modelId="{0E04525D-B7C5-4692-89F7-2EC061B87FAC}" type="presParOf" srcId="{BBA011BE-D196-415E-851D-0E42597C4BD6}" destId="{9D3AD910-04C1-4AC6-B4D6-63D594DC8C05}" srcOrd="1" destOrd="0" presId="urn:microsoft.com/office/officeart/2005/8/layout/chevron2"/>
    <dgm:cxn modelId="{2E90E0C1-7DB0-4774-80B4-1ED53A741970}" type="presParOf" srcId="{E0DE3505-7CAD-4FF3-A967-71CA431C567B}" destId="{5186BCB2-59BC-479C-985F-2710B859CD16}" srcOrd="3" destOrd="0" presId="urn:microsoft.com/office/officeart/2005/8/layout/chevron2"/>
    <dgm:cxn modelId="{A6A581D8-B87A-40E2-8C0D-46759C3E446F}" type="presParOf" srcId="{E0DE3505-7CAD-4FF3-A967-71CA431C567B}" destId="{9284846D-185F-4788-8E9A-B0115E05A33D}" srcOrd="4" destOrd="0" presId="urn:microsoft.com/office/officeart/2005/8/layout/chevron2"/>
    <dgm:cxn modelId="{6FD5F872-7CB9-4680-B56D-C4ABB6E4787C}" type="presParOf" srcId="{9284846D-185F-4788-8E9A-B0115E05A33D}" destId="{6ADB0520-47A8-41CA-BE4D-1F296775A0A0}" srcOrd="0" destOrd="0" presId="urn:microsoft.com/office/officeart/2005/8/layout/chevron2"/>
    <dgm:cxn modelId="{83A5AADC-5192-4DFF-B3FA-8D8FB4528626}" type="presParOf" srcId="{9284846D-185F-4788-8E9A-B0115E05A33D}" destId="{AF84CD84-D8CD-4041-AFD2-2A7B3F82E235}" srcOrd="1" destOrd="0" presId="urn:microsoft.com/office/officeart/2005/8/layout/chevron2"/>
    <dgm:cxn modelId="{DC3CECF8-2C37-43E6-B7A1-1B2799EA52A1}" type="presParOf" srcId="{E0DE3505-7CAD-4FF3-A967-71CA431C567B}" destId="{41C1CE07-85E9-41D9-9CD6-07852FA776AC}" srcOrd="5" destOrd="0" presId="urn:microsoft.com/office/officeart/2005/8/layout/chevron2"/>
    <dgm:cxn modelId="{7570E12B-4EB0-48E1-BB8A-1C64BCF9E7BB}" type="presParOf" srcId="{E0DE3505-7CAD-4FF3-A967-71CA431C567B}" destId="{0D0EE926-F87C-4E29-998D-E297176850F2}" srcOrd="6" destOrd="0" presId="urn:microsoft.com/office/officeart/2005/8/layout/chevron2"/>
    <dgm:cxn modelId="{843B18E1-6F5B-408C-A56F-DB6B4FDDDA48}" type="presParOf" srcId="{0D0EE926-F87C-4E29-998D-E297176850F2}" destId="{10D9B862-C1D9-49DF-99BD-BA55BC2F9266}" srcOrd="0" destOrd="0" presId="urn:microsoft.com/office/officeart/2005/8/layout/chevron2"/>
    <dgm:cxn modelId="{7CCE65E9-80E2-4FFE-8401-65C9D7D26738}" type="presParOf" srcId="{0D0EE926-F87C-4E29-998D-E297176850F2}" destId="{9954C342-B7C7-4C30-A463-DCE83C6E99CA}" srcOrd="1" destOrd="0" presId="urn:microsoft.com/office/officeart/2005/8/layout/chevron2"/>
    <dgm:cxn modelId="{8B8752B3-443C-4541-94A0-F9CD0E247E59}" type="presParOf" srcId="{E0DE3505-7CAD-4FF3-A967-71CA431C567B}" destId="{29A143E1-C741-48CB-A5E5-34DD19095612}" srcOrd="7" destOrd="0" presId="urn:microsoft.com/office/officeart/2005/8/layout/chevron2"/>
    <dgm:cxn modelId="{29658CFB-2A92-43F5-A976-4F9C137DD0AD}" type="presParOf" srcId="{E0DE3505-7CAD-4FF3-A967-71CA431C567B}" destId="{16F43EC6-28CD-4EAE-AA07-DD983C236E52}" srcOrd="8" destOrd="0" presId="urn:microsoft.com/office/officeart/2005/8/layout/chevron2"/>
    <dgm:cxn modelId="{652830AC-980F-4348-9776-D478A5634D19}" type="presParOf" srcId="{16F43EC6-28CD-4EAE-AA07-DD983C236E52}" destId="{8834E20E-6DFD-46D9-A292-7BD75B42D97C}" srcOrd="0" destOrd="0" presId="urn:microsoft.com/office/officeart/2005/8/layout/chevron2"/>
    <dgm:cxn modelId="{5C4905C3-56A2-4C2D-9CB5-1C09B35D223C}" type="presParOf" srcId="{16F43EC6-28CD-4EAE-AA07-DD983C236E52}" destId="{65FCDF85-86F9-44B7-9377-806126A9F51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52D38D-8EF5-4F79-B236-6F21E8F9BC3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CE6D973E-8504-4922-AD22-BB881E2C95BC}">
      <dgm:prSet phldrT="[Text]"/>
      <dgm:spPr/>
      <dgm:t>
        <a:bodyPr/>
        <a:lstStyle/>
        <a:p>
          <a:endParaRPr lang="tr-TR" dirty="0"/>
        </a:p>
      </dgm:t>
    </dgm:pt>
    <dgm:pt modelId="{6B5D35BD-3B76-420A-B696-DE6C7BD7508B}" type="parTrans" cxnId="{2C2493C8-72CE-41D9-890B-7CFB4AF646C6}">
      <dgm:prSet/>
      <dgm:spPr/>
      <dgm:t>
        <a:bodyPr/>
        <a:lstStyle/>
        <a:p>
          <a:endParaRPr lang="tr-TR"/>
        </a:p>
      </dgm:t>
    </dgm:pt>
    <dgm:pt modelId="{47924D2F-D7B0-4FD7-B63E-B03F21C164B2}" type="sibTrans" cxnId="{2C2493C8-72CE-41D9-890B-7CFB4AF646C6}">
      <dgm:prSet/>
      <dgm:spPr/>
      <dgm:t>
        <a:bodyPr/>
        <a:lstStyle/>
        <a:p>
          <a:endParaRPr lang="tr-TR"/>
        </a:p>
      </dgm:t>
    </dgm:pt>
    <dgm:pt modelId="{29CA6965-74D6-4F8B-974F-0E45FDB9B8A1}">
      <dgm:prSet phldrT="[Text]"/>
      <dgm:spPr/>
      <dgm:t>
        <a:bodyPr/>
        <a:lstStyle/>
        <a:p>
          <a:r>
            <a:rPr lang="tr-TR" dirty="0"/>
            <a:t>Erkenden</a:t>
          </a:r>
          <a:r>
            <a:rPr lang="tr-TR" baseline="0" dirty="0"/>
            <a:t> çocuklarından uzak kalırlar.</a:t>
          </a:r>
          <a:endParaRPr lang="tr-TR" dirty="0"/>
        </a:p>
      </dgm:t>
    </dgm:pt>
    <dgm:pt modelId="{4E3494CF-2E93-40F0-8DEF-8E756F019E4E}" type="parTrans" cxnId="{098A1DF2-C57E-483C-B06E-43851AE12AE3}">
      <dgm:prSet/>
      <dgm:spPr/>
      <dgm:t>
        <a:bodyPr/>
        <a:lstStyle/>
        <a:p>
          <a:endParaRPr lang="tr-TR"/>
        </a:p>
      </dgm:t>
    </dgm:pt>
    <dgm:pt modelId="{877177DB-ECB5-4FDA-A4A5-330BD5A1EE48}" type="sibTrans" cxnId="{098A1DF2-C57E-483C-B06E-43851AE12AE3}">
      <dgm:prSet/>
      <dgm:spPr/>
      <dgm:t>
        <a:bodyPr/>
        <a:lstStyle/>
        <a:p>
          <a:endParaRPr lang="tr-TR"/>
        </a:p>
      </dgm:t>
    </dgm:pt>
    <dgm:pt modelId="{32C1B4E8-2528-4973-A92A-5B78F922DC45}">
      <dgm:prSet/>
      <dgm:spPr/>
      <dgm:t>
        <a:bodyPr/>
        <a:lstStyle/>
        <a:p>
          <a:r>
            <a:rPr lang="tr-TR" dirty="0"/>
            <a:t>Çocuklarının mutsuz olduğunu görüp üzülebilirler. </a:t>
          </a:r>
        </a:p>
      </dgm:t>
    </dgm:pt>
    <dgm:pt modelId="{C3DAFD62-5F65-4202-9F53-CF1E270FE944}" type="parTrans" cxnId="{3253BCA1-2E49-4861-BA90-C092126A44DC}">
      <dgm:prSet/>
      <dgm:spPr/>
      <dgm:t>
        <a:bodyPr/>
        <a:lstStyle/>
        <a:p>
          <a:endParaRPr lang="tr-TR"/>
        </a:p>
      </dgm:t>
    </dgm:pt>
    <dgm:pt modelId="{8A063415-CB10-4699-9597-AB347A347940}" type="sibTrans" cxnId="{3253BCA1-2E49-4861-BA90-C092126A44DC}">
      <dgm:prSet/>
      <dgm:spPr/>
      <dgm:t>
        <a:bodyPr/>
        <a:lstStyle/>
        <a:p>
          <a:endParaRPr lang="tr-TR"/>
        </a:p>
      </dgm:t>
    </dgm:pt>
    <dgm:pt modelId="{3ABB74CA-015B-4B14-B7B2-D95E13FC8AB9}">
      <dgm:prSet/>
      <dgm:spPr/>
      <dgm:t>
        <a:bodyPr/>
        <a:lstStyle/>
        <a:p>
          <a:r>
            <a:rPr lang="tr-TR" dirty="0"/>
            <a:t>Çocuklarının yaşadıkları olumsuzluklardan dolayı suçlu hissedebilirler.</a:t>
          </a:r>
        </a:p>
      </dgm:t>
    </dgm:pt>
    <dgm:pt modelId="{E3A19AB6-CD2F-4873-B036-1755574C6700}" type="parTrans" cxnId="{D6E1A882-0E2E-4311-B3BA-7B91C8CFA1EB}">
      <dgm:prSet/>
      <dgm:spPr/>
      <dgm:t>
        <a:bodyPr/>
        <a:lstStyle/>
        <a:p>
          <a:endParaRPr lang="tr-TR"/>
        </a:p>
      </dgm:t>
    </dgm:pt>
    <dgm:pt modelId="{DA62FCB8-9556-4069-AFBA-5672713EC04A}" type="sibTrans" cxnId="{D6E1A882-0E2E-4311-B3BA-7B91C8CFA1EB}">
      <dgm:prSet/>
      <dgm:spPr/>
      <dgm:t>
        <a:bodyPr/>
        <a:lstStyle/>
        <a:p>
          <a:endParaRPr lang="tr-TR"/>
        </a:p>
      </dgm:t>
    </dgm:pt>
    <dgm:pt modelId="{E4CD1F1F-1FAC-487E-9D29-027E237DF325}">
      <dgm:prSet/>
      <dgm:spPr/>
      <dgm:t>
        <a:bodyPr/>
        <a:lstStyle/>
        <a:p>
          <a:r>
            <a:rPr lang="tr-TR" dirty="0"/>
            <a:t>Hep çocukların problemlerini çözmek zorunda kalabilirler.</a:t>
          </a:r>
        </a:p>
      </dgm:t>
    </dgm:pt>
    <dgm:pt modelId="{024BE1F4-80AE-4F24-B629-10054C8226D2}" type="parTrans" cxnId="{FC7D7A03-9FD1-43C8-BC11-A4941AF1685D}">
      <dgm:prSet/>
      <dgm:spPr/>
      <dgm:t>
        <a:bodyPr/>
        <a:lstStyle/>
        <a:p>
          <a:endParaRPr lang="tr-TR"/>
        </a:p>
      </dgm:t>
    </dgm:pt>
    <dgm:pt modelId="{63283E3B-4DFD-4269-A4A7-FB1006D07DEC}" type="sibTrans" cxnId="{FC7D7A03-9FD1-43C8-BC11-A4941AF1685D}">
      <dgm:prSet/>
      <dgm:spPr/>
      <dgm:t>
        <a:bodyPr/>
        <a:lstStyle/>
        <a:p>
          <a:endParaRPr lang="tr-TR"/>
        </a:p>
      </dgm:t>
    </dgm:pt>
    <dgm:pt modelId="{43643095-0F76-49E6-883E-3A2F912E99AB}">
      <dgm:prSet/>
      <dgm:spPr/>
      <dgm:t>
        <a:bodyPr/>
        <a:lstStyle/>
        <a:p>
          <a:r>
            <a:rPr lang="tr-TR" dirty="0"/>
            <a:t>Maddi olarak sürekli çocuklarını desteklemek zorunda kalabilirler. </a:t>
          </a:r>
        </a:p>
      </dgm:t>
    </dgm:pt>
    <dgm:pt modelId="{7EAD9B60-9DD8-4401-B31F-56166A1D14F9}" type="parTrans" cxnId="{96F4E4B3-172D-4B91-8558-21D8E129D074}">
      <dgm:prSet/>
      <dgm:spPr/>
      <dgm:t>
        <a:bodyPr/>
        <a:lstStyle/>
        <a:p>
          <a:endParaRPr lang="tr-TR"/>
        </a:p>
      </dgm:t>
    </dgm:pt>
    <dgm:pt modelId="{C5F61FEE-AF58-4DA5-A17E-71C3FF3FE474}" type="sibTrans" cxnId="{96F4E4B3-172D-4B91-8558-21D8E129D074}">
      <dgm:prSet/>
      <dgm:spPr/>
      <dgm:t>
        <a:bodyPr/>
        <a:lstStyle/>
        <a:p>
          <a:endParaRPr lang="tr-TR"/>
        </a:p>
      </dgm:t>
    </dgm:pt>
    <dgm:pt modelId="{70672C30-3620-45DD-A78D-C43E30C23FDB}">
      <dgm:prSet phldrT="[Text]"/>
      <dgm:spPr/>
      <dgm:t>
        <a:bodyPr/>
        <a:lstStyle/>
        <a:p>
          <a:r>
            <a:rPr lang="tr-TR"/>
            <a:t> </a:t>
          </a:r>
          <a:endParaRPr lang="tr-TR" dirty="0"/>
        </a:p>
      </dgm:t>
    </dgm:pt>
    <dgm:pt modelId="{885DC972-3998-4322-A248-6162B31F7D72}" type="parTrans" cxnId="{710AFE88-2AA4-486E-B135-308FA9E76DC1}">
      <dgm:prSet/>
      <dgm:spPr/>
      <dgm:t>
        <a:bodyPr/>
        <a:lstStyle/>
        <a:p>
          <a:endParaRPr lang="tr-TR"/>
        </a:p>
      </dgm:t>
    </dgm:pt>
    <dgm:pt modelId="{6E5E6782-11EC-4DB4-B36B-A558DAF30292}" type="sibTrans" cxnId="{710AFE88-2AA4-486E-B135-308FA9E76DC1}">
      <dgm:prSet/>
      <dgm:spPr/>
      <dgm:t>
        <a:bodyPr/>
        <a:lstStyle/>
        <a:p>
          <a:endParaRPr lang="tr-TR"/>
        </a:p>
      </dgm:t>
    </dgm:pt>
    <dgm:pt modelId="{0A3B72F8-A587-4D31-AF06-C52DBE2372A6}">
      <dgm:prSet/>
      <dgm:spPr/>
      <dgm:t>
        <a:bodyPr/>
        <a:lstStyle/>
        <a:p>
          <a:endParaRPr lang="tr-TR" dirty="0"/>
        </a:p>
      </dgm:t>
    </dgm:pt>
    <dgm:pt modelId="{FFCB2CC4-3638-40DB-A1ED-6C4A3C311159}" type="parTrans" cxnId="{B1B92D51-3795-4088-95B7-ACA091D9ACCB}">
      <dgm:prSet/>
      <dgm:spPr/>
      <dgm:t>
        <a:bodyPr/>
        <a:lstStyle/>
        <a:p>
          <a:endParaRPr lang="tr-TR"/>
        </a:p>
      </dgm:t>
    </dgm:pt>
    <dgm:pt modelId="{1C863CD9-AAB6-4CFB-BD26-48A5DD2BABFB}" type="sibTrans" cxnId="{B1B92D51-3795-4088-95B7-ACA091D9ACCB}">
      <dgm:prSet/>
      <dgm:spPr/>
      <dgm:t>
        <a:bodyPr/>
        <a:lstStyle/>
        <a:p>
          <a:endParaRPr lang="tr-TR"/>
        </a:p>
      </dgm:t>
    </dgm:pt>
    <dgm:pt modelId="{32DB202F-68CE-4FFA-B11D-C51CC473F140}">
      <dgm:prSet/>
      <dgm:spPr/>
      <dgm:t>
        <a:bodyPr/>
        <a:lstStyle/>
        <a:p>
          <a:endParaRPr lang="tr-TR" dirty="0"/>
        </a:p>
      </dgm:t>
    </dgm:pt>
    <dgm:pt modelId="{DB7E63D5-F6A5-43AC-9175-4117D6163BCC}" type="parTrans" cxnId="{677C37A9-9043-4341-BCF1-AC629E3E827D}">
      <dgm:prSet/>
      <dgm:spPr/>
      <dgm:t>
        <a:bodyPr/>
        <a:lstStyle/>
        <a:p>
          <a:endParaRPr lang="tr-TR"/>
        </a:p>
      </dgm:t>
    </dgm:pt>
    <dgm:pt modelId="{1B41F05D-85C9-42F0-BDD8-536E864A7157}" type="sibTrans" cxnId="{677C37A9-9043-4341-BCF1-AC629E3E827D}">
      <dgm:prSet/>
      <dgm:spPr/>
      <dgm:t>
        <a:bodyPr/>
        <a:lstStyle/>
        <a:p>
          <a:endParaRPr lang="tr-TR"/>
        </a:p>
      </dgm:t>
    </dgm:pt>
    <dgm:pt modelId="{E28CBC69-14A6-46AE-95A5-D5CADE5D94A1}">
      <dgm:prSet/>
      <dgm:spPr/>
      <dgm:t>
        <a:bodyPr/>
        <a:lstStyle/>
        <a:p>
          <a:endParaRPr lang="tr-TR" dirty="0"/>
        </a:p>
      </dgm:t>
    </dgm:pt>
    <dgm:pt modelId="{30D7070D-2D6D-4311-9ACB-B11E522DE857}" type="parTrans" cxnId="{9A2E6887-6DD5-4C9B-90B7-A5B724421DEA}">
      <dgm:prSet/>
      <dgm:spPr/>
      <dgm:t>
        <a:bodyPr/>
        <a:lstStyle/>
        <a:p>
          <a:endParaRPr lang="tr-TR"/>
        </a:p>
      </dgm:t>
    </dgm:pt>
    <dgm:pt modelId="{928C8C7F-D0E6-46CE-BC1F-29A6276C4457}" type="sibTrans" cxnId="{9A2E6887-6DD5-4C9B-90B7-A5B724421DEA}">
      <dgm:prSet/>
      <dgm:spPr/>
      <dgm:t>
        <a:bodyPr/>
        <a:lstStyle/>
        <a:p>
          <a:endParaRPr lang="tr-TR"/>
        </a:p>
      </dgm:t>
    </dgm:pt>
    <dgm:pt modelId="{E0DE3505-7CAD-4FF3-A967-71CA431C567B}" type="pres">
      <dgm:prSet presAssocID="{3652D38D-8EF5-4F79-B236-6F21E8F9BC3B}" presName="linearFlow" presStyleCnt="0">
        <dgm:presLayoutVars>
          <dgm:dir/>
          <dgm:animLvl val="lvl"/>
          <dgm:resizeHandles val="exact"/>
        </dgm:presLayoutVars>
      </dgm:prSet>
      <dgm:spPr/>
    </dgm:pt>
    <dgm:pt modelId="{9C819459-5C74-4992-B833-75D4DABC6160}" type="pres">
      <dgm:prSet presAssocID="{CE6D973E-8504-4922-AD22-BB881E2C95BC}" presName="composite" presStyleCnt="0"/>
      <dgm:spPr/>
    </dgm:pt>
    <dgm:pt modelId="{7A1C81CD-3D07-4FB2-8863-53B1DA8ACF50}" type="pres">
      <dgm:prSet presAssocID="{CE6D973E-8504-4922-AD22-BB881E2C95BC}" presName="parentText" presStyleLbl="alignNode1" presStyleIdx="0" presStyleCnt="5">
        <dgm:presLayoutVars>
          <dgm:chMax val="1"/>
          <dgm:bulletEnabled val="1"/>
        </dgm:presLayoutVars>
      </dgm:prSet>
      <dgm:spPr/>
    </dgm:pt>
    <dgm:pt modelId="{190233CA-1554-49FA-ABCE-21BC8A2008A2}" type="pres">
      <dgm:prSet presAssocID="{CE6D973E-8504-4922-AD22-BB881E2C95BC}" presName="descendantText" presStyleLbl="alignAcc1" presStyleIdx="0" presStyleCnt="5">
        <dgm:presLayoutVars>
          <dgm:bulletEnabled val="1"/>
        </dgm:presLayoutVars>
      </dgm:prSet>
      <dgm:spPr/>
    </dgm:pt>
    <dgm:pt modelId="{44FD9754-BD94-40A7-8AE7-398A261C840F}" type="pres">
      <dgm:prSet presAssocID="{47924D2F-D7B0-4FD7-B63E-B03F21C164B2}" presName="sp" presStyleCnt="0"/>
      <dgm:spPr/>
    </dgm:pt>
    <dgm:pt modelId="{BBA011BE-D196-415E-851D-0E42597C4BD6}" type="pres">
      <dgm:prSet presAssocID="{70672C30-3620-45DD-A78D-C43E30C23FDB}" presName="composite" presStyleCnt="0"/>
      <dgm:spPr/>
    </dgm:pt>
    <dgm:pt modelId="{B4DDF7F6-C2F4-42CF-84E1-5D2C9566E123}" type="pres">
      <dgm:prSet presAssocID="{70672C30-3620-45DD-A78D-C43E30C23FDB}" presName="parentText" presStyleLbl="alignNode1" presStyleIdx="1" presStyleCnt="5">
        <dgm:presLayoutVars>
          <dgm:chMax val="1"/>
          <dgm:bulletEnabled val="1"/>
        </dgm:presLayoutVars>
      </dgm:prSet>
      <dgm:spPr/>
    </dgm:pt>
    <dgm:pt modelId="{9D3AD910-04C1-4AC6-B4D6-63D594DC8C05}" type="pres">
      <dgm:prSet presAssocID="{70672C30-3620-45DD-A78D-C43E30C23FDB}" presName="descendantText" presStyleLbl="alignAcc1" presStyleIdx="1" presStyleCnt="5">
        <dgm:presLayoutVars>
          <dgm:bulletEnabled val="1"/>
        </dgm:presLayoutVars>
      </dgm:prSet>
      <dgm:spPr/>
    </dgm:pt>
    <dgm:pt modelId="{5186BCB2-59BC-479C-985F-2710B859CD16}" type="pres">
      <dgm:prSet presAssocID="{6E5E6782-11EC-4DB4-B36B-A558DAF30292}" presName="sp" presStyleCnt="0"/>
      <dgm:spPr/>
    </dgm:pt>
    <dgm:pt modelId="{0D0EE926-F87C-4E29-998D-E297176850F2}" type="pres">
      <dgm:prSet presAssocID="{0A3B72F8-A587-4D31-AF06-C52DBE2372A6}" presName="composite" presStyleCnt="0"/>
      <dgm:spPr/>
    </dgm:pt>
    <dgm:pt modelId="{10D9B862-C1D9-49DF-99BD-BA55BC2F9266}" type="pres">
      <dgm:prSet presAssocID="{0A3B72F8-A587-4D31-AF06-C52DBE2372A6}" presName="parentText" presStyleLbl="alignNode1" presStyleIdx="2" presStyleCnt="5">
        <dgm:presLayoutVars>
          <dgm:chMax val="1"/>
          <dgm:bulletEnabled val="1"/>
        </dgm:presLayoutVars>
      </dgm:prSet>
      <dgm:spPr/>
    </dgm:pt>
    <dgm:pt modelId="{9954C342-B7C7-4C30-A463-DCE83C6E99CA}" type="pres">
      <dgm:prSet presAssocID="{0A3B72F8-A587-4D31-AF06-C52DBE2372A6}" presName="descendantText" presStyleLbl="alignAcc1" presStyleIdx="2" presStyleCnt="5">
        <dgm:presLayoutVars>
          <dgm:bulletEnabled val="1"/>
        </dgm:presLayoutVars>
      </dgm:prSet>
      <dgm:spPr/>
    </dgm:pt>
    <dgm:pt modelId="{29A143E1-C741-48CB-A5E5-34DD19095612}" type="pres">
      <dgm:prSet presAssocID="{1C863CD9-AAB6-4CFB-BD26-48A5DD2BABFB}" presName="sp" presStyleCnt="0"/>
      <dgm:spPr/>
    </dgm:pt>
    <dgm:pt modelId="{58453606-EB7D-45D7-A5A3-AC600EEBDA18}" type="pres">
      <dgm:prSet presAssocID="{32DB202F-68CE-4FFA-B11D-C51CC473F140}" presName="composite" presStyleCnt="0"/>
      <dgm:spPr/>
    </dgm:pt>
    <dgm:pt modelId="{BA24F273-8A93-491B-B226-402D973D51A9}" type="pres">
      <dgm:prSet presAssocID="{32DB202F-68CE-4FFA-B11D-C51CC473F140}" presName="parentText" presStyleLbl="alignNode1" presStyleIdx="3" presStyleCnt="5">
        <dgm:presLayoutVars>
          <dgm:chMax val="1"/>
          <dgm:bulletEnabled val="1"/>
        </dgm:presLayoutVars>
      </dgm:prSet>
      <dgm:spPr/>
    </dgm:pt>
    <dgm:pt modelId="{DF638080-C476-4BDF-B9CD-EDAFA4D8EFEC}" type="pres">
      <dgm:prSet presAssocID="{32DB202F-68CE-4FFA-B11D-C51CC473F140}" presName="descendantText" presStyleLbl="alignAcc1" presStyleIdx="3" presStyleCnt="5">
        <dgm:presLayoutVars>
          <dgm:bulletEnabled val="1"/>
        </dgm:presLayoutVars>
      </dgm:prSet>
      <dgm:spPr/>
    </dgm:pt>
    <dgm:pt modelId="{713DC7F0-DCAC-4C61-9905-18B62DA782EF}" type="pres">
      <dgm:prSet presAssocID="{1B41F05D-85C9-42F0-BDD8-536E864A7157}" presName="sp" presStyleCnt="0"/>
      <dgm:spPr/>
    </dgm:pt>
    <dgm:pt modelId="{16F43EC6-28CD-4EAE-AA07-DD983C236E52}" type="pres">
      <dgm:prSet presAssocID="{E28CBC69-14A6-46AE-95A5-D5CADE5D94A1}" presName="composite" presStyleCnt="0"/>
      <dgm:spPr/>
    </dgm:pt>
    <dgm:pt modelId="{8834E20E-6DFD-46D9-A292-7BD75B42D97C}" type="pres">
      <dgm:prSet presAssocID="{E28CBC69-14A6-46AE-95A5-D5CADE5D94A1}" presName="parentText" presStyleLbl="alignNode1" presStyleIdx="4" presStyleCnt="5">
        <dgm:presLayoutVars>
          <dgm:chMax val="1"/>
          <dgm:bulletEnabled val="1"/>
        </dgm:presLayoutVars>
      </dgm:prSet>
      <dgm:spPr/>
    </dgm:pt>
    <dgm:pt modelId="{65FCDF85-86F9-44B7-9377-806126A9F51C}" type="pres">
      <dgm:prSet presAssocID="{E28CBC69-14A6-46AE-95A5-D5CADE5D94A1}" presName="descendantText" presStyleLbl="alignAcc1" presStyleIdx="4" presStyleCnt="5">
        <dgm:presLayoutVars>
          <dgm:bulletEnabled val="1"/>
        </dgm:presLayoutVars>
      </dgm:prSet>
      <dgm:spPr/>
    </dgm:pt>
  </dgm:ptLst>
  <dgm:cxnLst>
    <dgm:cxn modelId="{FC7D7A03-9FD1-43C8-BC11-A4941AF1685D}" srcId="{32DB202F-68CE-4FFA-B11D-C51CC473F140}" destId="{E4CD1F1F-1FAC-487E-9D29-027E237DF325}" srcOrd="0" destOrd="0" parTransId="{024BE1F4-80AE-4F24-B629-10054C8226D2}" sibTransId="{63283E3B-4DFD-4269-A4A7-FB1006D07DEC}"/>
    <dgm:cxn modelId="{CB481227-AF25-454C-85D1-0D7B40DD4DEC}" type="presOf" srcId="{43643095-0F76-49E6-883E-3A2F912E99AB}" destId="{65FCDF85-86F9-44B7-9377-806126A9F51C}" srcOrd="0" destOrd="0" presId="urn:microsoft.com/office/officeart/2005/8/layout/chevron2"/>
    <dgm:cxn modelId="{9B3F6A32-598E-4CAB-BF0E-DBB2AE818367}" type="presOf" srcId="{E4CD1F1F-1FAC-487E-9D29-027E237DF325}" destId="{DF638080-C476-4BDF-B9CD-EDAFA4D8EFEC}" srcOrd="0" destOrd="0" presId="urn:microsoft.com/office/officeart/2005/8/layout/chevron2"/>
    <dgm:cxn modelId="{04CCC25B-7811-4F1E-9064-57C242F7D29F}" type="presOf" srcId="{32DB202F-68CE-4FFA-B11D-C51CC473F140}" destId="{BA24F273-8A93-491B-B226-402D973D51A9}" srcOrd="0" destOrd="0" presId="urn:microsoft.com/office/officeart/2005/8/layout/chevron2"/>
    <dgm:cxn modelId="{2B9F2143-C538-453B-8D26-860F3C88B325}" type="presOf" srcId="{32C1B4E8-2528-4973-A92A-5B78F922DC45}" destId="{9D3AD910-04C1-4AC6-B4D6-63D594DC8C05}" srcOrd="0" destOrd="0" presId="urn:microsoft.com/office/officeart/2005/8/layout/chevron2"/>
    <dgm:cxn modelId="{C665EE64-EEB6-4FD0-A5AA-2500EB7A1B86}" type="presOf" srcId="{0A3B72F8-A587-4D31-AF06-C52DBE2372A6}" destId="{10D9B862-C1D9-49DF-99BD-BA55BC2F9266}" srcOrd="0" destOrd="0" presId="urn:microsoft.com/office/officeart/2005/8/layout/chevron2"/>
    <dgm:cxn modelId="{460CDD50-E21A-440D-BC1C-1AB8DE861021}" type="presOf" srcId="{3652D38D-8EF5-4F79-B236-6F21E8F9BC3B}" destId="{E0DE3505-7CAD-4FF3-A967-71CA431C567B}" srcOrd="0" destOrd="0" presId="urn:microsoft.com/office/officeart/2005/8/layout/chevron2"/>
    <dgm:cxn modelId="{B1B92D51-3795-4088-95B7-ACA091D9ACCB}" srcId="{3652D38D-8EF5-4F79-B236-6F21E8F9BC3B}" destId="{0A3B72F8-A587-4D31-AF06-C52DBE2372A6}" srcOrd="2" destOrd="0" parTransId="{FFCB2CC4-3638-40DB-A1ED-6C4A3C311159}" sibTransId="{1C863CD9-AAB6-4CFB-BD26-48A5DD2BABFB}"/>
    <dgm:cxn modelId="{D38C1281-2DE9-49D5-8618-C0517166C495}" type="presOf" srcId="{CE6D973E-8504-4922-AD22-BB881E2C95BC}" destId="{7A1C81CD-3D07-4FB2-8863-53B1DA8ACF50}" srcOrd="0" destOrd="0" presId="urn:microsoft.com/office/officeart/2005/8/layout/chevron2"/>
    <dgm:cxn modelId="{D6E1A882-0E2E-4311-B3BA-7B91C8CFA1EB}" srcId="{0A3B72F8-A587-4D31-AF06-C52DBE2372A6}" destId="{3ABB74CA-015B-4B14-B7B2-D95E13FC8AB9}" srcOrd="0" destOrd="0" parTransId="{E3A19AB6-CD2F-4873-B036-1755574C6700}" sibTransId="{DA62FCB8-9556-4069-AFBA-5672713EC04A}"/>
    <dgm:cxn modelId="{9A2E6887-6DD5-4C9B-90B7-A5B724421DEA}" srcId="{3652D38D-8EF5-4F79-B236-6F21E8F9BC3B}" destId="{E28CBC69-14A6-46AE-95A5-D5CADE5D94A1}" srcOrd="4" destOrd="0" parTransId="{30D7070D-2D6D-4311-9ACB-B11E522DE857}" sibTransId="{928C8C7F-D0E6-46CE-BC1F-29A6276C4457}"/>
    <dgm:cxn modelId="{710AFE88-2AA4-486E-B135-308FA9E76DC1}" srcId="{3652D38D-8EF5-4F79-B236-6F21E8F9BC3B}" destId="{70672C30-3620-45DD-A78D-C43E30C23FDB}" srcOrd="1" destOrd="0" parTransId="{885DC972-3998-4322-A248-6162B31F7D72}" sibTransId="{6E5E6782-11EC-4DB4-B36B-A558DAF30292}"/>
    <dgm:cxn modelId="{9DC3F2A0-B50B-4504-8DEC-E5B9AFBE510F}" type="presOf" srcId="{E28CBC69-14A6-46AE-95A5-D5CADE5D94A1}" destId="{8834E20E-6DFD-46D9-A292-7BD75B42D97C}" srcOrd="0" destOrd="0" presId="urn:microsoft.com/office/officeart/2005/8/layout/chevron2"/>
    <dgm:cxn modelId="{3253BCA1-2E49-4861-BA90-C092126A44DC}" srcId="{70672C30-3620-45DD-A78D-C43E30C23FDB}" destId="{32C1B4E8-2528-4973-A92A-5B78F922DC45}" srcOrd="0" destOrd="0" parTransId="{C3DAFD62-5F65-4202-9F53-CF1E270FE944}" sibTransId="{8A063415-CB10-4699-9597-AB347A347940}"/>
    <dgm:cxn modelId="{677C37A9-9043-4341-BCF1-AC629E3E827D}" srcId="{3652D38D-8EF5-4F79-B236-6F21E8F9BC3B}" destId="{32DB202F-68CE-4FFA-B11D-C51CC473F140}" srcOrd="3" destOrd="0" parTransId="{DB7E63D5-F6A5-43AC-9175-4117D6163BCC}" sibTransId="{1B41F05D-85C9-42F0-BDD8-536E864A7157}"/>
    <dgm:cxn modelId="{96F4E4B3-172D-4B91-8558-21D8E129D074}" srcId="{E28CBC69-14A6-46AE-95A5-D5CADE5D94A1}" destId="{43643095-0F76-49E6-883E-3A2F912E99AB}" srcOrd="0" destOrd="0" parTransId="{7EAD9B60-9DD8-4401-B31F-56166A1D14F9}" sibTransId="{C5F61FEE-AF58-4DA5-A17E-71C3FF3FE474}"/>
    <dgm:cxn modelId="{F76F51BF-2446-4720-AC5B-6D0C8FE3E1AF}" type="presOf" srcId="{29CA6965-74D6-4F8B-974F-0E45FDB9B8A1}" destId="{190233CA-1554-49FA-ABCE-21BC8A2008A2}" srcOrd="0" destOrd="0" presId="urn:microsoft.com/office/officeart/2005/8/layout/chevron2"/>
    <dgm:cxn modelId="{F968F5C5-F87A-40D2-B5CF-9CE830893C29}" type="presOf" srcId="{3ABB74CA-015B-4B14-B7B2-D95E13FC8AB9}" destId="{9954C342-B7C7-4C30-A463-DCE83C6E99CA}" srcOrd="0" destOrd="0" presId="urn:microsoft.com/office/officeart/2005/8/layout/chevron2"/>
    <dgm:cxn modelId="{2C2493C8-72CE-41D9-890B-7CFB4AF646C6}" srcId="{3652D38D-8EF5-4F79-B236-6F21E8F9BC3B}" destId="{CE6D973E-8504-4922-AD22-BB881E2C95BC}" srcOrd="0" destOrd="0" parTransId="{6B5D35BD-3B76-420A-B696-DE6C7BD7508B}" sibTransId="{47924D2F-D7B0-4FD7-B63E-B03F21C164B2}"/>
    <dgm:cxn modelId="{098A1DF2-C57E-483C-B06E-43851AE12AE3}" srcId="{CE6D973E-8504-4922-AD22-BB881E2C95BC}" destId="{29CA6965-74D6-4F8B-974F-0E45FDB9B8A1}" srcOrd="0" destOrd="0" parTransId="{4E3494CF-2E93-40F0-8DEF-8E756F019E4E}" sibTransId="{877177DB-ECB5-4FDA-A4A5-330BD5A1EE48}"/>
    <dgm:cxn modelId="{6A5948F5-C0A4-4C7B-8D58-91801F66E0A1}" type="presOf" srcId="{70672C30-3620-45DD-A78D-C43E30C23FDB}" destId="{B4DDF7F6-C2F4-42CF-84E1-5D2C9566E123}" srcOrd="0" destOrd="0" presId="urn:microsoft.com/office/officeart/2005/8/layout/chevron2"/>
    <dgm:cxn modelId="{6F7BF3AA-8693-41F2-83B2-A521516EE5B6}" type="presParOf" srcId="{E0DE3505-7CAD-4FF3-A967-71CA431C567B}" destId="{9C819459-5C74-4992-B833-75D4DABC6160}" srcOrd="0" destOrd="0" presId="urn:microsoft.com/office/officeart/2005/8/layout/chevron2"/>
    <dgm:cxn modelId="{BD8757D9-F94F-4312-ACAE-597D1DCF5F67}" type="presParOf" srcId="{9C819459-5C74-4992-B833-75D4DABC6160}" destId="{7A1C81CD-3D07-4FB2-8863-53B1DA8ACF50}" srcOrd="0" destOrd="0" presId="urn:microsoft.com/office/officeart/2005/8/layout/chevron2"/>
    <dgm:cxn modelId="{364AA523-0614-4133-ADE1-65F4459A4939}" type="presParOf" srcId="{9C819459-5C74-4992-B833-75D4DABC6160}" destId="{190233CA-1554-49FA-ABCE-21BC8A2008A2}" srcOrd="1" destOrd="0" presId="urn:microsoft.com/office/officeart/2005/8/layout/chevron2"/>
    <dgm:cxn modelId="{92722C51-9749-4B8C-A021-A2AD6F7DF3D3}" type="presParOf" srcId="{E0DE3505-7CAD-4FF3-A967-71CA431C567B}" destId="{44FD9754-BD94-40A7-8AE7-398A261C840F}" srcOrd="1" destOrd="0" presId="urn:microsoft.com/office/officeart/2005/8/layout/chevron2"/>
    <dgm:cxn modelId="{58F66F77-6B4B-4558-A6FF-3D01727D475C}" type="presParOf" srcId="{E0DE3505-7CAD-4FF3-A967-71CA431C567B}" destId="{BBA011BE-D196-415E-851D-0E42597C4BD6}" srcOrd="2" destOrd="0" presId="urn:microsoft.com/office/officeart/2005/8/layout/chevron2"/>
    <dgm:cxn modelId="{A541862A-3159-470E-BA83-2C1D03FCF443}" type="presParOf" srcId="{BBA011BE-D196-415E-851D-0E42597C4BD6}" destId="{B4DDF7F6-C2F4-42CF-84E1-5D2C9566E123}" srcOrd="0" destOrd="0" presId="urn:microsoft.com/office/officeart/2005/8/layout/chevron2"/>
    <dgm:cxn modelId="{6DA9BB44-5D6A-41EA-AA73-C20B17E69234}" type="presParOf" srcId="{BBA011BE-D196-415E-851D-0E42597C4BD6}" destId="{9D3AD910-04C1-4AC6-B4D6-63D594DC8C05}" srcOrd="1" destOrd="0" presId="urn:microsoft.com/office/officeart/2005/8/layout/chevron2"/>
    <dgm:cxn modelId="{3C47CD5A-6FA6-456E-BD1E-DD902C7F99E5}" type="presParOf" srcId="{E0DE3505-7CAD-4FF3-A967-71CA431C567B}" destId="{5186BCB2-59BC-479C-985F-2710B859CD16}" srcOrd="3" destOrd="0" presId="urn:microsoft.com/office/officeart/2005/8/layout/chevron2"/>
    <dgm:cxn modelId="{40D26098-9724-409E-9CDF-8DEAA1E3797F}" type="presParOf" srcId="{E0DE3505-7CAD-4FF3-A967-71CA431C567B}" destId="{0D0EE926-F87C-4E29-998D-E297176850F2}" srcOrd="4" destOrd="0" presId="urn:microsoft.com/office/officeart/2005/8/layout/chevron2"/>
    <dgm:cxn modelId="{6CA2AD2B-35BE-46AA-9B72-F4D20CFE16AD}" type="presParOf" srcId="{0D0EE926-F87C-4E29-998D-E297176850F2}" destId="{10D9B862-C1D9-49DF-99BD-BA55BC2F9266}" srcOrd="0" destOrd="0" presId="urn:microsoft.com/office/officeart/2005/8/layout/chevron2"/>
    <dgm:cxn modelId="{F189573F-19B8-4DC1-896C-D0C1160FCF57}" type="presParOf" srcId="{0D0EE926-F87C-4E29-998D-E297176850F2}" destId="{9954C342-B7C7-4C30-A463-DCE83C6E99CA}" srcOrd="1" destOrd="0" presId="urn:microsoft.com/office/officeart/2005/8/layout/chevron2"/>
    <dgm:cxn modelId="{DA716383-7101-4F9A-800C-78E19E10D7DA}" type="presParOf" srcId="{E0DE3505-7CAD-4FF3-A967-71CA431C567B}" destId="{29A143E1-C741-48CB-A5E5-34DD19095612}" srcOrd="5" destOrd="0" presId="urn:microsoft.com/office/officeart/2005/8/layout/chevron2"/>
    <dgm:cxn modelId="{98EA2CC7-FAE8-40EF-8DE5-154A06C7B028}" type="presParOf" srcId="{E0DE3505-7CAD-4FF3-A967-71CA431C567B}" destId="{58453606-EB7D-45D7-A5A3-AC600EEBDA18}" srcOrd="6" destOrd="0" presId="urn:microsoft.com/office/officeart/2005/8/layout/chevron2"/>
    <dgm:cxn modelId="{CEA69D30-7B49-4320-BC21-514E71E41CA5}" type="presParOf" srcId="{58453606-EB7D-45D7-A5A3-AC600EEBDA18}" destId="{BA24F273-8A93-491B-B226-402D973D51A9}" srcOrd="0" destOrd="0" presId="urn:microsoft.com/office/officeart/2005/8/layout/chevron2"/>
    <dgm:cxn modelId="{0D535800-D520-4438-B0E6-CE6D5108AF3E}" type="presParOf" srcId="{58453606-EB7D-45D7-A5A3-AC600EEBDA18}" destId="{DF638080-C476-4BDF-B9CD-EDAFA4D8EFEC}" srcOrd="1" destOrd="0" presId="urn:microsoft.com/office/officeart/2005/8/layout/chevron2"/>
    <dgm:cxn modelId="{A62BCA2F-0FBF-462E-B425-5158F81E98E0}" type="presParOf" srcId="{E0DE3505-7CAD-4FF3-A967-71CA431C567B}" destId="{713DC7F0-DCAC-4C61-9905-18B62DA782EF}" srcOrd="7" destOrd="0" presId="urn:microsoft.com/office/officeart/2005/8/layout/chevron2"/>
    <dgm:cxn modelId="{F9FF7608-FBF3-42FB-BA43-80CFB9EE466A}" type="presParOf" srcId="{E0DE3505-7CAD-4FF3-A967-71CA431C567B}" destId="{16F43EC6-28CD-4EAE-AA07-DD983C236E52}" srcOrd="8" destOrd="0" presId="urn:microsoft.com/office/officeart/2005/8/layout/chevron2"/>
    <dgm:cxn modelId="{C9B5B230-66AD-4B03-9A85-693DD1E8281E}" type="presParOf" srcId="{16F43EC6-28CD-4EAE-AA07-DD983C236E52}" destId="{8834E20E-6DFD-46D9-A292-7BD75B42D97C}" srcOrd="0" destOrd="0" presId="urn:microsoft.com/office/officeart/2005/8/layout/chevron2"/>
    <dgm:cxn modelId="{524F638B-23B8-42F2-B964-6E9DB8F6D8CE}" type="presParOf" srcId="{16F43EC6-28CD-4EAE-AA07-DD983C236E52}" destId="{65FCDF85-86F9-44B7-9377-806126A9F51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574087-E0F3-4F16-A107-31A5FCCA004A}"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tr-TR"/>
        </a:p>
      </dgm:t>
    </dgm:pt>
    <dgm:pt modelId="{3923D363-7F60-46E0-BD77-5CDBEAA0B04A}">
      <dgm:prSet phldrT="[Text]" custT="1"/>
      <dgm:spPr>
        <a:solidFill>
          <a:schemeClr val="accent5">
            <a:lumMod val="20000"/>
            <a:lumOff val="80000"/>
          </a:schemeClr>
        </a:solidFill>
      </dgm:spPr>
      <dgm:t>
        <a:bodyPr/>
        <a:lstStyle/>
        <a:p>
          <a:pPr algn="ctr"/>
          <a:r>
            <a:rPr lang="tr-TR" sz="2400" b="0" i="0" dirty="0"/>
            <a:t>Adana'da 14 yaşındaki Y.D. ile 'berdel' geleneğine göre nikahsız evlendirilen 17 yaşındaki M. K., 5 yıl 6 ay, kızın babası 49 yaşındaki Şükrü D. ise 3 yıl 4 ay hapis cezasına çarptırıldı.</a:t>
          </a:r>
        </a:p>
        <a:p>
          <a:pPr algn="r"/>
          <a:r>
            <a:rPr lang="tr-TR" sz="2000" b="0" i="0" dirty="0"/>
            <a:t>9 Aralık 2014</a:t>
          </a:r>
          <a:endParaRPr lang="tr-TR" sz="2000" dirty="0"/>
        </a:p>
      </dgm:t>
    </dgm:pt>
    <dgm:pt modelId="{7C5746FE-FAEA-435A-90A3-0FFF611752C4}" type="parTrans" cxnId="{1964D0FB-815F-4F18-B440-D8C4ABDF73A5}">
      <dgm:prSet/>
      <dgm:spPr/>
      <dgm:t>
        <a:bodyPr/>
        <a:lstStyle/>
        <a:p>
          <a:endParaRPr lang="tr-TR"/>
        </a:p>
      </dgm:t>
    </dgm:pt>
    <dgm:pt modelId="{824CF923-C14F-4079-A9AE-C7359C491B49}" type="sibTrans" cxnId="{1964D0FB-815F-4F18-B440-D8C4ABDF73A5}">
      <dgm:prSet/>
      <dgm:spPr/>
      <dgm:t>
        <a:bodyPr/>
        <a:lstStyle/>
        <a:p>
          <a:endParaRPr lang="tr-TR"/>
        </a:p>
      </dgm:t>
    </dgm:pt>
    <dgm:pt modelId="{CFFAC5C9-FFF1-44A8-A05A-AD913128AFA0}">
      <dgm:prSet phldrT="[Text]" custT="1"/>
      <dgm:spPr>
        <a:solidFill>
          <a:schemeClr val="accent6">
            <a:lumMod val="20000"/>
            <a:lumOff val="80000"/>
          </a:schemeClr>
        </a:solidFill>
      </dgm:spPr>
      <dgm:t>
        <a:bodyPr/>
        <a:lstStyle/>
        <a:p>
          <a:pPr algn="ctr"/>
          <a:r>
            <a:rPr lang="tr-TR" sz="2400" b="0" i="1" u="none" dirty="0"/>
            <a:t>Erzurum’da, eşinin rahatsızlığını bahane ederek 14 yaşındaki kızını kendisinden 20 yaş büyük adamla evlendiren baba 5 yıl 8 ay, küçük kızla evlenen 34 yaşındaki adam ise 11 yıl hapis cezasına çarptırıldı.</a:t>
          </a:r>
        </a:p>
        <a:p>
          <a:pPr algn="r"/>
          <a:r>
            <a:rPr lang="tr-TR" sz="2000" b="0" i="0" dirty="0"/>
            <a:t>24 Haziran 2017</a:t>
          </a:r>
        </a:p>
      </dgm:t>
    </dgm:pt>
    <dgm:pt modelId="{51A9A6DC-C1F3-429E-AC97-14FE8C8CC98F}" type="parTrans" cxnId="{CBF5CDAB-4C9A-49C5-8DDB-B53B88871F98}">
      <dgm:prSet/>
      <dgm:spPr/>
      <dgm:t>
        <a:bodyPr/>
        <a:lstStyle/>
        <a:p>
          <a:endParaRPr lang="tr-TR"/>
        </a:p>
      </dgm:t>
    </dgm:pt>
    <dgm:pt modelId="{EB5EADA2-D57C-4F3E-86E8-7BEB87679B6A}" type="sibTrans" cxnId="{CBF5CDAB-4C9A-49C5-8DDB-B53B88871F98}">
      <dgm:prSet/>
      <dgm:spPr/>
      <dgm:t>
        <a:bodyPr/>
        <a:lstStyle/>
        <a:p>
          <a:endParaRPr lang="tr-TR"/>
        </a:p>
      </dgm:t>
    </dgm:pt>
    <dgm:pt modelId="{5D6664EE-2CAA-4339-9A6D-32EF569247DE}" type="pres">
      <dgm:prSet presAssocID="{4A574087-E0F3-4F16-A107-31A5FCCA004A}" presName="diagram" presStyleCnt="0">
        <dgm:presLayoutVars>
          <dgm:dir/>
          <dgm:resizeHandles val="exact"/>
        </dgm:presLayoutVars>
      </dgm:prSet>
      <dgm:spPr/>
    </dgm:pt>
    <dgm:pt modelId="{7903D9DB-8D30-433D-981A-F142052FD872}" type="pres">
      <dgm:prSet presAssocID="{3923D363-7F60-46E0-BD77-5CDBEAA0B04A}" presName="node" presStyleLbl="node1" presStyleIdx="0" presStyleCnt="2" custScaleX="169804" custLinFactNeighborX="-16258" custLinFactNeighborY="5950">
        <dgm:presLayoutVars>
          <dgm:bulletEnabled val="1"/>
        </dgm:presLayoutVars>
      </dgm:prSet>
      <dgm:spPr/>
    </dgm:pt>
    <dgm:pt modelId="{E378D6EF-6FB8-4AD6-958B-04E16EE4AD09}" type="pres">
      <dgm:prSet presAssocID="{824CF923-C14F-4079-A9AE-C7359C491B49}" presName="sibTrans" presStyleCnt="0"/>
      <dgm:spPr/>
    </dgm:pt>
    <dgm:pt modelId="{7B22382B-6D3E-46D0-8227-0ADD1A0C6116}" type="pres">
      <dgm:prSet presAssocID="{CFFAC5C9-FFF1-44A8-A05A-AD913128AFA0}" presName="node" presStyleLbl="node1" presStyleIdx="1" presStyleCnt="2" custScaleX="169804" custLinFactNeighborX="16258">
        <dgm:presLayoutVars>
          <dgm:bulletEnabled val="1"/>
        </dgm:presLayoutVars>
      </dgm:prSet>
      <dgm:spPr/>
    </dgm:pt>
  </dgm:ptLst>
  <dgm:cxnLst>
    <dgm:cxn modelId="{D2C8506C-AB1B-437D-A7E6-3E8165A570A2}" type="presOf" srcId="{CFFAC5C9-FFF1-44A8-A05A-AD913128AFA0}" destId="{7B22382B-6D3E-46D0-8227-0ADD1A0C6116}" srcOrd="0" destOrd="0" presId="urn:microsoft.com/office/officeart/2005/8/layout/default"/>
    <dgm:cxn modelId="{C59F8180-5222-463C-BFC5-806309C0465E}" type="presOf" srcId="{4A574087-E0F3-4F16-A107-31A5FCCA004A}" destId="{5D6664EE-2CAA-4339-9A6D-32EF569247DE}" srcOrd="0" destOrd="0" presId="urn:microsoft.com/office/officeart/2005/8/layout/default"/>
    <dgm:cxn modelId="{CBF5CDAB-4C9A-49C5-8DDB-B53B88871F98}" srcId="{4A574087-E0F3-4F16-A107-31A5FCCA004A}" destId="{CFFAC5C9-FFF1-44A8-A05A-AD913128AFA0}" srcOrd="1" destOrd="0" parTransId="{51A9A6DC-C1F3-429E-AC97-14FE8C8CC98F}" sibTransId="{EB5EADA2-D57C-4F3E-86E8-7BEB87679B6A}"/>
    <dgm:cxn modelId="{12638EBE-65B3-4420-8523-15727676F8A2}" type="presOf" srcId="{3923D363-7F60-46E0-BD77-5CDBEAA0B04A}" destId="{7903D9DB-8D30-433D-981A-F142052FD872}" srcOrd="0" destOrd="0" presId="urn:microsoft.com/office/officeart/2005/8/layout/default"/>
    <dgm:cxn modelId="{1964D0FB-815F-4F18-B440-D8C4ABDF73A5}" srcId="{4A574087-E0F3-4F16-A107-31A5FCCA004A}" destId="{3923D363-7F60-46E0-BD77-5CDBEAA0B04A}" srcOrd="0" destOrd="0" parTransId="{7C5746FE-FAEA-435A-90A3-0FFF611752C4}" sibTransId="{824CF923-C14F-4079-A9AE-C7359C491B49}"/>
    <dgm:cxn modelId="{CEF7DD78-765E-4545-AA9E-67E6E61431D5}" type="presParOf" srcId="{5D6664EE-2CAA-4339-9A6D-32EF569247DE}" destId="{7903D9DB-8D30-433D-981A-F142052FD872}" srcOrd="0" destOrd="0" presId="urn:microsoft.com/office/officeart/2005/8/layout/default"/>
    <dgm:cxn modelId="{9C4A439B-3D1F-4EF4-967E-A921765553BC}" type="presParOf" srcId="{5D6664EE-2CAA-4339-9A6D-32EF569247DE}" destId="{E378D6EF-6FB8-4AD6-958B-04E16EE4AD09}" srcOrd="1" destOrd="0" presId="urn:microsoft.com/office/officeart/2005/8/layout/default"/>
    <dgm:cxn modelId="{F2F427FC-7174-4972-951B-E5F64BAD94CD}" type="presParOf" srcId="{5D6664EE-2CAA-4339-9A6D-32EF569247DE}" destId="{7B22382B-6D3E-46D0-8227-0ADD1A0C611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7750C3-577B-4BBB-9C24-BF9E3B4D35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7AA86FF-E86E-4856-9390-81921A22F34A}">
      <dgm:prSet/>
      <dgm:spPr>
        <a:solidFill>
          <a:schemeClr val="bg1">
            <a:lumMod val="75000"/>
          </a:schemeClr>
        </a:solidFill>
      </dgm:spPr>
      <dgm:t>
        <a:bodyPr/>
        <a:lstStyle/>
        <a:p>
          <a:r>
            <a:rPr lang="tr-TR" b="1" dirty="0">
              <a:solidFill>
                <a:schemeClr val="tx1"/>
              </a:solidFill>
            </a:rPr>
            <a:t>Çocuk istismarıdır</a:t>
          </a:r>
        </a:p>
      </dgm:t>
    </dgm:pt>
    <dgm:pt modelId="{806A3F90-2FCA-478D-92E8-BDEBA0B6DFD7}" type="parTrans" cxnId="{D1DD0C0E-1231-4AFD-8E47-BC41837EB5FA}">
      <dgm:prSet/>
      <dgm:spPr/>
      <dgm:t>
        <a:bodyPr/>
        <a:lstStyle/>
        <a:p>
          <a:endParaRPr lang="tr-TR"/>
        </a:p>
      </dgm:t>
    </dgm:pt>
    <dgm:pt modelId="{E1E72747-31E2-4F66-A60B-234D8EA0CA19}" type="sibTrans" cxnId="{D1DD0C0E-1231-4AFD-8E47-BC41837EB5FA}">
      <dgm:prSet/>
      <dgm:spPr/>
      <dgm:t>
        <a:bodyPr/>
        <a:lstStyle/>
        <a:p>
          <a:endParaRPr lang="tr-TR"/>
        </a:p>
      </dgm:t>
    </dgm:pt>
    <dgm:pt modelId="{E374404F-1A8D-4A77-87AC-B5183FEE6AAE}">
      <dgm:prSet/>
      <dgm:spPr>
        <a:solidFill>
          <a:schemeClr val="bg1">
            <a:lumMod val="75000"/>
          </a:schemeClr>
        </a:solidFill>
      </dgm:spPr>
      <dgm:t>
        <a:bodyPr/>
        <a:lstStyle/>
        <a:p>
          <a:r>
            <a:rPr lang="tr-TR" b="1" dirty="0">
              <a:solidFill>
                <a:schemeClr val="tx1"/>
              </a:solidFill>
            </a:rPr>
            <a:t>Çocuk ihmalidir</a:t>
          </a:r>
        </a:p>
      </dgm:t>
    </dgm:pt>
    <dgm:pt modelId="{05C26874-0D5B-49C8-8D88-C2F095FD7E2A}" type="parTrans" cxnId="{030A8F04-26D7-45C5-B870-19058E0F25E6}">
      <dgm:prSet/>
      <dgm:spPr/>
      <dgm:t>
        <a:bodyPr/>
        <a:lstStyle/>
        <a:p>
          <a:endParaRPr lang="tr-TR"/>
        </a:p>
      </dgm:t>
    </dgm:pt>
    <dgm:pt modelId="{D89145F7-99ED-426F-A4A9-2F3EA508361D}" type="sibTrans" cxnId="{030A8F04-26D7-45C5-B870-19058E0F25E6}">
      <dgm:prSet/>
      <dgm:spPr/>
      <dgm:t>
        <a:bodyPr/>
        <a:lstStyle/>
        <a:p>
          <a:endParaRPr lang="tr-TR"/>
        </a:p>
      </dgm:t>
    </dgm:pt>
    <dgm:pt modelId="{543A1842-DE31-4545-ABC8-55EC300F1FA2}">
      <dgm:prSet/>
      <dgm:spPr>
        <a:solidFill>
          <a:schemeClr val="bg1">
            <a:lumMod val="75000"/>
          </a:schemeClr>
        </a:solidFill>
      </dgm:spPr>
      <dgm:t>
        <a:bodyPr/>
        <a:lstStyle/>
        <a:p>
          <a:r>
            <a:rPr lang="tr-TR" b="1" dirty="0">
              <a:solidFill>
                <a:schemeClr val="tx1"/>
              </a:solidFill>
            </a:rPr>
            <a:t>Çocuk hakları ihlalidir</a:t>
          </a:r>
        </a:p>
      </dgm:t>
    </dgm:pt>
    <dgm:pt modelId="{94757B7C-F140-451B-8700-A82013877C6D}" type="parTrans" cxnId="{BE47866A-904E-4FDA-8221-1FEDA737F784}">
      <dgm:prSet/>
      <dgm:spPr/>
      <dgm:t>
        <a:bodyPr/>
        <a:lstStyle/>
        <a:p>
          <a:endParaRPr lang="tr-TR"/>
        </a:p>
      </dgm:t>
    </dgm:pt>
    <dgm:pt modelId="{8C5C25C1-EDDA-43DF-8EC7-DDE84A3155BC}" type="sibTrans" cxnId="{BE47866A-904E-4FDA-8221-1FEDA737F784}">
      <dgm:prSet/>
      <dgm:spPr/>
      <dgm:t>
        <a:bodyPr/>
        <a:lstStyle/>
        <a:p>
          <a:endParaRPr lang="tr-TR"/>
        </a:p>
      </dgm:t>
    </dgm:pt>
    <dgm:pt modelId="{41F40D3C-1425-467D-B0E2-FD6AE1245FE3}">
      <dgm:prSet/>
      <dgm:spPr>
        <a:solidFill>
          <a:schemeClr val="bg1">
            <a:lumMod val="75000"/>
          </a:schemeClr>
        </a:solidFill>
      </dgm:spPr>
      <dgm:t>
        <a:bodyPr/>
        <a:lstStyle/>
        <a:p>
          <a:r>
            <a:rPr lang="tr-TR" b="1" dirty="0">
              <a:solidFill>
                <a:schemeClr val="tx1"/>
              </a:solidFill>
            </a:rPr>
            <a:t>Toplumsal bir sorundur</a:t>
          </a:r>
          <a:endParaRPr lang="en-US" b="1" dirty="0">
            <a:solidFill>
              <a:schemeClr val="tx1"/>
            </a:solidFill>
          </a:endParaRPr>
        </a:p>
      </dgm:t>
    </dgm:pt>
    <dgm:pt modelId="{280BA68B-D3F4-4DC7-91D7-5638D1BEC54B}" type="parTrans" cxnId="{6449BB50-E8D0-473E-ABA8-832B963F05C9}">
      <dgm:prSet/>
      <dgm:spPr/>
      <dgm:t>
        <a:bodyPr/>
        <a:lstStyle/>
        <a:p>
          <a:endParaRPr lang="tr-TR"/>
        </a:p>
      </dgm:t>
    </dgm:pt>
    <dgm:pt modelId="{67860F00-B7C7-4233-A42C-832ED4E64B73}" type="sibTrans" cxnId="{6449BB50-E8D0-473E-ABA8-832B963F05C9}">
      <dgm:prSet/>
      <dgm:spPr/>
      <dgm:t>
        <a:bodyPr/>
        <a:lstStyle/>
        <a:p>
          <a:endParaRPr lang="tr-TR"/>
        </a:p>
      </dgm:t>
    </dgm:pt>
    <dgm:pt modelId="{43F042D3-5358-4373-8CBC-1CB4650E2497}">
      <dgm:prSet phldrT="[Text]"/>
      <dgm:spPr>
        <a:solidFill>
          <a:schemeClr val="bg1">
            <a:lumMod val="75000"/>
          </a:schemeClr>
        </a:solidFill>
      </dgm:spPr>
      <dgm:t>
        <a:bodyPr/>
        <a:lstStyle/>
        <a:p>
          <a:r>
            <a:rPr lang="tr-TR" b="1">
              <a:solidFill>
                <a:schemeClr val="tx1"/>
              </a:solidFill>
            </a:rPr>
            <a:t>Kadına yönelik şiddetin bir türüdür</a:t>
          </a:r>
          <a:endParaRPr lang="tr-TR" b="1" dirty="0">
            <a:solidFill>
              <a:schemeClr val="tx1"/>
            </a:solidFill>
          </a:endParaRPr>
        </a:p>
      </dgm:t>
    </dgm:pt>
    <dgm:pt modelId="{AAED0338-36C3-461F-BC69-10AD6DD6224E}" type="parTrans" cxnId="{5CA6E2EB-28C3-4F2F-9421-CC8F88180792}">
      <dgm:prSet/>
      <dgm:spPr/>
      <dgm:t>
        <a:bodyPr/>
        <a:lstStyle/>
        <a:p>
          <a:endParaRPr lang="tr-TR"/>
        </a:p>
      </dgm:t>
    </dgm:pt>
    <dgm:pt modelId="{88452C70-EA53-46C7-89B5-EC35AE912DB5}" type="sibTrans" cxnId="{5CA6E2EB-28C3-4F2F-9421-CC8F88180792}">
      <dgm:prSet/>
      <dgm:spPr/>
      <dgm:t>
        <a:bodyPr/>
        <a:lstStyle/>
        <a:p>
          <a:endParaRPr lang="tr-TR"/>
        </a:p>
      </dgm:t>
    </dgm:pt>
    <dgm:pt modelId="{4534577E-6A99-4234-B162-FDE6A065C396}" type="pres">
      <dgm:prSet presAssocID="{367750C3-577B-4BBB-9C24-BF9E3B4D3585}" presName="diagram" presStyleCnt="0">
        <dgm:presLayoutVars>
          <dgm:dir/>
          <dgm:resizeHandles val="exact"/>
        </dgm:presLayoutVars>
      </dgm:prSet>
      <dgm:spPr/>
    </dgm:pt>
    <dgm:pt modelId="{AC78740F-686F-4271-8E6D-FB4131E6C937}" type="pres">
      <dgm:prSet presAssocID="{47AA86FF-E86E-4856-9390-81921A22F34A}" presName="node" presStyleLbl="node1" presStyleIdx="0" presStyleCnt="5">
        <dgm:presLayoutVars>
          <dgm:bulletEnabled val="1"/>
        </dgm:presLayoutVars>
      </dgm:prSet>
      <dgm:spPr/>
    </dgm:pt>
    <dgm:pt modelId="{02EA34D7-E8DE-4E59-83AB-CB9BC64F7B51}" type="pres">
      <dgm:prSet presAssocID="{E1E72747-31E2-4F66-A60B-234D8EA0CA19}" presName="sibTrans" presStyleCnt="0"/>
      <dgm:spPr/>
    </dgm:pt>
    <dgm:pt modelId="{AAF9A775-4CF4-4DFE-8189-7F2BC1266089}" type="pres">
      <dgm:prSet presAssocID="{E374404F-1A8D-4A77-87AC-B5183FEE6AAE}" presName="node" presStyleLbl="node1" presStyleIdx="1" presStyleCnt="5">
        <dgm:presLayoutVars>
          <dgm:bulletEnabled val="1"/>
        </dgm:presLayoutVars>
      </dgm:prSet>
      <dgm:spPr/>
    </dgm:pt>
    <dgm:pt modelId="{0D14C0D3-0E46-47DF-9CFB-ACD8BB340204}" type="pres">
      <dgm:prSet presAssocID="{D89145F7-99ED-426F-A4A9-2F3EA508361D}" presName="sibTrans" presStyleCnt="0"/>
      <dgm:spPr/>
    </dgm:pt>
    <dgm:pt modelId="{A50FFBC4-34E0-4BCF-80D5-7B5DE18FAD36}" type="pres">
      <dgm:prSet presAssocID="{543A1842-DE31-4545-ABC8-55EC300F1FA2}" presName="node" presStyleLbl="node1" presStyleIdx="2" presStyleCnt="5">
        <dgm:presLayoutVars>
          <dgm:bulletEnabled val="1"/>
        </dgm:presLayoutVars>
      </dgm:prSet>
      <dgm:spPr/>
    </dgm:pt>
    <dgm:pt modelId="{89853580-9191-4017-A622-13A2D836768C}" type="pres">
      <dgm:prSet presAssocID="{8C5C25C1-EDDA-43DF-8EC7-DDE84A3155BC}" presName="sibTrans" presStyleCnt="0"/>
      <dgm:spPr/>
    </dgm:pt>
    <dgm:pt modelId="{6AE742D4-B8F3-4C66-B043-84CE3FBC7BF6}" type="pres">
      <dgm:prSet presAssocID="{43F042D3-5358-4373-8CBC-1CB4650E2497}" presName="node" presStyleLbl="node1" presStyleIdx="3" presStyleCnt="5">
        <dgm:presLayoutVars>
          <dgm:bulletEnabled val="1"/>
        </dgm:presLayoutVars>
      </dgm:prSet>
      <dgm:spPr/>
    </dgm:pt>
    <dgm:pt modelId="{B21E605C-B2F3-4C3F-8207-B823B460125F}" type="pres">
      <dgm:prSet presAssocID="{88452C70-EA53-46C7-89B5-EC35AE912DB5}" presName="sibTrans" presStyleCnt="0"/>
      <dgm:spPr/>
    </dgm:pt>
    <dgm:pt modelId="{111CF0E1-A9FF-4554-A6F4-4F4A06508305}" type="pres">
      <dgm:prSet presAssocID="{41F40D3C-1425-467D-B0E2-FD6AE1245FE3}" presName="node" presStyleLbl="node1" presStyleIdx="4" presStyleCnt="5">
        <dgm:presLayoutVars>
          <dgm:bulletEnabled val="1"/>
        </dgm:presLayoutVars>
      </dgm:prSet>
      <dgm:spPr/>
    </dgm:pt>
  </dgm:ptLst>
  <dgm:cxnLst>
    <dgm:cxn modelId="{0D195403-3539-42C9-BAB7-7E492A887115}" type="presOf" srcId="{43F042D3-5358-4373-8CBC-1CB4650E2497}" destId="{6AE742D4-B8F3-4C66-B043-84CE3FBC7BF6}" srcOrd="0" destOrd="0" presId="urn:microsoft.com/office/officeart/2005/8/layout/default"/>
    <dgm:cxn modelId="{030A8F04-26D7-45C5-B870-19058E0F25E6}" srcId="{367750C3-577B-4BBB-9C24-BF9E3B4D3585}" destId="{E374404F-1A8D-4A77-87AC-B5183FEE6AAE}" srcOrd="1" destOrd="0" parTransId="{05C26874-0D5B-49C8-8D88-C2F095FD7E2A}" sibTransId="{D89145F7-99ED-426F-A4A9-2F3EA508361D}"/>
    <dgm:cxn modelId="{D1DD0C0E-1231-4AFD-8E47-BC41837EB5FA}" srcId="{367750C3-577B-4BBB-9C24-BF9E3B4D3585}" destId="{47AA86FF-E86E-4856-9390-81921A22F34A}" srcOrd="0" destOrd="0" parTransId="{806A3F90-2FCA-478D-92E8-BDEBA0B6DFD7}" sibTransId="{E1E72747-31E2-4F66-A60B-234D8EA0CA19}"/>
    <dgm:cxn modelId="{FC439F20-8B82-42FA-9969-3258286F4BFD}" type="presOf" srcId="{367750C3-577B-4BBB-9C24-BF9E3B4D3585}" destId="{4534577E-6A99-4234-B162-FDE6A065C396}" srcOrd="0" destOrd="0" presId="urn:microsoft.com/office/officeart/2005/8/layout/default"/>
    <dgm:cxn modelId="{0A72E522-A740-4A37-A246-BE0E24E32CE0}" type="presOf" srcId="{41F40D3C-1425-467D-B0E2-FD6AE1245FE3}" destId="{111CF0E1-A9FF-4554-A6F4-4F4A06508305}" srcOrd="0" destOrd="0" presId="urn:microsoft.com/office/officeart/2005/8/layout/default"/>
    <dgm:cxn modelId="{BE47866A-904E-4FDA-8221-1FEDA737F784}" srcId="{367750C3-577B-4BBB-9C24-BF9E3B4D3585}" destId="{543A1842-DE31-4545-ABC8-55EC300F1FA2}" srcOrd="2" destOrd="0" parTransId="{94757B7C-F140-451B-8700-A82013877C6D}" sibTransId="{8C5C25C1-EDDA-43DF-8EC7-DDE84A3155BC}"/>
    <dgm:cxn modelId="{6449BB50-E8D0-473E-ABA8-832B963F05C9}" srcId="{367750C3-577B-4BBB-9C24-BF9E3B4D3585}" destId="{41F40D3C-1425-467D-B0E2-FD6AE1245FE3}" srcOrd="4" destOrd="0" parTransId="{280BA68B-D3F4-4DC7-91D7-5638D1BEC54B}" sibTransId="{67860F00-B7C7-4233-A42C-832ED4E64B73}"/>
    <dgm:cxn modelId="{E2DC9C76-E748-45D3-9740-3586DF05C328}" type="presOf" srcId="{E374404F-1A8D-4A77-87AC-B5183FEE6AAE}" destId="{AAF9A775-4CF4-4DFE-8189-7F2BC1266089}" srcOrd="0" destOrd="0" presId="urn:microsoft.com/office/officeart/2005/8/layout/default"/>
    <dgm:cxn modelId="{9058175A-850C-4444-9D94-DF424A06F323}" type="presOf" srcId="{543A1842-DE31-4545-ABC8-55EC300F1FA2}" destId="{A50FFBC4-34E0-4BCF-80D5-7B5DE18FAD36}" srcOrd="0" destOrd="0" presId="urn:microsoft.com/office/officeart/2005/8/layout/default"/>
    <dgm:cxn modelId="{8A6F96A0-B808-4CE5-8F52-D2B013248941}" type="presOf" srcId="{47AA86FF-E86E-4856-9390-81921A22F34A}" destId="{AC78740F-686F-4271-8E6D-FB4131E6C937}" srcOrd="0" destOrd="0" presId="urn:microsoft.com/office/officeart/2005/8/layout/default"/>
    <dgm:cxn modelId="{5CA6E2EB-28C3-4F2F-9421-CC8F88180792}" srcId="{367750C3-577B-4BBB-9C24-BF9E3B4D3585}" destId="{43F042D3-5358-4373-8CBC-1CB4650E2497}" srcOrd="3" destOrd="0" parTransId="{AAED0338-36C3-461F-BC69-10AD6DD6224E}" sibTransId="{88452C70-EA53-46C7-89B5-EC35AE912DB5}"/>
    <dgm:cxn modelId="{AA2BA08B-CF6A-405B-8CB4-D4835D297FAB}" type="presParOf" srcId="{4534577E-6A99-4234-B162-FDE6A065C396}" destId="{AC78740F-686F-4271-8E6D-FB4131E6C937}" srcOrd="0" destOrd="0" presId="urn:microsoft.com/office/officeart/2005/8/layout/default"/>
    <dgm:cxn modelId="{E531F574-9BB7-4AE9-9102-09CF7295801F}" type="presParOf" srcId="{4534577E-6A99-4234-B162-FDE6A065C396}" destId="{02EA34D7-E8DE-4E59-83AB-CB9BC64F7B51}" srcOrd="1" destOrd="0" presId="urn:microsoft.com/office/officeart/2005/8/layout/default"/>
    <dgm:cxn modelId="{E2A43BFD-5478-4B3F-B5C3-8417A084A69F}" type="presParOf" srcId="{4534577E-6A99-4234-B162-FDE6A065C396}" destId="{AAF9A775-4CF4-4DFE-8189-7F2BC1266089}" srcOrd="2" destOrd="0" presId="urn:microsoft.com/office/officeart/2005/8/layout/default"/>
    <dgm:cxn modelId="{46A849C2-5019-414E-A32F-492AC53613E5}" type="presParOf" srcId="{4534577E-6A99-4234-B162-FDE6A065C396}" destId="{0D14C0D3-0E46-47DF-9CFB-ACD8BB340204}" srcOrd="3" destOrd="0" presId="urn:microsoft.com/office/officeart/2005/8/layout/default"/>
    <dgm:cxn modelId="{CE4CFEFD-EDA5-419E-83D9-250D9D9139D9}" type="presParOf" srcId="{4534577E-6A99-4234-B162-FDE6A065C396}" destId="{A50FFBC4-34E0-4BCF-80D5-7B5DE18FAD36}" srcOrd="4" destOrd="0" presId="urn:microsoft.com/office/officeart/2005/8/layout/default"/>
    <dgm:cxn modelId="{BB7F7A06-E4C4-4BDD-97D1-C23D3988EB51}" type="presParOf" srcId="{4534577E-6A99-4234-B162-FDE6A065C396}" destId="{89853580-9191-4017-A622-13A2D836768C}" srcOrd="5" destOrd="0" presId="urn:microsoft.com/office/officeart/2005/8/layout/default"/>
    <dgm:cxn modelId="{5CD3F5D3-A5B3-4E7B-8B74-AF9903795FBE}" type="presParOf" srcId="{4534577E-6A99-4234-B162-FDE6A065C396}" destId="{6AE742D4-B8F3-4C66-B043-84CE3FBC7BF6}" srcOrd="6" destOrd="0" presId="urn:microsoft.com/office/officeart/2005/8/layout/default"/>
    <dgm:cxn modelId="{980ACB11-2269-417C-A9FF-BD74D76783D4}" type="presParOf" srcId="{4534577E-6A99-4234-B162-FDE6A065C396}" destId="{B21E605C-B2F3-4C3F-8207-B823B460125F}" srcOrd="7" destOrd="0" presId="urn:microsoft.com/office/officeart/2005/8/layout/default"/>
    <dgm:cxn modelId="{4B12C572-9B86-446C-9E6F-7C0F1C00BF5F}" type="presParOf" srcId="{4534577E-6A99-4234-B162-FDE6A065C396}" destId="{111CF0E1-A9FF-4554-A6F4-4F4A0650830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C81CD-3D07-4FB2-8863-53B1DA8ACF50}">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tr-TR" sz="1500" kern="1200" dirty="0"/>
        </a:p>
      </dsp:txBody>
      <dsp:txXfrm rot="-5400000">
        <a:off x="1" y="284603"/>
        <a:ext cx="565164" cy="242213"/>
      </dsp:txXfrm>
    </dsp:sp>
    <dsp:sp modelId="{190233CA-1554-49FA-ABCE-21BC8A2008A2}">
      <dsp:nvSpPr>
        <dsp:cNvPr id="0" name=""/>
        <dsp:cNvSpPr/>
      </dsp:nvSpPr>
      <dsp:spPr>
        <a:xfrm rot="5400000">
          <a:off x="3963534" y="-3396348"/>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tr-TR" sz="1600" kern="1200" dirty="0"/>
            <a:t>Fiziksel ve ruhsal olarak evliliğe uygun olmadıkları için evlilik sorumluluklarının altında ezilebilirler.</a:t>
          </a:r>
        </a:p>
      </dsp:txBody>
      <dsp:txXfrm rot="-5400000">
        <a:off x="565164" y="27640"/>
        <a:ext cx="7295917" cy="473559"/>
      </dsp:txXfrm>
    </dsp:sp>
    <dsp:sp modelId="{B4DDF7F6-C2F4-42CF-84E1-5D2C9566E123}">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tr-TR" sz="1500" kern="1200"/>
            <a:t> </a:t>
          </a:r>
          <a:endParaRPr lang="tr-TR" sz="1500" kern="1200" dirty="0"/>
        </a:p>
      </dsp:txBody>
      <dsp:txXfrm rot="-5400000">
        <a:off x="1" y="992586"/>
        <a:ext cx="565164" cy="242213"/>
      </dsp:txXfrm>
    </dsp:sp>
    <dsp:sp modelId="{9D3AD910-04C1-4AC6-B4D6-63D594DC8C05}">
      <dsp:nvSpPr>
        <dsp:cNvPr id="0" name=""/>
        <dsp:cNvSpPr/>
      </dsp:nvSpPr>
      <dsp:spPr>
        <a:xfrm rot="5400000">
          <a:off x="3963534" y="-2688365"/>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tr-TR" sz="1600" kern="1200" dirty="0"/>
            <a:t>Aşağılanabilir, şiddete maruz kalabilirler.</a:t>
          </a:r>
        </a:p>
      </dsp:txBody>
      <dsp:txXfrm rot="-5400000">
        <a:off x="565164" y="735623"/>
        <a:ext cx="7295917" cy="473559"/>
      </dsp:txXfrm>
    </dsp:sp>
    <dsp:sp modelId="{10D9B862-C1D9-49DF-99BD-BA55BC2F9266}">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tr-TR" sz="1500" kern="1200" dirty="0"/>
        </a:p>
      </dsp:txBody>
      <dsp:txXfrm rot="-5400000">
        <a:off x="1" y="1700570"/>
        <a:ext cx="565164" cy="242213"/>
      </dsp:txXfrm>
    </dsp:sp>
    <dsp:sp modelId="{9954C342-B7C7-4C30-A463-DCE83C6E99CA}">
      <dsp:nvSpPr>
        <dsp:cNvPr id="0" name=""/>
        <dsp:cNvSpPr/>
      </dsp:nvSpPr>
      <dsp:spPr>
        <a:xfrm rot="5400000">
          <a:off x="3963534" y="-1980381"/>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tr-TR" sz="1600" kern="1200" dirty="0"/>
            <a:t>Özgüvensiz, güçsüz hissederler, mutsuz olabilirler, sağlıkları bozulabilir. </a:t>
          </a:r>
        </a:p>
      </dsp:txBody>
      <dsp:txXfrm rot="-5400000">
        <a:off x="565164" y="1443607"/>
        <a:ext cx="7295917" cy="473559"/>
      </dsp:txXfrm>
    </dsp:sp>
    <dsp:sp modelId="{BA24F273-8A93-491B-B226-402D973D51A9}">
      <dsp:nvSpPr>
        <dsp:cNvPr id="0" name=""/>
        <dsp:cNvSpPr/>
      </dsp:nvSpPr>
      <dsp:spPr>
        <a:xfrm rot="5400000">
          <a:off x="-121106" y="224707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tr-TR" sz="1500" kern="1200" dirty="0"/>
        </a:p>
      </dsp:txBody>
      <dsp:txXfrm rot="-5400000">
        <a:off x="1" y="2408553"/>
        <a:ext cx="565164" cy="242213"/>
      </dsp:txXfrm>
    </dsp:sp>
    <dsp:sp modelId="{DF638080-C476-4BDF-B9CD-EDAFA4D8EFEC}">
      <dsp:nvSpPr>
        <dsp:cNvPr id="0" name=""/>
        <dsp:cNvSpPr/>
      </dsp:nvSpPr>
      <dsp:spPr>
        <a:xfrm rot="5400000">
          <a:off x="3963534" y="-1272398"/>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tr-TR" sz="1600" kern="1200" dirty="0"/>
            <a:t>Okula devam edemezler, eğitim hakkından mahrum kalırlar.</a:t>
          </a:r>
        </a:p>
      </dsp:txBody>
      <dsp:txXfrm rot="-5400000">
        <a:off x="565164" y="2151590"/>
        <a:ext cx="7295917" cy="473559"/>
      </dsp:txXfrm>
    </dsp:sp>
    <dsp:sp modelId="{8834E20E-6DFD-46D9-A292-7BD75B42D97C}">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tr-TR" sz="1500" kern="1200" dirty="0"/>
        </a:p>
      </dsp:txBody>
      <dsp:txXfrm rot="-5400000">
        <a:off x="1" y="3116537"/>
        <a:ext cx="565164" cy="242213"/>
      </dsp:txXfrm>
    </dsp:sp>
    <dsp:sp modelId="{65FCDF85-86F9-44B7-9377-806126A9F51C}">
      <dsp:nvSpPr>
        <dsp:cNvPr id="0" name=""/>
        <dsp:cNvSpPr/>
      </dsp:nvSpPr>
      <dsp:spPr>
        <a:xfrm rot="5400000">
          <a:off x="3963534" y="-564414"/>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tr-TR" sz="1600" kern="1200" dirty="0"/>
            <a:t>Kendilerine ait gelirleri olmaz, başkalarına bağımlı olurlar.</a:t>
          </a:r>
        </a:p>
      </dsp:txBody>
      <dsp:txXfrm rot="-5400000">
        <a:off x="565164" y="2859574"/>
        <a:ext cx="7295917" cy="473559"/>
      </dsp:txXfrm>
    </dsp:sp>
    <dsp:sp modelId="{100849F4-4D1C-4AB9-AE61-73AB2EBABE4F}">
      <dsp:nvSpPr>
        <dsp:cNvPr id="0" name=""/>
        <dsp:cNvSpPr/>
      </dsp:nvSpPr>
      <dsp:spPr>
        <a:xfrm rot="5400000">
          <a:off x="-121106" y="366304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tr-TR" sz="1500" kern="1200" dirty="0"/>
        </a:p>
      </dsp:txBody>
      <dsp:txXfrm rot="-5400000">
        <a:off x="1" y="3824520"/>
        <a:ext cx="565164" cy="242213"/>
      </dsp:txXfrm>
    </dsp:sp>
    <dsp:sp modelId="{F8768F96-162E-4A91-A7A9-27B2E15FC75E}">
      <dsp:nvSpPr>
        <dsp:cNvPr id="0" name=""/>
        <dsp:cNvSpPr/>
      </dsp:nvSpPr>
      <dsp:spPr>
        <a:xfrm rot="5400000">
          <a:off x="3963534" y="143568"/>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tr-TR" sz="1600" kern="1200" dirty="0"/>
            <a:t> Hamilelikte ve doğumda sağlık problemleri yaşayabilir, hayatlarını kaybedebilirler.</a:t>
          </a:r>
        </a:p>
      </dsp:txBody>
      <dsp:txXfrm rot="-5400000">
        <a:off x="565164" y="3567556"/>
        <a:ext cx="729591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C81CD-3D07-4FB2-8863-53B1DA8ACF50}">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339270"/>
        <a:ext cx="675222" cy="289381"/>
      </dsp:txXfrm>
    </dsp:sp>
    <dsp:sp modelId="{190233CA-1554-49FA-ABCE-21BC8A2008A2}">
      <dsp:nvSpPr>
        <dsp:cNvPr id="0" name=""/>
        <dsp:cNvSpPr/>
      </dsp:nvSpPr>
      <dsp:spPr>
        <a:xfrm rot="5400000">
          <a:off x="3967465" y="-3290583"/>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Erken yaşta ev bakma sorumluluğunu almak zorunda kalırlar.</a:t>
          </a:r>
        </a:p>
      </dsp:txBody>
      <dsp:txXfrm rot="-5400000">
        <a:off x="675223" y="32266"/>
        <a:ext cx="7180870" cy="565778"/>
      </dsp:txXfrm>
    </dsp:sp>
    <dsp:sp modelId="{B4DDF7F6-C2F4-42CF-84E1-5D2C9566E123}">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tr-TR" sz="1900" kern="1200"/>
            <a:t> </a:t>
          </a:r>
          <a:endParaRPr lang="tr-TR" sz="1900" kern="1200" dirty="0"/>
        </a:p>
      </dsp:txBody>
      <dsp:txXfrm rot="-5400000">
        <a:off x="1" y="1185123"/>
        <a:ext cx="675222" cy="289381"/>
      </dsp:txXfrm>
    </dsp:sp>
    <dsp:sp modelId="{9D3AD910-04C1-4AC6-B4D6-63D594DC8C05}">
      <dsp:nvSpPr>
        <dsp:cNvPr id="0" name=""/>
        <dsp:cNvSpPr/>
      </dsp:nvSpPr>
      <dsp:spPr>
        <a:xfrm rot="5400000">
          <a:off x="3967465" y="-2444729"/>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Yaşadıkları stres ve yükten dolayı öfkeli, mutsuz olabilirler, sağlıkları bozulabilir.</a:t>
          </a:r>
        </a:p>
      </dsp:txBody>
      <dsp:txXfrm rot="-5400000">
        <a:off x="675223" y="878120"/>
        <a:ext cx="7180870" cy="565778"/>
      </dsp:txXfrm>
    </dsp:sp>
    <dsp:sp modelId="{6ADB0520-47A8-41CA-BE4D-1F296775A0A0}">
      <dsp:nvSpPr>
        <dsp:cNvPr id="0" name=""/>
        <dsp:cNvSpPr/>
      </dsp:nvSpPr>
      <dsp:spPr>
        <a:xfrm rot="5400000">
          <a:off x="-144690" y="1838057"/>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2030977"/>
        <a:ext cx="675222" cy="289381"/>
      </dsp:txXfrm>
    </dsp:sp>
    <dsp:sp modelId="{AF84CD84-D8CD-4041-AFD2-2A7B3F82E235}">
      <dsp:nvSpPr>
        <dsp:cNvPr id="0" name=""/>
        <dsp:cNvSpPr/>
      </dsp:nvSpPr>
      <dsp:spPr>
        <a:xfrm rot="5400000">
          <a:off x="3967465" y="-1598875"/>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Büyüklere bağımlı olabilirler, kendi kararlarını vermekte zorlanabilirler. </a:t>
          </a:r>
        </a:p>
      </dsp:txBody>
      <dsp:txXfrm rot="-5400000">
        <a:off x="675223" y="1723974"/>
        <a:ext cx="7180870" cy="565778"/>
      </dsp:txXfrm>
    </dsp:sp>
    <dsp:sp modelId="{10D9B862-C1D9-49DF-99BD-BA55BC2F9266}">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2876831"/>
        <a:ext cx="675222" cy="289381"/>
      </dsp:txXfrm>
    </dsp:sp>
    <dsp:sp modelId="{9954C342-B7C7-4C30-A463-DCE83C6E99CA}">
      <dsp:nvSpPr>
        <dsp:cNvPr id="0" name=""/>
        <dsp:cNvSpPr/>
      </dsp:nvSpPr>
      <dsp:spPr>
        <a:xfrm rot="5400000">
          <a:off x="3967465" y="-753021"/>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Okula devam edemezler, eğitim hakkından mahrum kalırlar</a:t>
          </a:r>
        </a:p>
      </dsp:txBody>
      <dsp:txXfrm rot="-5400000">
        <a:off x="675223" y="2569828"/>
        <a:ext cx="7180870" cy="565778"/>
      </dsp:txXfrm>
    </dsp:sp>
    <dsp:sp modelId="{8834E20E-6DFD-46D9-A292-7BD75B42D97C}">
      <dsp:nvSpPr>
        <dsp:cNvPr id="0" name=""/>
        <dsp:cNvSpPr/>
      </dsp:nvSpPr>
      <dsp:spPr>
        <a:xfrm rot="5400000">
          <a:off x="-144690" y="3529765"/>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3722685"/>
        <a:ext cx="675222" cy="289381"/>
      </dsp:txXfrm>
    </dsp:sp>
    <dsp:sp modelId="{65FCDF85-86F9-44B7-9377-806126A9F51C}">
      <dsp:nvSpPr>
        <dsp:cNvPr id="0" name=""/>
        <dsp:cNvSpPr/>
      </dsp:nvSpPr>
      <dsp:spPr>
        <a:xfrm rot="5400000">
          <a:off x="3967465" y="92832"/>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Vasıflı bir işte çalışamazlar, geçim sıkıntısı çekerlar.</a:t>
          </a:r>
        </a:p>
      </dsp:txBody>
      <dsp:txXfrm rot="-5400000">
        <a:off x="675223" y="3415682"/>
        <a:ext cx="7180870" cy="565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C81CD-3D07-4FB2-8863-53B1DA8ACF50}">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339270"/>
        <a:ext cx="675222" cy="289381"/>
      </dsp:txXfrm>
    </dsp:sp>
    <dsp:sp modelId="{190233CA-1554-49FA-ABCE-21BC8A2008A2}">
      <dsp:nvSpPr>
        <dsp:cNvPr id="0" name=""/>
        <dsp:cNvSpPr/>
      </dsp:nvSpPr>
      <dsp:spPr>
        <a:xfrm rot="5400000">
          <a:off x="3967465" y="-3290583"/>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Erkenden</a:t>
          </a:r>
          <a:r>
            <a:rPr lang="tr-TR" sz="1900" kern="1200" baseline="0" dirty="0"/>
            <a:t> çocuklarından uzak kalırlar.</a:t>
          </a:r>
          <a:endParaRPr lang="tr-TR" sz="1900" kern="1200" dirty="0"/>
        </a:p>
      </dsp:txBody>
      <dsp:txXfrm rot="-5400000">
        <a:off x="675223" y="32266"/>
        <a:ext cx="7180870" cy="565778"/>
      </dsp:txXfrm>
    </dsp:sp>
    <dsp:sp modelId="{B4DDF7F6-C2F4-42CF-84E1-5D2C9566E123}">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tr-TR" sz="1900" kern="1200"/>
            <a:t> </a:t>
          </a:r>
          <a:endParaRPr lang="tr-TR" sz="1900" kern="1200" dirty="0"/>
        </a:p>
      </dsp:txBody>
      <dsp:txXfrm rot="-5400000">
        <a:off x="1" y="1185123"/>
        <a:ext cx="675222" cy="289381"/>
      </dsp:txXfrm>
    </dsp:sp>
    <dsp:sp modelId="{9D3AD910-04C1-4AC6-B4D6-63D594DC8C05}">
      <dsp:nvSpPr>
        <dsp:cNvPr id="0" name=""/>
        <dsp:cNvSpPr/>
      </dsp:nvSpPr>
      <dsp:spPr>
        <a:xfrm rot="5400000">
          <a:off x="3967465" y="-2444729"/>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Çocuklarının mutsuz olduğunu görüp üzülebilirler. </a:t>
          </a:r>
        </a:p>
      </dsp:txBody>
      <dsp:txXfrm rot="-5400000">
        <a:off x="675223" y="878120"/>
        <a:ext cx="7180870" cy="565778"/>
      </dsp:txXfrm>
    </dsp:sp>
    <dsp:sp modelId="{10D9B862-C1D9-49DF-99BD-BA55BC2F9266}">
      <dsp:nvSpPr>
        <dsp:cNvPr id="0" name=""/>
        <dsp:cNvSpPr/>
      </dsp:nvSpPr>
      <dsp:spPr>
        <a:xfrm rot="5400000">
          <a:off x="-144690" y="1838057"/>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2030977"/>
        <a:ext cx="675222" cy="289381"/>
      </dsp:txXfrm>
    </dsp:sp>
    <dsp:sp modelId="{9954C342-B7C7-4C30-A463-DCE83C6E99CA}">
      <dsp:nvSpPr>
        <dsp:cNvPr id="0" name=""/>
        <dsp:cNvSpPr/>
      </dsp:nvSpPr>
      <dsp:spPr>
        <a:xfrm rot="5400000">
          <a:off x="3967465" y="-1598875"/>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Çocuklarının yaşadıkları olumsuzluklardan dolayı suçlu hissedebilirler.</a:t>
          </a:r>
        </a:p>
      </dsp:txBody>
      <dsp:txXfrm rot="-5400000">
        <a:off x="675223" y="1723974"/>
        <a:ext cx="7180870" cy="565778"/>
      </dsp:txXfrm>
    </dsp:sp>
    <dsp:sp modelId="{BA24F273-8A93-491B-B226-402D973D51A9}">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2876831"/>
        <a:ext cx="675222" cy="289381"/>
      </dsp:txXfrm>
    </dsp:sp>
    <dsp:sp modelId="{DF638080-C476-4BDF-B9CD-EDAFA4D8EFEC}">
      <dsp:nvSpPr>
        <dsp:cNvPr id="0" name=""/>
        <dsp:cNvSpPr/>
      </dsp:nvSpPr>
      <dsp:spPr>
        <a:xfrm rot="5400000">
          <a:off x="3967465" y="-753021"/>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Hep çocukların problemlerini çözmek zorunda kalabilirler.</a:t>
          </a:r>
        </a:p>
      </dsp:txBody>
      <dsp:txXfrm rot="-5400000">
        <a:off x="675223" y="2569828"/>
        <a:ext cx="7180870" cy="565778"/>
      </dsp:txXfrm>
    </dsp:sp>
    <dsp:sp modelId="{8834E20E-6DFD-46D9-A292-7BD75B42D97C}">
      <dsp:nvSpPr>
        <dsp:cNvPr id="0" name=""/>
        <dsp:cNvSpPr/>
      </dsp:nvSpPr>
      <dsp:spPr>
        <a:xfrm rot="5400000">
          <a:off x="-144690" y="3529765"/>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tr-TR" sz="1900" kern="1200" dirty="0"/>
        </a:p>
      </dsp:txBody>
      <dsp:txXfrm rot="-5400000">
        <a:off x="1" y="3722685"/>
        <a:ext cx="675222" cy="289381"/>
      </dsp:txXfrm>
    </dsp:sp>
    <dsp:sp modelId="{65FCDF85-86F9-44B7-9377-806126A9F51C}">
      <dsp:nvSpPr>
        <dsp:cNvPr id="0" name=""/>
        <dsp:cNvSpPr/>
      </dsp:nvSpPr>
      <dsp:spPr>
        <a:xfrm rot="5400000">
          <a:off x="3967465" y="92832"/>
          <a:ext cx="626992" cy="72114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tr-TR" sz="1900" kern="1200" dirty="0"/>
            <a:t>Maddi olarak sürekli çocuklarını desteklemek zorunda kalabilirler. </a:t>
          </a:r>
        </a:p>
      </dsp:txBody>
      <dsp:txXfrm rot="-5400000">
        <a:off x="675223" y="3415682"/>
        <a:ext cx="7180870" cy="565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3D9DB-8D30-433D-981A-F142052FD872}">
      <dsp:nvSpPr>
        <dsp:cNvPr id="0" name=""/>
        <dsp:cNvSpPr/>
      </dsp:nvSpPr>
      <dsp:spPr>
        <a:xfrm>
          <a:off x="82347" y="143657"/>
          <a:ext cx="6768748" cy="2391727"/>
        </a:xfrm>
        <a:prstGeom prst="rect">
          <a:avLst/>
        </a:prstGeom>
        <a:solidFill>
          <a:schemeClr val="accent5">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b="0" i="0" kern="1200" dirty="0"/>
            <a:t>Adana'da 14 yaşındaki Y.D. ile 'berdel' geleneğine göre nikahsız evlendirilen 17 yaşındaki M. K., 5 yıl 6 ay, kızın babası 49 yaşındaki Şükrü D. ise 3 yıl 4 ay hapis cezasına çarptırıldı.</a:t>
          </a:r>
        </a:p>
        <a:p>
          <a:pPr marL="0" lvl="0" indent="0" algn="r" defTabSz="1066800">
            <a:lnSpc>
              <a:spcPct val="90000"/>
            </a:lnSpc>
            <a:spcBef>
              <a:spcPct val="0"/>
            </a:spcBef>
            <a:spcAft>
              <a:spcPct val="35000"/>
            </a:spcAft>
            <a:buNone/>
          </a:pPr>
          <a:r>
            <a:rPr lang="tr-TR" sz="2000" b="0" i="0" kern="1200" dirty="0"/>
            <a:t>9 Aralık 2014</a:t>
          </a:r>
          <a:endParaRPr lang="tr-TR" sz="2000" kern="1200" dirty="0"/>
        </a:p>
      </dsp:txBody>
      <dsp:txXfrm>
        <a:off x="82347" y="143657"/>
        <a:ext cx="6768748" cy="2391727"/>
      </dsp:txXfrm>
    </dsp:sp>
    <dsp:sp modelId="{7B22382B-6D3E-46D0-8227-0ADD1A0C6116}">
      <dsp:nvSpPr>
        <dsp:cNvPr id="0" name=""/>
        <dsp:cNvSpPr/>
      </dsp:nvSpPr>
      <dsp:spPr>
        <a:xfrm>
          <a:off x="1378504" y="2791698"/>
          <a:ext cx="6768748" cy="2391727"/>
        </a:xfrm>
        <a:prstGeom prst="rect">
          <a:avLst/>
        </a:prstGeom>
        <a:solidFill>
          <a:schemeClr val="accent6">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b="0" i="1" u="none" kern="1200" dirty="0"/>
            <a:t>Erzurum’da, eşinin rahatsızlığını bahane ederek 14 yaşındaki kızını kendisinden 20 yaş büyük adamla evlendiren baba 5 yıl 8 ay, küçük kızla evlenen 34 yaşındaki adam ise 11 yıl hapis cezasına çarptırıldı.</a:t>
          </a:r>
        </a:p>
        <a:p>
          <a:pPr marL="0" lvl="0" indent="0" algn="r" defTabSz="1066800">
            <a:lnSpc>
              <a:spcPct val="90000"/>
            </a:lnSpc>
            <a:spcBef>
              <a:spcPct val="0"/>
            </a:spcBef>
            <a:spcAft>
              <a:spcPct val="35000"/>
            </a:spcAft>
            <a:buNone/>
          </a:pPr>
          <a:r>
            <a:rPr lang="tr-TR" sz="2000" b="0" i="0" kern="1200" dirty="0"/>
            <a:t>24 Haziran 2017</a:t>
          </a:r>
        </a:p>
      </dsp:txBody>
      <dsp:txXfrm>
        <a:off x="1378504" y="2791698"/>
        <a:ext cx="6768748" cy="2391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8740F-686F-4271-8E6D-FB4131E6C937}">
      <dsp:nvSpPr>
        <dsp:cNvPr id="0" name=""/>
        <dsp:cNvSpPr/>
      </dsp:nvSpPr>
      <dsp:spPr>
        <a:xfrm>
          <a:off x="0" y="591343"/>
          <a:ext cx="2571749" cy="1543050"/>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b="1" kern="1200" dirty="0">
              <a:solidFill>
                <a:schemeClr val="tx1"/>
              </a:solidFill>
            </a:rPr>
            <a:t>Çocuk istismarıdır</a:t>
          </a:r>
        </a:p>
      </dsp:txBody>
      <dsp:txXfrm>
        <a:off x="0" y="591343"/>
        <a:ext cx="2571749" cy="1543050"/>
      </dsp:txXfrm>
    </dsp:sp>
    <dsp:sp modelId="{AAF9A775-4CF4-4DFE-8189-7F2BC1266089}">
      <dsp:nvSpPr>
        <dsp:cNvPr id="0" name=""/>
        <dsp:cNvSpPr/>
      </dsp:nvSpPr>
      <dsp:spPr>
        <a:xfrm>
          <a:off x="2828925" y="591343"/>
          <a:ext cx="2571749" cy="1543050"/>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b="1" kern="1200" dirty="0">
              <a:solidFill>
                <a:schemeClr val="tx1"/>
              </a:solidFill>
            </a:rPr>
            <a:t>Çocuk ihmalidir</a:t>
          </a:r>
        </a:p>
      </dsp:txBody>
      <dsp:txXfrm>
        <a:off x="2828925" y="591343"/>
        <a:ext cx="2571749" cy="1543050"/>
      </dsp:txXfrm>
    </dsp:sp>
    <dsp:sp modelId="{A50FFBC4-34E0-4BCF-80D5-7B5DE18FAD36}">
      <dsp:nvSpPr>
        <dsp:cNvPr id="0" name=""/>
        <dsp:cNvSpPr/>
      </dsp:nvSpPr>
      <dsp:spPr>
        <a:xfrm>
          <a:off x="5657849" y="591343"/>
          <a:ext cx="2571749" cy="1543050"/>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b="1" kern="1200" dirty="0">
              <a:solidFill>
                <a:schemeClr val="tx1"/>
              </a:solidFill>
            </a:rPr>
            <a:t>Çocuk hakları ihlalidir</a:t>
          </a:r>
        </a:p>
      </dsp:txBody>
      <dsp:txXfrm>
        <a:off x="5657849" y="591343"/>
        <a:ext cx="2571749" cy="1543050"/>
      </dsp:txXfrm>
    </dsp:sp>
    <dsp:sp modelId="{6AE742D4-B8F3-4C66-B043-84CE3FBC7BF6}">
      <dsp:nvSpPr>
        <dsp:cNvPr id="0" name=""/>
        <dsp:cNvSpPr/>
      </dsp:nvSpPr>
      <dsp:spPr>
        <a:xfrm>
          <a:off x="1414462" y="2391569"/>
          <a:ext cx="2571749" cy="1543050"/>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b="1" kern="1200">
              <a:solidFill>
                <a:schemeClr val="tx1"/>
              </a:solidFill>
            </a:rPr>
            <a:t>Kadına yönelik şiddetin bir türüdür</a:t>
          </a:r>
          <a:endParaRPr lang="tr-TR" sz="3000" b="1" kern="1200" dirty="0">
            <a:solidFill>
              <a:schemeClr val="tx1"/>
            </a:solidFill>
          </a:endParaRPr>
        </a:p>
      </dsp:txBody>
      <dsp:txXfrm>
        <a:off x="1414462" y="2391569"/>
        <a:ext cx="2571749" cy="1543050"/>
      </dsp:txXfrm>
    </dsp:sp>
    <dsp:sp modelId="{111CF0E1-A9FF-4554-A6F4-4F4A06508305}">
      <dsp:nvSpPr>
        <dsp:cNvPr id="0" name=""/>
        <dsp:cNvSpPr/>
      </dsp:nvSpPr>
      <dsp:spPr>
        <a:xfrm>
          <a:off x="4243387" y="2391569"/>
          <a:ext cx="2571749" cy="1543050"/>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b="1" kern="1200" dirty="0">
              <a:solidFill>
                <a:schemeClr val="tx1"/>
              </a:solidFill>
            </a:rPr>
            <a:t>Toplumsal bir sorundur</a:t>
          </a:r>
          <a:endParaRPr lang="en-US" sz="3000" b="1" kern="1200" dirty="0">
            <a:solidFill>
              <a:schemeClr val="tx1"/>
            </a:solidFill>
          </a:endParaRPr>
        </a:p>
      </dsp:txBody>
      <dsp:txXfrm>
        <a:off x="4243387" y="2391569"/>
        <a:ext cx="2571749" cy="15430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8E0E2-7941-4AE7-B101-FAA6C0A184DE}" type="datetimeFigureOut">
              <a:rPr lang="en-US" smtClean="0"/>
              <a:t>1/24/2018</a:t>
            </a:fld>
            <a:endParaRPr lang="en-US"/>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F8478-8E8F-41D5-95DA-E18A9B67FAAD}" type="slidenum">
              <a:rPr lang="en-US" smtClean="0"/>
              <a:t>‹#›</a:t>
            </a:fld>
            <a:endParaRPr lang="en-US"/>
          </a:p>
        </p:txBody>
      </p:sp>
    </p:spTree>
    <p:extLst>
      <p:ext uri="{BB962C8B-B14F-4D97-AF65-F5344CB8AC3E}">
        <p14:creationId xmlns:p14="http://schemas.microsoft.com/office/powerpoint/2010/main" val="128267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1</a:t>
            </a:fld>
            <a:endParaRPr lang="en-US"/>
          </a:p>
        </p:txBody>
      </p:sp>
    </p:spTree>
    <p:extLst>
      <p:ext uri="{BB962C8B-B14F-4D97-AF65-F5344CB8AC3E}">
        <p14:creationId xmlns:p14="http://schemas.microsoft.com/office/powerpoint/2010/main" val="268411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422F8478-8E8F-41D5-95DA-E18A9B67FAAD}" type="slidenum">
              <a:rPr lang="en-US" smtClean="0"/>
              <a:t>10</a:t>
            </a:fld>
            <a:endParaRPr lang="en-US"/>
          </a:p>
        </p:txBody>
      </p:sp>
    </p:spTree>
    <p:extLst>
      <p:ext uri="{BB962C8B-B14F-4D97-AF65-F5344CB8AC3E}">
        <p14:creationId xmlns:p14="http://schemas.microsoft.com/office/powerpoint/2010/main" val="398607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12579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18514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640964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05096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22F8478-8E8F-41D5-95DA-E18A9B67FAAD}" type="slidenum">
              <a:rPr lang="en-US" smtClean="0"/>
              <a:t>15</a:t>
            </a:fld>
            <a:endParaRPr lang="en-US"/>
          </a:p>
        </p:txBody>
      </p:sp>
    </p:spTree>
    <p:extLst>
      <p:ext uri="{BB962C8B-B14F-4D97-AF65-F5344CB8AC3E}">
        <p14:creationId xmlns:p14="http://schemas.microsoft.com/office/powerpoint/2010/main" val="24262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22F8478-8E8F-41D5-95DA-E18A9B67FAAD}" type="slidenum">
              <a:rPr lang="en-US" smtClean="0"/>
              <a:t>16</a:t>
            </a:fld>
            <a:endParaRPr lang="en-US"/>
          </a:p>
        </p:txBody>
      </p:sp>
    </p:spTree>
    <p:extLst>
      <p:ext uri="{BB962C8B-B14F-4D97-AF65-F5344CB8AC3E}">
        <p14:creationId xmlns:p14="http://schemas.microsoft.com/office/powerpoint/2010/main" val="1736527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17</a:t>
            </a:fld>
            <a:endParaRPr lang="en-US"/>
          </a:p>
        </p:txBody>
      </p:sp>
    </p:spTree>
    <p:extLst>
      <p:ext uri="{BB962C8B-B14F-4D97-AF65-F5344CB8AC3E}">
        <p14:creationId xmlns:p14="http://schemas.microsoft.com/office/powerpoint/2010/main" val="350493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22F8478-8E8F-41D5-95DA-E18A9B67FAAD}" type="slidenum">
              <a:rPr lang="en-US" smtClean="0"/>
              <a:t>18</a:t>
            </a:fld>
            <a:endParaRPr lang="en-US"/>
          </a:p>
        </p:txBody>
      </p:sp>
    </p:spTree>
    <p:extLst>
      <p:ext uri="{BB962C8B-B14F-4D97-AF65-F5344CB8AC3E}">
        <p14:creationId xmlns:p14="http://schemas.microsoft.com/office/powerpoint/2010/main" val="422287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22F8478-8E8F-41D5-95DA-E18A9B67FAAD}" type="slidenum">
              <a:rPr lang="en-US" smtClean="0"/>
              <a:t>19</a:t>
            </a:fld>
            <a:endParaRPr lang="en-US"/>
          </a:p>
        </p:txBody>
      </p:sp>
    </p:spTree>
    <p:extLst>
      <p:ext uri="{BB962C8B-B14F-4D97-AF65-F5344CB8AC3E}">
        <p14:creationId xmlns:p14="http://schemas.microsoft.com/office/powerpoint/2010/main" val="79797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a:t>
            </a:fld>
            <a:endParaRPr lang="en-US"/>
          </a:p>
        </p:txBody>
      </p:sp>
    </p:spTree>
    <p:extLst>
      <p:ext uri="{BB962C8B-B14F-4D97-AF65-F5344CB8AC3E}">
        <p14:creationId xmlns:p14="http://schemas.microsoft.com/office/powerpoint/2010/main" val="27549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20</a:t>
            </a:fld>
            <a:endParaRPr lang="en-US"/>
          </a:p>
        </p:txBody>
      </p:sp>
    </p:spTree>
    <p:extLst>
      <p:ext uri="{BB962C8B-B14F-4D97-AF65-F5344CB8AC3E}">
        <p14:creationId xmlns:p14="http://schemas.microsoft.com/office/powerpoint/2010/main" val="604526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aseline="0" dirty="0"/>
              <a:t>. </a:t>
            </a:r>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21</a:t>
            </a:fld>
            <a:endParaRPr lang="en-US"/>
          </a:p>
        </p:txBody>
      </p:sp>
    </p:spTree>
    <p:extLst>
      <p:ext uri="{BB962C8B-B14F-4D97-AF65-F5344CB8AC3E}">
        <p14:creationId xmlns:p14="http://schemas.microsoft.com/office/powerpoint/2010/main" val="2071617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22</a:t>
            </a:fld>
            <a:endParaRPr lang="en-US"/>
          </a:p>
        </p:txBody>
      </p:sp>
    </p:spTree>
    <p:extLst>
      <p:ext uri="{BB962C8B-B14F-4D97-AF65-F5344CB8AC3E}">
        <p14:creationId xmlns:p14="http://schemas.microsoft.com/office/powerpoint/2010/main" val="2002629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22F8478-8E8F-41D5-95DA-E18A9B67FAAD}" type="slidenum">
              <a:rPr lang="en-US" smtClean="0"/>
              <a:t>23</a:t>
            </a:fld>
            <a:endParaRPr lang="en-US"/>
          </a:p>
        </p:txBody>
      </p:sp>
    </p:spTree>
    <p:extLst>
      <p:ext uri="{BB962C8B-B14F-4D97-AF65-F5344CB8AC3E}">
        <p14:creationId xmlns:p14="http://schemas.microsoft.com/office/powerpoint/2010/main" val="932298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24</a:t>
            </a:fld>
            <a:endParaRPr lang="en-US"/>
          </a:p>
        </p:txBody>
      </p:sp>
    </p:spTree>
    <p:extLst>
      <p:ext uri="{BB962C8B-B14F-4D97-AF65-F5344CB8AC3E}">
        <p14:creationId xmlns:p14="http://schemas.microsoft.com/office/powerpoint/2010/main" val="617415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25</a:t>
            </a:fld>
            <a:endParaRPr lang="en-US"/>
          </a:p>
        </p:txBody>
      </p:sp>
    </p:spTree>
    <p:extLst>
      <p:ext uri="{BB962C8B-B14F-4D97-AF65-F5344CB8AC3E}">
        <p14:creationId xmlns:p14="http://schemas.microsoft.com/office/powerpoint/2010/main" val="3615222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dirty="0"/>
          </a:p>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27</a:t>
            </a:fld>
            <a:endParaRPr lang="en-US"/>
          </a:p>
        </p:txBody>
      </p:sp>
    </p:spTree>
    <p:extLst>
      <p:ext uri="{BB962C8B-B14F-4D97-AF65-F5344CB8AC3E}">
        <p14:creationId xmlns:p14="http://schemas.microsoft.com/office/powerpoint/2010/main" val="285061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28</a:t>
            </a:fld>
            <a:endParaRPr lang="en-US"/>
          </a:p>
        </p:txBody>
      </p:sp>
    </p:spTree>
    <p:extLst>
      <p:ext uri="{BB962C8B-B14F-4D97-AF65-F5344CB8AC3E}">
        <p14:creationId xmlns:p14="http://schemas.microsoft.com/office/powerpoint/2010/main" val="40550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29</a:t>
            </a:fld>
            <a:endParaRPr lang="en-US"/>
          </a:p>
        </p:txBody>
      </p:sp>
    </p:spTree>
    <p:extLst>
      <p:ext uri="{BB962C8B-B14F-4D97-AF65-F5344CB8AC3E}">
        <p14:creationId xmlns:p14="http://schemas.microsoft.com/office/powerpoint/2010/main" val="2262857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b="0" i="0"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30</a:t>
            </a:fld>
            <a:endParaRPr lang="en-US"/>
          </a:p>
        </p:txBody>
      </p:sp>
    </p:spTree>
    <p:extLst>
      <p:ext uri="{BB962C8B-B14F-4D97-AF65-F5344CB8AC3E}">
        <p14:creationId xmlns:p14="http://schemas.microsoft.com/office/powerpoint/2010/main" val="246870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3</a:t>
            </a:fld>
            <a:endParaRPr lang="en-US"/>
          </a:p>
        </p:txBody>
      </p:sp>
    </p:spTree>
    <p:extLst>
      <p:ext uri="{BB962C8B-B14F-4D97-AF65-F5344CB8AC3E}">
        <p14:creationId xmlns:p14="http://schemas.microsoft.com/office/powerpoint/2010/main" val="2201575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F8478-8E8F-41D5-95DA-E18A9B67FAAD}" type="slidenum">
              <a:rPr lang="en-US" smtClean="0"/>
              <a:t>31</a:t>
            </a:fld>
            <a:endParaRPr lang="en-US"/>
          </a:p>
        </p:txBody>
      </p:sp>
    </p:spTree>
    <p:extLst>
      <p:ext uri="{BB962C8B-B14F-4D97-AF65-F5344CB8AC3E}">
        <p14:creationId xmlns:p14="http://schemas.microsoft.com/office/powerpoint/2010/main" val="3429155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32</a:t>
            </a:fld>
            <a:endParaRPr lang="en-US"/>
          </a:p>
        </p:txBody>
      </p:sp>
    </p:spTree>
    <p:extLst>
      <p:ext uri="{BB962C8B-B14F-4D97-AF65-F5344CB8AC3E}">
        <p14:creationId xmlns:p14="http://schemas.microsoft.com/office/powerpoint/2010/main" val="47676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eaLnBrk="1" hangingPunct="1">
              <a:spcBef>
                <a:spcPct val="0"/>
              </a:spcBef>
            </a:pPr>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75872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422F8478-8E8F-41D5-95DA-E18A9B67FAA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9194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6</a:t>
            </a:fld>
            <a:endParaRPr lang="en-US"/>
          </a:p>
        </p:txBody>
      </p:sp>
    </p:spTree>
    <p:extLst>
      <p:ext uri="{BB962C8B-B14F-4D97-AF65-F5344CB8AC3E}">
        <p14:creationId xmlns:p14="http://schemas.microsoft.com/office/powerpoint/2010/main" val="132291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422F8478-8E8F-41D5-95DA-E18A9B67FAAD}" type="slidenum">
              <a:rPr lang="en-US" smtClean="0"/>
              <a:t>7</a:t>
            </a:fld>
            <a:endParaRPr lang="en-US"/>
          </a:p>
        </p:txBody>
      </p:sp>
    </p:spTree>
    <p:extLst>
      <p:ext uri="{BB962C8B-B14F-4D97-AF65-F5344CB8AC3E}">
        <p14:creationId xmlns:p14="http://schemas.microsoft.com/office/powerpoint/2010/main" val="373805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8</a:t>
            </a:fld>
            <a:endParaRPr lang="en-US"/>
          </a:p>
        </p:txBody>
      </p:sp>
    </p:spTree>
    <p:extLst>
      <p:ext uri="{BB962C8B-B14F-4D97-AF65-F5344CB8AC3E}">
        <p14:creationId xmlns:p14="http://schemas.microsoft.com/office/powerpoint/2010/main" val="1982565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22F8478-8E8F-41D5-95DA-E18A9B67FAAD}" type="slidenum">
              <a:rPr lang="en-US" smtClean="0"/>
              <a:t>9</a:t>
            </a:fld>
            <a:endParaRPr lang="en-US"/>
          </a:p>
        </p:txBody>
      </p:sp>
    </p:spTree>
    <p:extLst>
      <p:ext uri="{BB962C8B-B14F-4D97-AF65-F5344CB8AC3E}">
        <p14:creationId xmlns:p14="http://schemas.microsoft.com/office/powerpoint/2010/main" val="223821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DFDB570-2E90-409B-902F-75E5E3A478F4}"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159040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0DA8AA-13B5-45FE-9B2F-50A1FB9D4E9F}"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412765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B35969-82AB-4336-8B3E-F2F3F7BD69CF}"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187984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27CF74-7ED6-4618-BFC8-CFA8C5493A1C}"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105227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56475-168C-43FA-A150-305A4C268E3A}"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52317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4F8B34F-99B3-4D8E-853A-C9221799010A}"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341684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028252E-BC1B-40C0-BBF1-D9D0FA85660D}" type="datetime1">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183268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DB67B89-C6D2-4F8F-99F8-B5776122EC42}" type="datetime1">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277375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F79DA-2530-4121-A219-DD016E34FF95}" type="datetime1">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98263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3A9A712-978A-415E-9B77-37A64637E4F3}"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8411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13BD8F5-59A0-4A08-95CC-B5D9B1CCE089}"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75393-4186-4356-8EEC-14574E4EFB5A}" type="slidenum">
              <a:rPr lang="en-US" smtClean="0"/>
              <a:t>‹#›</a:t>
            </a:fld>
            <a:endParaRPr lang="en-US"/>
          </a:p>
        </p:txBody>
      </p:sp>
    </p:spTree>
    <p:extLst>
      <p:ext uri="{BB962C8B-B14F-4D97-AF65-F5344CB8AC3E}">
        <p14:creationId xmlns:p14="http://schemas.microsoft.com/office/powerpoint/2010/main" val="319027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C77122-604F-4AA6-8C19-7E41FC92C1ED}" type="datetime1">
              <a:rPr lang="en-US" smtClean="0"/>
              <a:t>1/24/2018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A75393-4186-4356-8EEC-14574E4EFB5A}" type="slidenum">
              <a:rPr lang="en-US" smtClean="0"/>
              <a:t>‹#›</a:t>
            </a:fld>
            <a:endParaRPr lang="en-US"/>
          </a:p>
        </p:txBody>
      </p:sp>
    </p:spTree>
    <p:extLst>
      <p:ext uri="{BB962C8B-B14F-4D97-AF65-F5344CB8AC3E}">
        <p14:creationId xmlns:p14="http://schemas.microsoft.com/office/powerpoint/2010/main" val="29163800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tr-TR" sz="4400" b="1" dirty="0">
                <a:solidFill>
                  <a:srgbClr val="FF0000"/>
                </a:solidFill>
              </a:rPr>
              <a:t>ÇOCUK YAŞTA EVLİLİKLERİN ÖNLENMESİ </a:t>
            </a:r>
            <a:endParaRPr lang="tr-TR" b="1" dirty="0">
              <a:solidFill>
                <a:srgbClr val="FF0000"/>
              </a:solidFill>
            </a:endParaRPr>
          </a:p>
        </p:txBody>
      </p:sp>
      <p:sp>
        <p:nvSpPr>
          <p:cNvPr id="3" name="İçerik Yer Tutucusu 2"/>
          <p:cNvSpPr>
            <a:spLocks noGrp="1"/>
          </p:cNvSpPr>
          <p:nvPr>
            <p:ph type="subTitle" idx="1"/>
          </p:nvPr>
        </p:nvSpPr>
        <p:spPr/>
        <p:txBody>
          <a:bodyPr/>
          <a:lstStyle/>
          <a:p>
            <a:pPr marL="0" indent="0" algn="ctr">
              <a:buNone/>
            </a:pPr>
            <a:r>
              <a:rPr lang="tr-TR" dirty="0"/>
              <a:t>        </a:t>
            </a:r>
            <a:endParaRPr lang="tr-TR" sz="3200" dirty="0"/>
          </a:p>
          <a:p>
            <a:pPr marL="0" indent="0" algn="ctr">
              <a:buNone/>
            </a:pPr>
            <a:endParaRPr lang="tr-TR" sz="3200" dirty="0"/>
          </a:p>
        </p:txBody>
      </p:sp>
      <p:sp>
        <p:nvSpPr>
          <p:cNvPr id="2" name="Rectangle 1"/>
          <p:cNvSpPr/>
          <p:nvPr/>
        </p:nvSpPr>
        <p:spPr>
          <a:xfrm>
            <a:off x="1451640" y="4221088"/>
            <a:ext cx="6516216" cy="461665"/>
          </a:xfrm>
          <a:prstGeom prst="rect">
            <a:avLst/>
          </a:prstGeom>
        </p:spPr>
        <p:txBody>
          <a:bodyPr wrap="square">
            <a:spAutoFit/>
          </a:bodyPr>
          <a:lstStyle/>
          <a:p>
            <a:pPr algn="ctr"/>
            <a:r>
              <a:rPr lang="tr-TR" sz="2400" dirty="0"/>
              <a:t>BABALARA YÖNELİK BİLGİLENDİRME SEMİNERİ</a:t>
            </a:r>
            <a:endParaRPr lang="en-US" sz="2400" dirty="0"/>
          </a:p>
        </p:txBody>
      </p:sp>
      <p:sp>
        <p:nvSpPr>
          <p:cNvPr id="4" name="Slide Number Placeholder 3"/>
          <p:cNvSpPr>
            <a:spLocks noGrp="1"/>
          </p:cNvSpPr>
          <p:nvPr>
            <p:ph type="sldNum" sz="quarter" idx="12"/>
          </p:nvPr>
        </p:nvSpPr>
        <p:spPr/>
        <p:txBody>
          <a:bodyPr/>
          <a:lstStyle/>
          <a:p>
            <a:fld id="{A7A75393-4186-4356-8EEC-14574E4EFB5A}" type="slidenum">
              <a:rPr lang="en-US" smtClean="0"/>
              <a:t>1</a:t>
            </a:fld>
            <a:endParaRPr lang="en-US"/>
          </a:p>
        </p:txBody>
      </p:sp>
    </p:spTree>
    <p:extLst>
      <p:ext uri="{BB962C8B-B14F-4D97-AF65-F5344CB8AC3E}">
        <p14:creationId xmlns:p14="http://schemas.microsoft.com/office/powerpoint/2010/main" val="286635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a:solidFill>
                  <a:srgbClr val="FF0000"/>
                </a:solidFill>
              </a:rPr>
              <a:t>Türkiye’de Durum </a:t>
            </a:r>
            <a:endParaRPr lang="en-US" sz="4000" dirty="0">
              <a:solidFill>
                <a:srgbClr val="FF0000"/>
              </a:solidFill>
            </a:endParaRPr>
          </a:p>
        </p:txBody>
      </p:sp>
      <p:sp>
        <p:nvSpPr>
          <p:cNvPr id="3" name="İçerik Yer Tutucusu 2"/>
          <p:cNvSpPr>
            <a:spLocks noGrp="1"/>
          </p:cNvSpPr>
          <p:nvPr>
            <p:ph idx="1"/>
          </p:nvPr>
        </p:nvSpPr>
        <p:spPr>
          <a:xfrm>
            <a:off x="251520" y="1600200"/>
            <a:ext cx="8712968" cy="3340968"/>
          </a:xfrm>
        </p:spPr>
        <p:txBody>
          <a:bodyPr>
            <a:normAutofit/>
          </a:bodyPr>
          <a:lstStyle/>
          <a:p>
            <a:r>
              <a:rPr lang="en-GB" sz="2800" b="1" dirty="0"/>
              <a:t>Okuma </a:t>
            </a:r>
            <a:r>
              <a:rPr lang="en-GB" sz="2800" b="1" dirty="0" err="1"/>
              <a:t>yazma</a:t>
            </a:r>
            <a:r>
              <a:rPr lang="en-GB" sz="2800" b="1" dirty="0"/>
              <a:t> </a:t>
            </a:r>
            <a:r>
              <a:rPr lang="en-GB" sz="2800" b="1" dirty="0" err="1"/>
              <a:t>bilmeyen</a:t>
            </a:r>
            <a:r>
              <a:rPr lang="en-GB" sz="2800" b="1" dirty="0"/>
              <a:t> kadın </a:t>
            </a:r>
            <a:r>
              <a:rPr lang="en-GB" sz="2800" b="1" dirty="0" err="1"/>
              <a:t>nüfus</a:t>
            </a:r>
            <a:r>
              <a:rPr lang="en-GB" sz="2800" b="1" dirty="0"/>
              <a:t> </a:t>
            </a:r>
            <a:r>
              <a:rPr lang="en-GB" sz="2800" b="1" dirty="0" err="1"/>
              <a:t>oranı</a:t>
            </a:r>
            <a:r>
              <a:rPr lang="en-GB" sz="2800" b="1" dirty="0"/>
              <a:t> </a:t>
            </a:r>
            <a:r>
              <a:rPr lang="en-GB" sz="2800" b="1" dirty="0" err="1"/>
              <a:t>erkeklerden</a:t>
            </a:r>
            <a:r>
              <a:rPr lang="en-GB" sz="2800" b="1" dirty="0"/>
              <a:t> 5 </a:t>
            </a:r>
            <a:r>
              <a:rPr lang="en-GB" sz="2800" b="1" dirty="0" err="1"/>
              <a:t>kat</a:t>
            </a:r>
            <a:r>
              <a:rPr lang="en-GB" sz="2800" b="1" dirty="0"/>
              <a:t> </a:t>
            </a:r>
            <a:r>
              <a:rPr lang="en-GB" sz="2800" b="1" dirty="0" err="1"/>
              <a:t>fazla</a:t>
            </a:r>
            <a:br>
              <a:rPr lang="en-GB" sz="2800" dirty="0"/>
            </a:br>
            <a:br>
              <a:rPr lang="en-GB" sz="2800" dirty="0"/>
            </a:br>
            <a:r>
              <a:rPr lang="en-GB" sz="2800" dirty="0" err="1"/>
              <a:t>Türkiye’de</a:t>
            </a:r>
            <a:r>
              <a:rPr lang="en-GB" sz="2800" dirty="0"/>
              <a:t> 2015 </a:t>
            </a:r>
            <a:r>
              <a:rPr lang="en-GB" sz="2800" dirty="0" err="1"/>
              <a:t>yılında</a:t>
            </a:r>
            <a:r>
              <a:rPr lang="en-GB" sz="2800" dirty="0"/>
              <a:t>, 25 </a:t>
            </a:r>
            <a:r>
              <a:rPr lang="en-GB" sz="2800" dirty="0" err="1"/>
              <a:t>ve</a:t>
            </a:r>
            <a:r>
              <a:rPr lang="en-GB" sz="2800" dirty="0"/>
              <a:t> </a:t>
            </a:r>
            <a:r>
              <a:rPr lang="en-GB" sz="2800" dirty="0" err="1"/>
              <a:t>daha</a:t>
            </a:r>
            <a:r>
              <a:rPr lang="en-GB" sz="2800" dirty="0"/>
              <a:t> </a:t>
            </a:r>
            <a:r>
              <a:rPr lang="en-GB" sz="2800" dirty="0" err="1"/>
              <a:t>yukarı</a:t>
            </a:r>
            <a:r>
              <a:rPr lang="en-GB" sz="2800" dirty="0"/>
              <a:t> </a:t>
            </a:r>
            <a:r>
              <a:rPr lang="en-GB" sz="2800" dirty="0" err="1"/>
              <a:t>yaşta</a:t>
            </a:r>
            <a:r>
              <a:rPr lang="en-GB" sz="2800" dirty="0"/>
              <a:t> </a:t>
            </a:r>
            <a:r>
              <a:rPr lang="en-GB" sz="2800" dirty="0" err="1"/>
              <a:t>olan</a:t>
            </a:r>
            <a:r>
              <a:rPr lang="tr-TR" sz="2800" dirty="0"/>
              <a:t> erkeklerin </a:t>
            </a:r>
            <a:r>
              <a:rPr lang="en-GB" sz="2800" dirty="0"/>
              <a:t>%1,8</a:t>
            </a:r>
            <a:r>
              <a:rPr lang="tr-TR" sz="2800" dirty="0"/>
              <a:t>’i</a:t>
            </a:r>
            <a:r>
              <a:rPr lang="en-GB" sz="2800" dirty="0"/>
              <a:t>, </a:t>
            </a:r>
            <a:r>
              <a:rPr lang="en-GB" sz="2800" dirty="0" err="1"/>
              <a:t>kadınlar</a:t>
            </a:r>
            <a:r>
              <a:rPr lang="tr-TR" sz="2800" dirty="0" err="1"/>
              <a:t>ın</a:t>
            </a:r>
            <a:r>
              <a:rPr lang="en-GB" sz="2800" dirty="0"/>
              <a:t> %9’du</a:t>
            </a:r>
            <a:r>
              <a:rPr lang="tr-TR" sz="2800" dirty="0"/>
              <a:t> okuma yazma bilmiyor.</a:t>
            </a:r>
            <a:br>
              <a:rPr lang="en-GB" sz="2800" dirty="0"/>
            </a:br>
            <a:br>
              <a:rPr lang="en-GB" sz="2800" dirty="0"/>
            </a:br>
            <a:r>
              <a:rPr lang="en-GB" sz="2800" dirty="0" err="1"/>
              <a:t>Lise</a:t>
            </a:r>
            <a:r>
              <a:rPr lang="en-GB" sz="2800" dirty="0"/>
              <a:t> </a:t>
            </a:r>
            <a:r>
              <a:rPr lang="tr-TR" sz="2800" dirty="0"/>
              <a:t>mezunlarının </a:t>
            </a:r>
            <a:r>
              <a:rPr lang="en-GB" sz="2800" dirty="0" err="1"/>
              <a:t>toplam</a:t>
            </a:r>
            <a:r>
              <a:rPr lang="en-GB" sz="2800" dirty="0"/>
              <a:t> </a:t>
            </a:r>
            <a:r>
              <a:rPr lang="en-GB" sz="2800" dirty="0" err="1"/>
              <a:t>nüfus</a:t>
            </a:r>
            <a:r>
              <a:rPr lang="en-GB" sz="2800" dirty="0"/>
              <a:t> </a:t>
            </a:r>
            <a:r>
              <a:rPr lang="en-GB" sz="2800" dirty="0" err="1"/>
              <a:t>içindeki</a:t>
            </a:r>
            <a:r>
              <a:rPr lang="en-GB" sz="2800" dirty="0"/>
              <a:t> </a:t>
            </a:r>
            <a:r>
              <a:rPr lang="en-GB" sz="2800" dirty="0" err="1"/>
              <a:t>oranı</a:t>
            </a:r>
            <a:r>
              <a:rPr lang="en-GB" sz="2800" dirty="0"/>
              <a:t> %19,5</a:t>
            </a:r>
            <a:r>
              <a:rPr lang="tr-TR" sz="2800" dirty="0"/>
              <a:t>. </a:t>
            </a:r>
          </a:p>
          <a:p>
            <a:r>
              <a:rPr lang="tr-TR" sz="2800" dirty="0"/>
              <a:t>B</a:t>
            </a:r>
            <a:r>
              <a:rPr lang="en-GB" sz="2800" dirty="0"/>
              <a:t>u </a:t>
            </a:r>
            <a:r>
              <a:rPr lang="en-GB" sz="2800" dirty="0" err="1"/>
              <a:t>oran</a:t>
            </a:r>
            <a:r>
              <a:rPr lang="en-GB" sz="2800" dirty="0"/>
              <a:t> </a:t>
            </a:r>
            <a:r>
              <a:rPr lang="en-GB" sz="2800" dirty="0" err="1"/>
              <a:t>erkeklerde</a:t>
            </a:r>
            <a:r>
              <a:rPr lang="en-GB" sz="2800" dirty="0"/>
              <a:t> %23,5, </a:t>
            </a:r>
            <a:r>
              <a:rPr lang="en-GB" sz="2800" dirty="0" err="1"/>
              <a:t>kadınlarda</a:t>
            </a:r>
            <a:r>
              <a:rPr lang="en-GB" sz="2800" dirty="0"/>
              <a:t> %15,6’dır. </a:t>
            </a:r>
            <a:endParaRPr lang="tr-TR" sz="2800" dirty="0"/>
          </a:p>
          <a:p>
            <a:pPr marL="0" indent="0">
              <a:buNone/>
            </a:pPr>
            <a:endParaRPr lang="en-US" sz="2800" dirty="0"/>
          </a:p>
        </p:txBody>
      </p:sp>
      <p:sp>
        <p:nvSpPr>
          <p:cNvPr id="4" name="Rectangle 3"/>
          <p:cNvSpPr/>
          <p:nvPr/>
        </p:nvSpPr>
        <p:spPr>
          <a:xfrm>
            <a:off x="1043608" y="5229200"/>
            <a:ext cx="7128792" cy="954107"/>
          </a:xfrm>
          <a:prstGeom prst="rect">
            <a:avLst/>
          </a:prstGeom>
          <a:ln w="28575">
            <a:solidFill>
              <a:schemeClr val="tx2"/>
            </a:solidFill>
          </a:ln>
        </p:spPr>
        <p:txBody>
          <a:bodyPr wrap="square">
            <a:spAutoFit/>
          </a:bodyPr>
          <a:lstStyle/>
          <a:p>
            <a:pPr algn="ctr"/>
            <a:r>
              <a:rPr lang="tr-TR" sz="2800" b="1" dirty="0"/>
              <a:t>Oysa kız çocuklarının da eğitim hakkı vardır!!</a:t>
            </a:r>
          </a:p>
        </p:txBody>
      </p:sp>
      <p:sp>
        <p:nvSpPr>
          <p:cNvPr id="5" name="Slide Number Placeholder 4"/>
          <p:cNvSpPr>
            <a:spLocks noGrp="1"/>
          </p:cNvSpPr>
          <p:nvPr>
            <p:ph type="sldNum" sz="quarter" idx="12"/>
          </p:nvPr>
        </p:nvSpPr>
        <p:spPr/>
        <p:txBody>
          <a:bodyPr/>
          <a:lstStyle/>
          <a:p>
            <a:fld id="{A7A75393-4186-4356-8EEC-14574E4EFB5A}" type="slidenum">
              <a:rPr lang="en-US" smtClean="0"/>
              <a:t>10</a:t>
            </a:fld>
            <a:endParaRPr lang="en-US"/>
          </a:p>
        </p:txBody>
      </p:sp>
    </p:spTree>
    <p:extLst>
      <p:ext uri="{BB962C8B-B14F-4D97-AF65-F5344CB8AC3E}">
        <p14:creationId xmlns:p14="http://schemas.microsoft.com/office/powerpoint/2010/main" val="396542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28650" y="713445"/>
            <a:ext cx="7886700" cy="1325563"/>
          </a:xfrm>
        </p:spPr>
        <p:txBody>
          <a:bodyPr>
            <a:noAutofit/>
          </a:bodyPr>
          <a:lstStyle/>
          <a:p>
            <a:r>
              <a:rPr lang="tr-TR" sz="4000" dirty="0">
                <a:solidFill>
                  <a:srgbClr val="FF0000"/>
                </a:solidFill>
              </a:rPr>
              <a:t>Çocuk Yaşta Evlilikler </a:t>
            </a:r>
            <a:br>
              <a:rPr lang="tr-TR" sz="4000" dirty="0">
                <a:solidFill>
                  <a:srgbClr val="FF0000"/>
                </a:solidFill>
              </a:rPr>
            </a:br>
            <a:endParaRPr lang="en-US" sz="4000" dirty="0">
              <a:solidFill>
                <a:srgbClr val="FF0000"/>
              </a:solidFill>
            </a:endParaRPr>
          </a:p>
        </p:txBody>
      </p:sp>
      <p:sp>
        <p:nvSpPr>
          <p:cNvPr id="3" name="İçerik Yer Tutucusu 2"/>
          <p:cNvSpPr>
            <a:spLocks noGrp="1"/>
          </p:cNvSpPr>
          <p:nvPr>
            <p:ph idx="1"/>
          </p:nvPr>
        </p:nvSpPr>
        <p:spPr>
          <a:xfrm>
            <a:off x="827584" y="2060848"/>
            <a:ext cx="7687766" cy="2952328"/>
          </a:xfrm>
        </p:spPr>
        <p:txBody>
          <a:bodyPr>
            <a:normAutofit/>
          </a:bodyPr>
          <a:lstStyle/>
          <a:p>
            <a:pPr marL="0" indent="0" algn="ctr">
              <a:buNone/>
            </a:pPr>
            <a:r>
              <a:rPr lang="tr-TR" sz="3600" dirty="0"/>
              <a:t>Bir evlilikte eşlerden birinin veya ikisinin de 18 yaşında küçük olduğu resmi veya resmi olmayan her türlü evliliğe </a:t>
            </a:r>
            <a:r>
              <a:rPr lang="tr-TR" sz="3600" dirty="0" err="1"/>
              <a:t>‘çocuk</a:t>
            </a:r>
            <a:r>
              <a:rPr lang="tr-TR" sz="3600" dirty="0"/>
              <a:t> yaşta evlilik’ denir. </a:t>
            </a:r>
            <a:endParaRPr lang="en-US" sz="3600" dirty="0"/>
          </a:p>
        </p:txBody>
      </p:sp>
      <p:sp>
        <p:nvSpPr>
          <p:cNvPr id="4" name="Slide Number Placeholder 3"/>
          <p:cNvSpPr>
            <a:spLocks noGrp="1"/>
          </p:cNvSpPr>
          <p:nvPr>
            <p:ph type="sldNum" sz="quarter" idx="12"/>
          </p:nvPr>
        </p:nvSpPr>
        <p:spPr/>
        <p:txBody>
          <a:bodyPr/>
          <a:lstStyle/>
          <a:p>
            <a:fld id="{A7A75393-4186-4356-8EEC-14574E4EFB5A}" type="slidenum">
              <a:rPr lang="en-US" smtClean="0"/>
              <a:t>11</a:t>
            </a:fld>
            <a:endParaRPr lang="en-US"/>
          </a:p>
        </p:txBody>
      </p:sp>
    </p:spTree>
    <p:extLst>
      <p:ext uri="{BB962C8B-B14F-4D97-AF65-F5344CB8AC3E}">
        <p14:creationId xmlns:p14="http://schemas.microsoft.com/office/powerpoint/2010/main" val="365861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a:solidFill>
                  <a:srgbClr val="FF0000"/>
                </a:solidFill>
              </a:rPr>
              <a:t>Çocuk Yaşta Evlilikler </a:t>
            </a:r>
            <a:endParaRPr lang="en-US" sz="4000" dirty="0">
              <a:solidFill>
                <a:srgbClr val="FF0000"/>
              </a:solidFill>
            </a:endParaRPr>
          </a:p>
        </p:txBody>
      </p:sp>
      <p:sp>
        <p:nvSpPr>
          <p:cNvPr id="3" name="İçerik Yer Tutucusu 2"/>
          <p:cNvSpPr>
            <a:spLocks noGrp="1"/>
          </p:cNvSpPr>
          <p:nvPr>
            <p:ph idx="1"/>
          </p:nvPr>
        </p:nvSpPr>
        <p:spPr/>
        <p:txBody>
          <a:bodyPr>
            <a:normAutofit/>
          </a:bodyPr>
          <a:lstStyle/>
          <a:p>
            <a:pPr marL="342900" indent="-342900">
              <a:buClr>
                <a:schemeClr val="tx1">
                  <a:lumMod val="75000"/>
                  <a:lumOff val="25000"/>
                </a:schemeClr>
              </a:buClr>
              <a:buFont typeface="Arial"/>
              <a:buChar char="•"/>
            </a:pPr>
            <a:r>
              <a:rPr lang="tr-TR" sz="3600" dirty="0">
                <a:solidFill>
                  <a:schemeClr val="tx1">
                    <a:lumMod val="75000"/>
                    <a:lumOff val="25000"/>
                  </a:schemeClr>
                </a:solidFill>
                <a:latin typeface="Calibri"/>
                <a:cs typeface="Calibri"/>
              </a:rPr>
              <a:t>Dünyada h</a:t>
            </a:r>
            <a:r>
              <a:rPr lang="en-US" sz="3600" dirty="0" err="1">
                <a:solidFill>
                  <a:schemeClr val="tx1">
                    <a:lumMod val="75000"/>
                    <a:lumOff val="25000"/>
                  </a:schemeClr>
                </a:solidFill>
                <a:latin typeface="Calibri"/>
                <a:cs typeface="Calibri"/>
              </a:rPr>
              <a:t>er</a:t>
            </a:r>
            <a:r>
              <a:rPr lang="en-US" sz="3600" dirty="0">
                <a:solidFill>
                  <a:schemeClr val="tx1">
                    <a:lumMod val="75000"/>
                    <a:lumOff val="25000"/>
                  </a:schemeClr>
                </a:solidFill>
                <a:latin typeface="Calibri"/>
                <a:cs typeface="Calibri"/>
              </a:rPr>
              <a:t> </a:t>
            </a:r>
            <a:r>
              <a:rPr lang="tr-TR" sz="3600" dirty="0">
                <a:solidFill>
                  <a:schemeClr val="tx1">
                    <a:lumMod val="75000"/>
                    <a:lumOff val="25000"/>
                  </a:schemeClr>
                </a:solidFill>
                <a:latin typeface="Calibri"/>
                <a:cs typeface="Calibri"/>
              </a:rPr>
              <a:t>y</a:t>
            </a:r>
            <a:r>
              <a:rPr lang="en-US" sz="3600" dirty="0" err="1">
                <a:solidFill>
                  <a:schemeClr val="tx1">
                    <a:lumMod val="75000"/>
                    <a:lumOff val="25000"/>
                  </a:schemeClr>
                </a:solidFill>
                <a:latin typeface="Calibri"/>
                <a:cs typeface="Calibri"/>
              </a:rPr>
              <a:t>ıl</a:t>
            </a:r>
            <a:r>
              <a:rPr lang="en-US" sz="3600" dirty="0">
                <a:solidFill>
                  <a:schemeClr val="tx1">
                    <a:lumMod val="75000"/>
                    <a:lumOff val="25000"/>
                  </a:schemeClr>
                </a:solidFill>
                <a:latin typeface="Calibri"/>
                <a:cs typeface="Calibri"/>
              </a:rPr>
              <a:t> 15 </a:t>
            </a:r>
            <a:r>
              <a:rPr lang="tr-TR" sz="3600" dirty="0">
                <a:solidFill>
                  <a:schemeClr val="tx1">
                    <a:lumMod val="75000"/>
                    <a:lumOff val="25000"/>
                  </a:schemeClr>
                </a:solidFill>
                <a:latin typeface="Calibri"/>
                <a:cs typeface="Calibri"/>
              </a:rPr>
              <a:t>m</a:t>
            </a:r>
            <a:r>
              <a:rPr lang="en-US" sz="3600" dirty="0" err="1">
                <a:solidFill>
                  <a:schemeClr val="tx1">
                    <a:lumMod val="75000"/>
                    <a:lumOff val="25000"/>
                  </a:schemeClr>
                </a:solidFill>
                <a:latin typeface="Calibri"/>
                <a:cs typeface="Calibri"/>
              </a:rPr>
              <a:t>ilyon</a:t>
            </a:r>
            <a:r>
              <a:rPr lang="en-US" sz="3600" dirty="0">
                <a:solidFill>
                  <a:schemeClr val="tx1">
                    <a:lumMod val="75000"/>
                    <a:lumOff val="25000"/>
                  </a:schemeClr>
                </a:solidFill>
                <a:latin typeface="Calibri"/>
                <a:cs typeface="Calibri"/>
              </a:rPr>
              <a:t> </a:t>
            </a:r>
            <a:r>
              <a:rPr lang="tr-TR" sz="3600" dirty="0">
                <a:solidFill>
                  <a:schemeClr val="tx1">
                    <a:lumMod val="75000"/>
                    <a:lumOff val="25000"/>
                  </a:schemeClr>
                </a:solidFill>
                <a:latin typeface="Calibri"/>
                <a:cs typeface="Calibri"/>
              </a:rPr>
              <a:t>k</a:t>
            </a:r>
            <a:r>
              <a:rPr lang="en-US" sz="3600" dirty="0" err="1">
                <a:solidFill>
                  <a:schemeClr val="tx1">
                    <a:lumMod val="75000"/>
                    <a:lumOff val="25000"/>
                  </a:schemeClr>
                </a:solidFill>
                <a:latin typeface="Calibri"/>
                <a:cs typeface="Calibri"/>
              </a:rPr>
              <a:t>ız</a:t>
            </a:r>
            <a:r>
              <a:rPr lang="en-US" sz="3600" dirty="0">
                <a:solidFill>
                  <a:schemeClr val="tx1">
                    <a:lumMod val="75000"/>
                    <a:lumOff val="25000"/>
                  </a:schemeClr>
                </a:solidFill>
                <a:latin typeface="Calibri"/>
                <a:cs typeface="Calibri"/>
              </a:rPr>
              <a:t> </a:t>
            </a:r>
            <a:r>
              <a:rPr lang="tr-TR" sz="3600" dirty="0">
                <a:solidFill>
                  <a:schemeClr val="tx1">
                    <a:lumMod val="75000"/>
                    <a:lumOff val="25000"/>
                  </a:schemeClr>
                </a:solidFill>
                <a:latin typeface="Calibri"/>
                <a:cs typeface="Calibri"/>
              </a:rPr>
              <a:t>ç</a:t>
            </a:r>
            <a:r>
              <a:rPr lang="en-US" sz="3600" dirty="0" err="1">
                <a:solidFill>
                  <a:schemeClr val="tx1">
                    <a:lumMod val="75000"/>
                    <a:lumOff val="25000"/>
                  </a:schemeClr>
                </a:solidFill>
                <a:latin typeface="Calibri"/>
                <a:cs typeface="Calibri"/>
              </a:rPr>
              <a:t>ocuğu</a:t>
            </a:r>
            <a:r>
              <a:rPr lang="en-US" sz="3600" dirty="0">
                <a:solidFill>
                  <a:schemeClr val="tx1">
                    <a:lumMod val="75000"/>
                    <a:lumOff val="25000"/>
                  </a:schemeClr>
                </a:solidFill>
                <a:latin typeface="Calibri"/>
                <a:cs typeface="Calibri"/>
              </a:rPr>
              <a:t> 18 </a:t>
            </a:r>
            <a:r>
              <a:rPr lang="tr-TR" sz="3600" dirty="0">
                <a:solidFill>
                  <a:schemeClr val="tx1">
                    <a:lumMod val="75000"/>
                    <a:lumOff val="25000"/>
                  </a:schemeClr>
                </a:solidFill>
                <a:latin typeface="Calibri"/>
                <a:cs typeface="Calibri"/>
              </a:rPr>
              <a:t>y</a:t>
            </a:r>
            <a:r>
              <a:rPr lang="en-US" sz="3600" dirty="0" err="1">
                <a:solidFill>
                  <a:schemeClr val="tx1">
                    <a:lumMod val="75000"/>
                    <a:lumOff val="25000"/>
                  </a:schemeClr>
                </a:solidFill>
                <a:latin typeface="Calibri"/>
                <a:cs typeface="Calibri"/>
              </a:rPr>
              <a:t>aşından</a:t>
            </a:r>
            <a:r>
              <a:rPr lang="en-US" sz="3600" dirty="0">
                <a:solidFill>
                  <a:schemeClr val="tx1">
                    <a:lumMod val="75000"/>
                    <a:lumOff val="25000"/>
                  </a:schemeClr>
                </a:solidFill>
                <a:latin typeface="Calibri"/>
                <a:cs typeface="Calibri"/>
              </a:rPr>
              <a:t> </a:t>
            </a:r>
            <a:r>
              <a:rPr lang="tr-TR" sz="3600" dirty="0">
                <a:solidFill>
                  <a:schemeClr val="tx1">
                    <a:lumMod val="75000"/>
                    <a:lumOff val="25000"/>
                  </a:schemeClr>
                </a:solidFill>
                <a:latin typeface="Calibri"/>
                <a:cs typeface="Calibri"/>
              </a:rPr>
              <a:t>ö</a:t>
            </a:r>
            <a:r>
              <a:rPr lang="en-US" sz="3600" dirty="0" err="1">
                <a:solidFill>
                  <a:schemeClr val="tx1">
                    <a:lumMod val="75000"/>
                    <a:lumOff val="25000"/>
                  </a:schemeClr>
                </a:solidFill>
                <a:latin typeface="Calibri"/>
                <a:cs typeface="Calibri"/>
              </a:rPr>
              <a:t>nce</a:t>
            </a:r>
            <a:r>
              <a:rPr lang="en-US" sz="3600" dirty="0">
                <a:solidFill>
                  <a:schemeClr val="tx1">
                    <a:lumMod val="75000"/>
                    <a:lumOff val="25000"/>
                  </a:schemeClr>
                </a:solidFill>
                <a:latin typeface="Calibri"/>
                <a:cs typeface="Calibri"/>
              </a:rPr>
              <a:t> </a:t>
            </a:r>
            <a:r>
              <a:rPr lang="tr-TR" sz="3600" dirty="0">
                <a:solidFill>
                  <a:schemeClr val="tx1">
                    <a:lumMod val="75000"/>
                    <a:lumOff val="25000"/>
                  </a:schemeClr>
                </a:solidFill>
                <a:latin typeface="Calibri"/>
                <a:cs typeface="Calibri"/>
              </a:rPr>
              <a:t>e</a:t>
            </a:r>
            <a:r>
              <a:rPr lang="en-US" sz="3600" dirty="0" err="1">
                <a:solidFill>
                  <a:schemeClr val="tx1">
                    <a:lumMod val="75000"/>
                    <a:lumOff val="25000"/>
                  </a:schemeClr>
                </a:solidFill>
                <a:latin typeface="Calibri"/>
                <a:cs typeface="Calibri"/>
              </a:rPr>
              <a:t>vlendiri</a:t>
            </a:r>
            <a:r>
              <a:rPr lang="tr-TR" sz="3600" dirty="0" err="1">
                <a:solidFill>
                  <a:schemeClr val="tx1">
                    <a:lumMod val="75000"/>
                    <a:lumOff val="25000"/>
                  </a:schemeClr>
                </a:solidFill>
                <a:latin typeface="Calibri"/>
                <a:cs typeface="Calibri"/>
              </a:rPr>
              <a:t>liyor</a:t>
            </a:r>
            <a:r>
              <a:rPr lang="tr-TR" sz="3600" dirty="0">
                <a:solidFill>
                  <a:schemeClr val="tx1">
                    <a:lumMod val="75000"/>
                    <a:lumOff val="25000"/>
                  </a:schemeClr>
                </a:solidFill>
                <a:latin typeface="Calibri"/>
                <a:cs typeface="Calibri"/>
              </a:rPr>
              <a:t>. </a:t>
            </a:r>
            <a:r>
              <a:rPr lang="tr-TR" sz="3600" dirty="0">
                <a:latin typeface="Calibri"/>
                <a:cs typeface="Calibri"/>
              </a:rPr>
              <a:t> </a:t>
            </a:r>
            <a:r>
              <a:rPr lang="tr-TR" sz="3600" b="1" dirty="0">
                <a:solidFill>
                  <a:srgbClr val="44A869"/>
                </a:solidFill>
                <a:latin typeface="Calibri"/>
                <a:cs typeface="Calibri"/>
              </a:rPr>
              <a:t>Her 4 kız çocuğundan 1’i.</a:t>
            </a:r>
            <a:r>
              <a:rPr lang="tr-TR" sz="3600" dirty="0">
                <a:latin typeface="Calibri"/>
                <a:cs typeface="Calibri"/>
              </a:rPr>
              <a:t> </a:t>
            </a:r>
            <a:r>
              <a:rPr lang="tr-TR" sz="3600" dirty="0">
                <a:solidFill>
                  <a:schemeClr val="tx1">
                    <a:lumMod val="75000"/>
                    <a:lumOff val="25000"/>
                  </a:schemeClr>
                </a:solidFill>
                <a:latin typeface="Calibri"/>
                <a:cs typeface="Calibri"/>
              </a:rPr>
              <a:t>Gelişmekte olan ülkelerde her  3 kızdan 1’i 18;  her 9 kızdan 1’i 15 yaşından önce evlendiriliyor. </a:t>
            </a:r>
          </a:p>
        </p:txBody>
      </p:sp>
      <p:sp>
        <p:nvSpPr>
          <p:cNvPr id="4" name="Slide Number Placeholder 3"/>
          <p:cNvSpPr>
            <a:spLocks noGrp="1"/>
          </p:cNvSpPr>
          <p:nvPr>
            <p:ph type="sldNum" sz="quarter" idx="12"/>
          </p:nvPr>
        </p:nvSpPr>
        <p:spPr/>
        <p:txBody>
          <a:bodyPr/>
          <a:lstStyle/>
          <a:p>
            <a:fld id="{A7A75393-4186-4356-8EEC-14574E4EFB5A}" type="slidenum">
              <a:rPr lang="en-US" smtClean="0"/>
              <a:t>12</a:t>
            </a:fld>
            <a:endParaRPr lang="en-US"/>
          </a:p>
        </p:txBody>
      </p:sp>
    </p:spTree>
    <p:extLst>
      <p:ext uri="{BB962C8B-B14F-4D97-AF65-F5344CB8AC3E}">
        <p14:creationId xmlns:p14="http://schemas.microsoft.com/office/powerpoint/2010/main" val="295654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28650" y="310900"/>
            <a:ext cx="7886700" cy="1325563"/>
          </a:xfrm>
        </p:spPr>
        <p:txBody>
          <a:bodyPr>
            <a:normAutofit/>
          </a:bodyPr>
          <a:lstStyle/>
          <a:p>
            <a:r>
              <a:rPr lang="tr-TR" sz="3600" dirty="0">
                <a:solidFill>
                  <a:srgbClr val="FF0000"/>
                </a:solidFill>
              </a:rPr>
              <a:t>Çocuk Yaşta Evlilikler </a:t>
            </a:r>
            <a:endParaRPr lang="en-US" sz="3600" dirty="0">
              <a:solidFill>
                <a:srgbClr val="FF0000"/>
              </a:solidFill>
            </a:endParaRPr>
          </a:p>
        </p:txBody>
      </p:sp>
      <p:sp>
        <p:nvSpPr>
          <p:cNvPr id="3" name="İçerik Yer Tutucusu 2"/>
          <p:cNvSpPr>
            <a:spLocks noGrp="1"/>
          </p:cNvSpPr>
          <p:nvPr>
            <p:ph idx="1"/>
          </p:nvPr>
        </p:nvSpPr>
        <p:spPr>
          <a:xfrm>
            <a:off x="143508" y="1820738"/>
            <a:ext cx="8856984" cy="4351338"/>
          </a:xfrm>
        </p:spPr>
        <p:txBody>
          <a:bodyPr>
            <a:noAutofit/>
          </a:bodyPr>
          <a:lstStyle/>
          <a:p>
            <a:pPr marL="342900" lvl="0" indent="-342900">
              <a:buClr>
                <a:schemeClr val="tx1">
                  <a:lumMod val="75000"/>
                  <a:lumOff val="25000"/>
                </a:schemeClr>
              </a:buClr>
              <a:buFont typeface="Arial"/>
              <a:buChar char="•"/>
            </a:pPr>
            <a:r>
              <a:rPr lang="tr-TR" sz="3600" dirty="0">
                <a:solidFill>
                  <a:schemeClr val="tx1">
                    <a:lumMod val="75000"/>
                    <a:lumOff val="25000"/>
                  </a:schemeClr>
                </a:solidFill>
                <a:latin typeface="Calibri"/>
                <a:cs typeface="Calibri"/>
              </a:rPr>
              <a:t>Türkiye Aile Yapısı Araştırması’na (2017) göre 2016 yılında 15 yaş üstü nüfus içinde ilk evliliğini 18 yaşından önce yapan kadınların oranı %28.2, erkeklerin oranı ise %5.6’dır. </a:t>
            </a:r>
          </a:p>
          <a:p>
            <a:pPr marL="342900" lvl="0" indent="-342900">
              <a:buClr>
                <a:schemeClr val="tx1">
                  <a:lumMod val="75000"/>
                  <a:lumOff val="25000"/>
                </a:schemeClr>
              </a:buClr>
              <a:buFont typeface="Arial"/>
              <a:buChar char="•"/>
            </a:pPr>
            <a:r>
              <a:rPr lang="tr-TR" sz="3600" dirty="0">
                <a:solidFill>
                  <a:schemeClr val="tx1">
                    <a:lumMod val="75000"/>
                    <a:lumOff val="25000"/>
                  </a:schemeClr>
                </a:solidFill>
                <a:latin typeface="Calibri"/>
                <a:cs typeface="Calibri"/>
              </a:rPr>
              <a:t>2016 yılında 27.600’ün üzerinde kız çocuğu 16 ve 17 yaşlarında resmi evlilik yapmışlardır (Türkiye İstatistik Kurumu, Evlenme İstatistikleri, 2017).</a:t>
            </a:r>
          </a:p>
        </p:txBody>
      </p:sp>
      <p:sp>
        <p:nvSpPr>
          <p:cNvPr id="4" name="Slide Number Placeholder 3"/>
          <p:cNvSpPr>
            <a:spLocks noGrp="1"/>
          </p:cNvSpPr>
          <p:nvPr>
            <p:ph type="sldNum" sz="quarter" idx="12"/>
          </p:nvPr>
        </p:nvSpPr>
        <p:spPr/>
        <p:txBody>
          <a:bodyPr/>
          <a:lstStyle/>
          <a:p>
            <a:fld id="{A7A75393-4186-4356-8EEC-14574E4EFB5A}" type="slidenum">
              <a:rPr lang="en-US" smtClean="0"/>
              <a:t>13</a:t>
            </a:fld>
            <a:endParaRPr lang="en-US"/>
          </a:p>
        </p:txBody>
      </p:sp>
    </p:spTree>
    <p:extLst>
      <p:ext uri="{BB962C8B-B14F-4D97-AF65-F5344CB8AC3E}">
        <p14:creationId xmlns:p14="http://schemas.microsoft.com/office/powerpoint/2010/main" val="14348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br>
              <a:rPr lang="tr-TR" sz="4000" dirty="0">
                <a:solidFill>
                  <a:srgbClr val="FF0000"/>
                </a:solidFill>
              </a:rPr>
            </a:br>
            <a:r>
              <a:rPr lang="tr-TR" sz="4000" dirty="0">
                <a:solidFill>
                  <a:srgbClr val="FF0000"/>
                </a:solidFill>
              </a:rPr>
              <a:t>Çocuk Yaşta Evlilikler </a:t>
            </a:r>
            <a:br>
              <a:rPr lang="tr-TR" sz="4000" dirty="0">
                <a:solidFill>
                  <a:srgbClr val="FF0000"/>
                </a:solidFill>
              </a:rPr>
            </a:br>
            <a:endParaRPr lang="en-US" sz="4000" dirty="0">
              <a:solidFill>
                <a:srgbClr val="FF0000"/>
              </a:solidFill>
            </a:endParaRPr>
          </a:p>
        </p:txBody>
      </p:sp>
      <p:sp>
        <p:nvSpPr>
          <p:cNvPr id="3" name="İçerik Yer Tutucusu 2"/>
          <p:cNvSpPr>
            <a:spLocks noGrp="1"/>
          </p:cNvSpPr>
          <p:nvPr>
            <p:ph sz="half" idx="1"/>
          </p:nvPr>
        </p:nvSpPr>
        <p:spPr>
          <a:xfrm>
            <a:off x="628650" y="1825625"/>
            <a:ext cx="8191822" cy="4351338"/>
          </a:xfrm>
        </p:spPr>
        <p:txBody>
          <a:bodyPr>
            <a:noAutofit/>
          </a:bodyPr>
          <a:lstStyle/>
          <a:p>
            <a:r>
              <a:rPr lang="tr-TR" sz="3600" dirty="0">
                <a:solidFill>
                  <a:schemeClr val="tx1">
                    <a:lumMod val="75000"/>
                    <a:lumOff val="25000"/>
                  </a:schemeClr>
                </a:solidFill>
                <a:cs typeface="Calibri"/>
              </a:rPr>
              <a:t>Türkiye’de 18 yaşından önce yapılan evliliklere en fazla </a:t>
            </a:r>
          </a:p>
          <a:p>
            <a:r>
              <a:rPr lang="tr-TR" sz="3600" dirty="0">
                <a:solidFill>
                  <a:schemeClr val="tx1">
                    <a:lumMod val="75000"/>
                    <a:lumOff val="25000"/>
                  </a:schemeClr>
                </a:solidFill>
                <a:cs typeface="Calibri"/>
              </a:rPr>
              <a:t>Kuzey Doğu Anadolu (34,2), </a:t>
            </a:r>
          </a:p>
          <a:p>
            <a:r>
              <a:rPr lang="tr-TR" sz="3600" dirty="0">
                <a:solidFill>
                  <a:schemeClr val="tx1">
                    <a:lumMod val="75000"/>
                    <a:lumOff val="25000"/>
                  </a:schemeClr>
                </a:solidFill>
                <a:cs typeface="Calibri"/>
              </a:rPr>
              <a:t>Ortadoğu Anadolu (32,9), </a:t>
            </a:r>
          </a:p>
          <a:p>
            <a:r>
              <a:rPr lang="tr-TR" sz="3600" dirty="0">
                <a:solidFill>
                  <a:schemeClr val="tx1">
                    <a:lumMod val="75000"/>
                    <a:lumOff val="25000"/>
                  </a:schemeClr>
                </a:solidFill>
                <a:cs typeface="Calibri"/>
              </a:rPr>
              <a:t>Güneydoğu Anadolu (32,8), </a:t>
            </a:r>
          </a:p>
          <a:p>
            <a:r>
              <a:rPr lang="tr-TR" sz="3600" dirty="0">
                <a:solidFill>
                  <a:schemeClr val="tx1">
                    <a:lumMod val="75000"/>
                    <a:lumOff val="25000"/>
                  </a:schemeClr>
                </a:solidFill>
                <a:cs typeface="Calibri"/>
              </a:rPr>
              <a:t>Orta Anadolu (31,3) ve </a:t>
            </a:r>
          </a:p>
          <a:p>
            <a:r>
              <a:rPr lang="tr-TR" sz="3600" dirty="0">
                <a:solidFill>
                  <a:schemeClr val="tx1">
                    <a:lumMod val="75000"/>
                    <a:lumOff val="25000"/>
                  </a:schemeClr>
                </a:solidFill>
                <a:cs typeface="Calibri"/>
              </a:rPr>
              <a:t>Batı Karadeniz bölgelerinde (32,3) rastlanıyor. </a:t>
            </a:r>
            <a:endParaRPr lang="en-US" sz="3600" dirty="0"/>
          </a:p>
        </p:txBody>
      </p:sp>
      <p:sp>
        <p:nvSpPr>
          <p:cNvPr id="5" name="Slide Number Placeholder 4"/>
          <p:cNvSpPr>
            <a:spLocks noGrp="1"/>
          </p:cNvSpPr>
          <p:nvPr>
            <p:ph type="sldNum" sz="quarter" idx="12"/>
          </p:nvPr>
        </p:nvSpPr>
        <p:spPr/>
        <p:txBody>
          <a:bodyPr/>
          <a:lstStyle/>
          <a:p>
            <a:fld id="{A7A75393-4186-4356-8EEC-14574E4EFB5A}" type="slidenum">
              <a:rPr lang="en-US" smtClean="0"/>
              <a:t>14</a:t>
            </a:fld>
            <a:endParaRPr lang="en-US"/>
          </a:p>
        </p:txBody>
      </p:sp>
    </p:spTree>
    <p:extLst>
      <p:ext uri="{BB962C8B-B14F-4D97-AF65-F5344CB8AC3E}">
        <p14:creationId xmlns:p14="http://schemas.microsoft.com/office/powerpoint/2010/main" val="62434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Nedenleri neler ?</a:t>
            </a:r>
          </a:p>
        </p:txBody>
      </p:sp>
      <p:sp>
        <p:nvSpPr>
          <p:cNvPr id="5" name="Content Placeholder 4"/>
          <p:cNvSpPr>
            <a:spLocks noGrp="1"/>
          </p:cNvSpPr>
          <p:nvPr>
            <p:ph idx="1"/>
          </p:nvPr>
        </p:nvSpPr>
        <p:spPr>
          <a:xfrm>
            <a:off x="457200" y="1268760"/>
            <a:ext cx="8229600" cy="4857403"/>
          </a:xfrm>
        </p:spPr>
        <p:txBody>
          <a:bodyPr/>
          <a:lstStyle/>
          <a:p>
            <a:r>
              <a:rPr lang="tr-TR" dirty="0"/>
              <a:t>Anne - babalara göre:</a:t>
            </a:r>
          </a:p>
        </p:txBody>
      </p:sp>
      <p:sp>
        <p:nvSpPr>
          <p:cNvPr id="7" name="Oval Callout 6"/>
          <p:cNvSpPr/>
          <p:nvPr/>
        </p:nvSpPr>
        <p:spPr>
          <a:xfrm>
            <a:off x="467544" y="1899959"/>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Ev kalabalık, geçinmek zor, evlenince rahat eder. </a:t>
            </a:r>
          </a:p>
        </p:txBody>
      </p:sp>
      <p:sp>
        <p:nvSpPr>
          <p:cNvPr id="8" name="Oval Callout 7"/>
          <p:cNvSpPr/>
          <p:nvPr/>
        </p:nvSpPr>
        <p:spPr>
          <a:xfrm>
            <a:off x="3406516" y="2492896"/>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Okula gönderemeyiz, evde ne yapacak?</a:t>
            </a:r>
          </a:p>
        </p:txBody>
      </p:sp>
      <p:sp>
        <p:nvSpPr>
          <p:cNvPr id="9" name="Oval Callout 8"/>
          <p:cNvSpPr/>
          <p:nvPr/>
        </p:nvSpPr>
        <p:spPr>
          <a:xfrm>
            <a:off x="6300192" y="1412776"/>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Bu yaşa kadar ben korudum, artık kocası korusun.</a:t>
            </a:r>
          </a:p>
        </p:txBody>
      </p:sp>
      <p:sp>
        <p:nvSpPr>
          <p:cNvPr id="11" name="Oval Callout 10"/>
          <p:cNvSpPr/>
          <p:nvPr/>
        </p:nvSpPr>
        <p:spPr>
          <a:xfrm>
            <a:off x="323528" y="3789040"/>
            <a:ext cx="2448272" cy="1440160"/>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Herkes bu yaşta evlendiriyor, evde mi kalsın?</a:t>
            </a:r>
          </a:p>
        </p:txBody>
      </p:sp>
      <p:sp>
        <p:nvSpPr>
          <p:cNvPr id="12" name="Oval Callout 11"/>
          <p:cNvSpPr/>
          <p:nvPr/>
        </p:nvSpPr>
        <p:spPr>
          <a:xfrm>
            <a:off x="6156176" y="3356992"/>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Çünkü ben öyle istiyorum</a:t>
            </a:r>
          </a:p>
        </p:txBody>
      </p:sp>
      <p:sp>
        <p:nvSpPr>
          <p:cNvPr id="14" name="Oval Callout 13"/>
          <p:cNvSpPr/>
          <p:nvPr/>
        </p:nvSpPr>
        <p:spPr>
          <a:xfrm>
            <a:off x="2771800" y="5013176"/>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Söz verdik, ayıp olur</a:t>
            </a:r>
          </a:p>
        </p:txBody>
      </p:sp>
      <p:sp>
        <p:nvSpPr>
          <p:cNvPr id="15" name="Oval Callout 14"/>
          <p:cNvSpPr/>
          <p:nvPr/>
        </p:nvSpPr>
        <p:spPr>
          <a:xfrm>
            <a:off x="5652120" y="5085184"/>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Okusa ne olacak? </a:t>
            </a:r>
          </a:p>
        </p:txBody>
      </p:sp>
      <p:sp>
        <p:nvSpPr>
          <p:cNvPr id="3" name="Slide Number Placeholder 2"/>
          <p:cNvSpPr>
            <a:spLocks noGrp="1"/>
          </p:cNvSpPr>
          <p:nvPr>
            <p:ph type="sldNum" sz="quarter" idx="12"/>
          </p:nvPr>
        </p:nvSpPr>
        <p:spPr/>
        <p:txBody>
          <a:bodyPr/>
          <a:lstStyle/>
          <a:p>
            <a:fld id="{A7A75393-4186-4356-8EEC-14574E4EFB5A}" type="slidenum">
              <a:rPr lang="en-US" smtClean="0"/>
              <a:t>15</a:t>
            </a:fld>
            <a:endParaRPr lang="en-US"/>
          </a:p>
        </p:txBody>
      </p:sp>
    </p:spTree>
    <p:extLst>
      <p:ext uri="{BB962C8B-B14F-4D97-AF65-F5344CB8AC3E}">
        <p14:creationId xmlns:p14="http://schemas.microsoft.com/office/powerpoint/2010/main" val="240316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Nedenleri neler ?</a:t>
            </a:r>
          </a:p>
        </p:txBody>
      </p:sp>
      <p:sp>
        <p:nvSpPr>
          <p:cNvPr id="5" name="Content Placeholder 4"/>
          <p:cNvSpPr>
            <a:spLocks noGrp="1"/>
          </p:cNvSpPr>
          <p:nvPr>
            <p:ph idx="1"/>
          </p:nvPr>
        </p:nvSpPr>
        <p:spPr>
          <a:xfrm>
            <a:off x="457200" y="1268760"/>
            <a:ext cx="8229600" cy="4857403"/>
          </a:xfrm>
        </p:spPr>
        <p:txBody>
          <a:bodyPr/>
          <a:lstStyle/>
          <a:p>
            <a:r>
              <a:rPr lang="tr-TR" dirty="0"/>
              <a:t>Kız çocuklarına göre:</a:t>
            </a:r>
          </a:p>
        </p:txBody>
      </p:sp>
      <p:sp>
        <p:nvSpPr>
          <p:cNvPr id="7" name="Oval Callout 6"/>
          <p:cNvSpPr/>
          <p:nvPr/>
        </p:nvSpPr>
        <p:spPr>
          <a:xfrm>
            <a:off x="323528" y="1988840"/>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Herkes evlenmemi bekliyor</a:t>
            </a:r>
          </a:p>
        </p:txBody>
      </p:sp>
      <p:sp>
        <p:nvSpPr>
          <p:cNvPr id="8" name="Oval Callout 7"/>
          <p:cNvSpPr/>
          <p:nvPr/>
        </p:nvSpPr>
        <p:spPr>
          <a:xfrm>
            <a:off x="3728439" y="2276872"/>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Bu evden bir an önce kurtulmak istiyorum</a:t>
            </a:r>
          </a:p>
        </p:txBody>
      </p:sp>
      <p:sp>
        <p:nvSpPr>
          <p:cNvPr id="9" name="Oval Callout 8"/>
          <p:cNvSpPr/>
          <p:nvPr/>
        </p:nvSpPr>
        <p:spPr>
          <a:xfrm>
            <a:off x="6300192" y="1628800"/>
            <a:ext cx="2592288"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Nasılsa okuyamayacağım evde ne yapacağım?</a:t>
            </a:r>
          </a:p>
        </p:txBody>
      </p:sp>
      <p:sp>
        <p:nvSpPr>
          <p:cNvPr id="11" name="Oval Callout 10"/>
          <p:cNvSpPr/>
          <p:nvPr/>
        </p:nvSpPr>
        <p:spPr>
          <a:xfrm>
            <a:off x="827584" y="5085184"/>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Ya evde kalırsam?</a:t>
            </a:r>
          </a:p>
        </p:txBody>
      </p:sp>
      <p:sp>
        <p:nvSpPr>
          <p:cNvPr id="12" name="Oval Callout 11"/>
          <p:cNvSpPr/>
          <p:nvPr/>
        </p:nvSpPr>
        <p:spPr>
          <a:xfrm>
            <a:off x="6176711" y="4003073"/>
            <a:ext cx="2571753"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Okusam ne olacak, çalışamayacağım</a:t>
            </a:r>
          </a:p>
        </p:txBody>
      </p:sp>
      <p:sp>
        <p:nvSpPr>
          <p:cNvPr id="14" name="Oval Callout 13"/>
          <p:cNvSpPr/>
          <p:nvPr/>
        </p:nvSpPr>
        <p:spPr>
          <a:xfrm>
            <a:off x="1691680" y="3429000"/>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Bana hediyeler alacaklar, nişan, düğün yapacağız</a:t>
            </a:r>
          </a:p>
        </p:txBody>
      </p:sp>
      <p:sp>
        <p:nvSpPr>
          <p:cNvPr id="10" name="Oval Callout 9"/>
          <p:cNvSpPr/>
          <p:nvPr/>
        </p:nvSpPr>
        <p:spPr>
          <a:xfrm>
            <a:off x="4039344" y="5229200"/>
            <a:ext cx="2448272" cy="1296144"/>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Dedikodumu yapmaya başladılar</a:t>
            </a:r>
          </a:p>
        </p:txBody>
      </p:sp>
      <p:sp>
        <p:nvSpPr>
          <p:cNvPr id="3" name="Slide Number Placeholder 2"/>
          <p:cNvSpPr>
            <a:spLocks noGrp="1"/>
          </p:cNvSpPr>
          <p:nvPr>
            <p:ph type="sldNum" sz="quarter" idx="12"/>
          </p:nvPr>
        </p:nvSpPr>
        <p:spPr/>
        <p:txBody>
          <a:bodyPr/>
          <a:lstStyle/>
          <a:p>
            <a:fld id="{A7A75393-4186-4356-8EEC-14574E4EFB5A}" type="slidenum">
              <a:rPr lang="en-US" smtClean="0"/>
              <a:t>16</a:t>
            </a:fld>
            <a:endParaRPr lang="en-US"/>
          </a:p>
        </p:txBody>
      </p:sp>
    </p:spTree>
    <p:extLst>
      <p:ext uri="{BB962C8B-B14F-4D97-AF65-F5344CB8AC3E}">
        <p14:creationId xmlns:p14="http://schemas.microsoft.com/office/powerpoint/2010/main" val="396488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9973C78-D319-4DA6-AC9B-08D51AD9CDA3}"/>
              </a:ext>
            </a:extLst>
          </p:cNvPr>
          <p:cNvSpPr>
            <a:spLocks noGrp="1"/>
          </p:cNvSpPr>
          <p:nvPr>
            <p:ph type="title"/>
          </p:nvPr>
        </p:nvSpPr>
        <p:spPr>
          <a:xfrm>
            <a:off x="628650" y="548680"/>
            <a:ext cx="7886700" cy="1325563"/>
          </a:xfrm>
        </p:spPr>
        <p:txBody>
          <a:bodyPr>
            <a:noAutofit/>
          </a:bodyPr>
          <a:lstStyle/>
          <a:p>
            <a:r>
              <a:rPr lang="tr-TR" sz="4000" dirty="0">
                <a:solidFill>
                  <a:srgbClr val="FF0000"/>
                </a:solidFill>
              </a:rPr>
              <a:t>Çocuk yaşta evlilikler çocukların hangi haklarını ihlal eder?</a:t>
            </a:r>
          </a:p>
        </p:txBody>
      </p:sp>
      <p:sp>
        <p:nvSpPr>
          <p:cNvPr id="3" name="İçerik Yer Tutucusu 2">
            <a:extLst>
              <a:ext uri="{FF2B5EF4-FFF2-40B4-BE49-F238E27FC236}">
                <a16:creationId xmlns:a16="http://schemas.microsoft.com/office/drawing/2014/main" id="{024413B8-34B1-47CA-8286-1CA40EBFA4E6}"/>
              </a:ext>
            </a:extLst>
          </p:cNvPr>
          <p:cNvSpPr>
            <a:spLocks noGrp="1"/>
          </p:cNvSpPr>
          <p:nvPr>
            <p:ph idx="1"/>
          </p:nvPr>
        </p:nvSpPr>
        <p:spPr>
          <a:xfrm>
            <a:off x="457200" y="2276872"/>
            <a:ext cx="8058150" cy="4876800"/>
          </a:xfrm>
        </p:spPr>
        <p:txBody>
          <a:bodyPr>
            <a:normAutofit/>
          </a:bodyPr>
          <a:lstStyle/>
          <a:p>
            <a:pPr marL="0" indent="0">
              <a:buNone/>
            </a:pPr>
            <a:endParaRPr lang="tr-TR" sz="3600" dirty="0"/>
          </a:p>
          <a:p>
            <a:r>
              <a:rPr lang="tr-TR" sz="3600" dirty="0"/>
              <a:t>Eğitim alma</a:t>
            </a:r>
          </a:p>
          <a:p>
            <a:r>
              <a:rPr lang="tr-TR" sz="3600" dirty="0"/>
              <a:t>Sağlıklı bir yaşam sürme</a:t>
            </a:r>
          </a:p>
          <a:p>
            <a:r>
              <a:rPr lang="tr-TR" sz="3600" dirty="0"/>
              <a:t>Şiddetten korunma</a:t>
            </a:r>
          </a:p>
          <a:p>
            <a:r>
              <a:rPr lang="tr-TR" sz="3600" dirty="0"/>
              <a:t>Gelişme</a:t>
            </a:r>
          </a:p>
          <a:p>
            <a:r>
              <a:rPr lang="tr-TR" sz="3600" dirty="0"/>
              <a:t>Kendini ifade etme</a:t>
            </a:r>
          </a:p>
          <a:p>
            <a:pPr marL="0" indent="0">
              <a:buNone/>
            </a:pPr>
            <a:endParaRPr lang="tr-TR" sz="3600" dirty="0"/>
          </a:p>
          <a:p>
            <a:endParaRPr lang="tr-TR" sz="3600" dirty="0"/>
          </a:p>
        </p:txBody>
      </p:sp>
      <p:sp>
        <p:nvSpPr>
          <p:cNvPr id="5" name="Slide Number Placeholder 4"/>
          <p:cNvSpPr>
            <a:spLocks noGrp="1"/>
          </p:cNvSpPr>
          <p:nvPr>
            <p:ph type="sldNum" sz="quarter" idx="12"/>
          </p:nvPr>
        </p:nvSpPr>
        <p:spPr/>
        <p:txBody>
          <a:bodyPr/>
          <a:lstStyle/>
          <a:p>
            <a:fld id="{A7A75393-4186-4356-8EEC-14574E4EFB5A}" type="slidenum">
              <a:rPr lang="en-US" smtClean="0"/>
              <a:t>17</a:t>
            </a:fld>
            <a:endParaRPr lang="en-US"/>
          </a:p>
        </p:txBody>
      </p:sp>
    </p:spTree>
    <p:extLst>
      <p:ext uri="{BB962C8B-B14F-4D97-AF65-F5344CB8AC3E}">
        <p14:creationId xmlns:p14="http://schemas.microsoft.com/office/powerpoint/2010/main" val="294701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Çocuk yaşta evlendirilen bir kadın:</a:t>
            </a:r>
          </a:p>
        </p:txBody>
      </p:sp>
      <p:sp>
        <p:nvSpPr>
          <p:cNvPr id="3" name="Content Placeholder 2"/>
          <p:cNvSpPr>
            <a:spLocks noGrp="1"/>
          </p:cNvSpPr>
          <p:nvPr>
            <p:ph idx="1"/>
          </p:nvPr>
        </p:nvSpPr>
        <p:spPr>
          <a:xfrm>
            <a:off x="457200" y="1412776"/>
            <a:ext cx="8229600" cy="4713387"/>
          </a:xfrm>
        </p:spPr>
        <p:txBody>
          <a:bodyPr anchor="t">
            <a:normAutofit/>
          </a:bodyPr>
          <a:lstStyle/>
          <a:p>
            <a:pPr marL="0" indent="0" algn="ctr">
              <a:buNone/>
            </a:pPr>
            <a:endParaRPr lang="tr-TR" sz="2600" i="1" dirty="0"/>
          </a:p>
          <a:p>
            <a:pPr marL="0" indent="0" algn="ctr">
              <a:buNone/>
            </a:pPr>
            <a:r>
              <a:rPr lang="tr-TR" sz="2600" i="1" dirty="0"/>
              <a:t>“1</a:t>
            </a:r>
            <a:r>
              <a:rPr lang="en-GB" sz="2600" i="1" dirty="0"/>
              <a:t>5</a:t>
            </a:r>
            <a:r>
              <a:rPr lang="tr-TR" sz="2600" i="1" dirty="0"/>
              <a:t> yaşında evlendim, 1</a:t>
            </a:r>
            <a:r>
              <a:rPr lang="en-GB" sz="2600" i="1" dirty="0"/>
              <a:t>6</a:t>
            </a:r>
            <a:r>
              <a:rPr lang="tr-TR" sz="2600" i="1" dirty="0"/>
              <a:t> yaşında anne oldum. Gözü kapalı gidiyorsun, nereye gidiyorum bilmiyordum. Ben gitmem, annemi bırakmam dedim... Çok şiddet gördüm eşimden, çok dayak yedim... Bebeği getirip benim yanıma koydular ama nedir bu anlamadım. Önce bakamadım ona, bilemedim. İkimiz birlikte büyüdük.”</a:t>
            </a:r>
          </a:p>
        </p:txBody>
      </p:sp>
      <p:sp>
        <p:nvSpPr>
          <p:cNvPr id="4" name="Slide Number Placeholder 3"/>
          <p:cNvSpPr>
            <a:spLocks noGrp="1"/>
          </p:cNvSpPr>
          <p:nvPr>
            <p:ph type="sldNum" sz="quarter" idx="12"/>
          </p:nvPr>
        </p:nvSpPr>
        <p:spPr/>
        <p:txBody>
          <a:bodyPr/>
          <a:lstStyle/>
          <a:p>
            <a:fld id="{A7A75393-4186-4356-8EEC-14574E4EFB5A}" type="slidenum">
              <a:rPr lang="en-US" smtClean="0"/>
              <a:t>18</a:t>
            </a:fld>
            <a:endParaRPr lang="en-US"/>
          </a:p>
        </p:txBody>
      </p:sp>
    </p:spTree>
    <p:extLst>
      <p:ext uri="{BB962C8B-B14F-4D97-AF65-F5344CB8AC3E}">
        <p14:creationId xmlns:p14="http://schemas.microsoft.com/office/powerpoint/2010/main" val="441961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Kız çocuklarını nasıl etkiler?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809567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A7A75393-4186-4356-8EEC-14574E4EFB5A}" type="slidenum">
              <a:rPr lang="en-US" smtClean="0"/>
              <a:t>19</a:t>
            </a:fld>
            <a:endParaRPr lang="en-US"/>
          </a:p>
        </p:txBody>
      </p:sp>
    </p:spTree>
    <p:extLst>
      <p:ext uri="{BB962C8B-B14F-4D97-AF65-F5344CB8AC3E}">
        <p14:creationId xmlns:p14="http://schemas.microsoft.com/office/powerpoint/2010/main" val="173511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45D08B-6747-4C4D-ACD6-8381E2E1236C}"/>
              </a:ext>
            </a:extLst>
          </p:cNvPr>
          <p:cNvSpPr>
            <a:spLocks noGrp="1"/>
          </p:cNvSpPr>
          <p:nvPr>
            <p:ph type="title"/>
          </p:nvPr>
        </p:nvSpPr>
        <p:spPr>
          <a:xfrm>
            <a:off x="467544" y="1268760"/>
            <a:ext cx="8229600" cy="591344"/>
          </a:xfrm>
        </p:spPr>
        <p:txBody>
          <a:bodyPr>
            <a:normAutofit/>
          </a:bodyPr>
          <a:lstStyle/>
          <a:p>
            <a:pPr algn="ctr"/>
            <a:r>
              <a:rPr lang="tr-TR" b="1" dirty="0">
                <a:solidFill>
                  <a:srgbClr val="FF0000"/>
                </a:solidFill>
              </a:rPr>
              <a:t>ÇOCUKLUK</a:t>
            </a:r>
          </a:p>
        </p:txBody>
      </p:sp>
      <p:sp>
        <p:nvSpPr>
          <p:cNvPr id="6" name="Metin kutusu 5">
            <a:extLst>
              <a:ext uri="{FF2B5EF4-FFF2-40B4-BE49-F238E27FC236}">
                <a16:creationId xmlns:a16="http://schemas.microsoft.com/office/drawing/2014/main" id="{2980ED81-C831-45F6-9448-78C5620B24BC}"/>
              </a:ext>
            </a:extLst>
          </p:cNvPr>
          <p:cNvSpPr txBox="1"/>
          <p:nvPr/>
        </p:nvSpPr>
        <p:spPr>
          <a:xfrm>
            <a:off x="539552" y="2276872"/>
            <a:ext cx="8352928" cy="342786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tr-TR" sz="3600" dirty="0">
                <a:latin typeface="Calibri" panose="020F0502020204030204" pitchFamily="34" charset="0"/>
                <a:ea typeface="Calibri" panose="020F0502020204030204" pitchFamily="34" charset="0"/>
                <a:cs typeface="Times New Roman" panose="02020603050405020304" pitchFamily="18" charset="0"/>
              </a:rPr>
              <a:t>En sevdiğim arkadaşım kimdi?</a:t>
            </a:r>
          </a:p>
          <a:p>
            <a:pPr marL="285750" indent="-285750">
              <a:lnSpc>
                <a:spcPct val="107000"/>
              </a:lnSpc>
              <a:spcAft>
                <a:spcPts val="800"/>
              </a:spcAft>
              <a:buFont typeface="Arial" panose="020B0604020202020204" pitchFamily="34" charset="0"/>
              <a:buChar char="•"/>
            </a:pPr>
            <a:r>
              <a:rPr lang="tr-TR" sz="3600" dirty="0">
                <a:latin typeface="Calibri" panose="020F0502020204030204" pitchFamily="34" charset="0"/>
                <a:ea typeface="Calibri" panose="020F0502020204030204" pitchFamily="34" charset="0"/>
                <a:cs typeface="Times New Roman" panose="02020603050405020304" pitchFamily="18" charset="0"/>
              </a:rPr>
              <a:t>Beni neler mutlu ederdi?</a:t>
            </a:r>
          </a:p>
          <a:p>
            <a:pPr marL="285750" indent="-285750">
              <a:lnSpc>
                <a:spcPct val="107000"/>
              </a:lnSpc>
              <a:spcAft>
                <a:spcPts val="800"/>
              </a:spcAft>
              <a:buFont typeface="Arial" panose="020B0604020202020204" pitchFamily="34" charset="0"/>
              <a:buChar char="•"/>
            </a:pPr>
            <a:r>
              <a:rPr lang="tr-TR" sz="3600" dirty="0">
                <a:latin typeface="Calibri" panose="020F0502020204030204" pitchFamily="34" charset="0"/>
                <a:ea typeface="Calibri" panose="020F0502020204030204" pitchFamily="34" charset="0"/>
                <a:cs typeface="Times New Roman" panose="02020603050405020304" pitchFamily="18" charset="0"/>
              </a:rPr>
              <a:t>En güzel çocukluk anım hangisi?</a:t>
            </a:r>
          </a:p>
          <a:p>
            <a:pPr marL="285750" indent="-285750">
              <a:lnSpc>
                <a:spcPct val="107000"/>
              </a:lnSpc>
              <a:spcAft>
                <a:spcPts val="800"/>
              </a:spcAft>
              <a:buFont typeface="Arial" panose="020B0604020202020204" pitchFamily="34" charset="0"/>
              <a:buChar char="•"/>
            </a:pPr>
            <a:r>
              <a:rPr lang="tr-TR" sz="3600" dirty="0">
                <a:latin typeface="Calibri" panose="020F0502020204030204" pitchFamily="34" charset="0"/>
                <a:ea typeface="Calibri" panose="020F0502020204030204" pitchFamily="34" charset="0"/>
                <a:cs typeface="Times New Roman" panose="02020603050405020304" pitchFamily="18" charset="0"/>
              </a:rPr>
              <a:t>Yeniden çocuk olsam neler yapardım?</a:t>
            </a:r>
          </a:p>
          <a:p>
            <a:pPr marL="285750" indent="-285750">
              <a:buFont typeface="Arial" panose="020B0604020202020204" pitchFamily="34" charset="0"/>
              <a:buChar char="•"/>
            </a:pPr>
            <a:endParaRPr lang="tr-TR" sz="3600" dirty="0"/>
          </a:p>
        </p:txBody>
      </p:sp>
      <p:sp>
        <p:nvSpPr>
          <p:cNvPr id="4" name="Slide Number Placeholder 3"/>
          <p:cNvSpPr>
            <a:spLocks noGrp="1"/>
          </p:cNvSpPr>
          <p:nvPr>
            <p:ph type="sldNum" sz="quarter" idx="12"/>
          </p:nvPr>
        </p:nvSpPr>
        <p:spPr/>
        <p:txBody>
          <a:bodyPr/>
          <a:lstStyle/>
          <a:p>
            <a:fld id="{A7A75393-4186-4356-8EEC-14574E4EFB5A}" type="slidenum">
              <a:rPr lang="en-US" smtClean="0"/>
              <a:t>2</a:t>
            </a:fld>
            <a:endParaRPr lang="en-US"/>
          </a:p>
        </p:txBody>
      </p:sp>
    </p:spTree>
    <p:extLst>
      <p:ext uri="{BB962C8B-B14F-4D97-AF65-F5344CB8AC3E}">
        <p14:creationId xmlns:p14="http://schemas.microsoft.com/office/powerpoint/2010/main" val="397106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7A75393-4186-4356-8EEC-14574E4EFB5A}" type="slidenum">
              <a:rPr lang="en-US" smtClean="0"/>
              <a:t>20</a:t>
            </a:fld>
            <a:endParaRPr lang="en-US"/>
          </a:p>
        </p:txBody>
      </p:sp>
      <p:sp>
        <p:nvSpPr>
          <p:cNvPr id="6" name="Subtitle 2"/>
          <p:cNvSpPr txBox="1">
            <a:spLocks/>
          </p:cNvSpPr>
          <p:nvPr/>
        </p:nvSpPr>
        <p:spPr>
          <a:xfrm>
            <a:off x="323528" y="476672"/>
            <a:ext cx="8640960" cy="320927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tr-TR" sz="2600" b="1" dirty="0">
                <a:solidFill>
                  <a:srgbClr val="FF0000"/>
                </a:solidFill>
                <a:latin typeface="Calibri"/>
                <a:cs typeface="Calibri"/>
              </a:rPr>
              <a:t>Sağlık sorunları</a:t>
            </a:r>
            <a:r>
              <a:rPr lang="tr-TR" sz="2600" dirty="0">
                <a:solidFill>
                  <a:srgbClr val="FF0000"/>
                </a:solidFill>
                <a:latin typeface="Calibri"/>
                <a:cs typeface="Calibri"/>
              </a:rPr>
              <a:t>:</a:t>
            </a:r>
            <a:endParaRPr lang="tr-TR" sz="2600" dirty="0">
              <a:solidFill>
                <a:srgbClr val="139878"/>
              </a:solidFill>
              <a:latin typeface="Calibri"/>
              <a:ea typeface="MS Mincho" panose="02020609040205080304" pitchFamily="49" charset="-128"/>
              <a:cs typeface="Calibri"/>
            </a:endParaRPr>
          </a:p>
          <a:p>
            <a:pPr marL="0" indent="0">
              <a:buNone/>
            </a:pPr>
            <a:r>
              <a:rPr lang="tr-TR" sz="2600" dirty="0">
                <a:solidFill>
                  <a:srgbClr val="139878"/>
                </a:solidFill>
                <a:latin typeface="Calibri"/>
                <a:ea typeface="MS Mincho" panose="02020609040205080304" pitchFamily="49" charset="-128"/>
                <a:cs typeface="Calibri"/>
              </a:rPr>
              <a:t>Hamilelikte yaşanan sağlık sorunları ve doğum sırasında ölme ihtimali </a:t>
            </a:r>
            <a:endParaRPr lang="en-US" sz="2600" dirty="0">
              <a:solidFill>
                <a:srgbClr val="139878"/>
              </a:solidFill>
              <a:latin typeface="Calibri"/>
              <a:ea typeface="MS Mincho" panose="02020609040205080304" pitchFamily="49" charset="-128"/>
              <a:cs typeface="Calibri"/>
            </a:endParaRPr>
          </a:p>
          <a:p>
            <a:pPr marL="0" indent="0">
              <a:buNone/>
            </a:pPr>
            <a:r>
              <a:rPr lang="tr-TR" sz="2600" dirty="0">
                <a:solidFill>
                  <a:schemeClr val="tx1">
                    <a:lumMod val="75000"/>
                    <a:lumOff val="25000"/>
                  </a:schemeClr>
                </a:solidFill>
                <a:latin typeface="Calibri"/>
                <a:ea typeface="MS Mincho" panose="02020609040205080304" pitchFamily="49" charset="-128"/>
                <a:cs typeface="Calibri"/>
              </a:rPr>
              <a:t>(Dünyada her yıl 70.000 genç kız (15-19) gebelik ve doğum sırasında hayatını kaybetmektedir. 15 yaşından önce doğum yapan kızların 20li yaşlardaki kadınlara göre doğumda ölme riski 5 kat daha fazladır.) </a:t>
            </a:r>
          </a:p>
          <a:p>
            <a:pPr marL="0" indent="0">
              <a:buNone/>
            </a:pPr>
            <a:r>
              <a:rPr lang="tr-TR" sz="2600" dirty="0">
                <a:solidFill>
                  <a:srgbClr val="139878"/>
                </a:solidFill>
                <a:latin typeface="Calibri"/>
                <a:ea typeface="MS Mincho" panose="02020609040205080304" pitchFamily="49" charset="-128"/>
                <a:cs typeface="Calibri"/>
              </a:rPr>
              <a:t>Düşük, ölü doğum ve bebeğin bir aylık olmadan ölmesi ihtimali </a:t>
            </a:r>
            <a:endParaRPr lang="en-US" sz="2600" dirty="0">
              <a:solidFill>
                <a:srgbClr val="139878"/>
              </a:solidFill>
              <a:latin typeface="Calibri"/>
              <a:ea typeface="MS Mincho" panose="02020609040205080304" pitchFamily="49" charset="-128"/>
              <a:cs typeface="Calibri"/>
            </a:endParaRPr>
          </a:p>
          <a:p>
            <a:pPr marL="0" indent="0">
              <a:buNone/>
            </a:pPr>
            <a:r>
              <a:rPr lang="tr-TR" sz="2600" dirty="0">
                <a:solidFill>
                  <a:schemeClr val="tx1">
                    <a:lumMod val="75000"/>
                    <a:lumOff val="25000"/>
                  </a:schemeClr>
                </a:solidFill>
                <a:latin typeface="Calibri"/>
                <a:ea typeface="MS Mincho" panose="02020609040205080304" pitchFamily="49" charset="-128"/>
                <a:cs typeface="Calibri"/>
              </a:rPr>
              <a:t>(18 yaşından küçük annelerin bebeklerini 1 yaşına gelmeden kaybetme riski, daha büyük yaştaki annelere göre 60 kat fazladır.) </a:t>
            </a:r>
            <a:endParaRPr lang="en-US" sz="2600" dirty="0">
              <a:solidFill>
                <a:schemeClr val="tx1">
                  <a:lumMod val="75000"/>
                  <a:lumOff val="25000"/>
                </a:schemeClr>
              </a:solidFill>
              <a:latin typeface="Calibri"/>
              <a:ea typeface="MS Mincho" panose="02020609040205080304" pitchFamily="49" charset="-128"/>
              <a:cs typeface="Calibri"/>
            </a:endParaRPr>
          </a:p>
          <a:p>
            <a:pPr marL="0" indent="0">
              <a:buNone/>
            </a:pPr>
            <a:r>
              <a:rPr lang="tr-TR" sz="2600" dirty="0">
                <a:solidFill>
                  <a:srgbClr val="139878"/>
                </a:solidFill>
                <a:latin typeface="Calibri"/>
                <a:cs typeface="Calibri"/>
              </a:rPr>
              <a:t>Üreme organlarında fonksiyon / form kaybı</a:t>
            </a:r>
          </a:p>
          <a:p>
            <a:pPr marL="0" indent="0">
              <a:buNone/>
            </a:pPr>
            <a:r>
              <a:rPr lang="tr-TR" sz="2600" dirty="0">
                <a:solidFill>
                  <a:srgbClr val="139878"/>
                </a:solidFill>
                <a:latin typeface="Calibri"/>
                <a:cs typeface="Calibri"/>
              </a:rPr>
              <a:t>Sağlık kuruluşunda doğum oranının yarıya düşmesi</a:t>
            </a:r>
          </a:p>
          <a:p>
            <a:pPr marL="0" indent="0">
              <a:buNone/>
            </a:pPr>
            <a:r>
              <a:rPr lang="tr-TR" sz="2600" dirty="0">
                <a:solidFill>
                  <a:srgbClr val="139878"/>
                </a:solidFill>
                <a:latin typeface="Calibri"/>
                <a:cs typeface="Calibri"/>
              </a:rPr>
              <a:t>Cinsel yolla bulaşan hastalıklara karşı savunmasızlık </a:t>
            </a:r>
          </a:p>
          <a:p>
            <a:pPr marL="0" indent="0">
              <a:buNone/>
            </a:pPr>
            <a:r>
              <a:rPr lang="tr-TR" sz="2600" dirty="0">
                <a:solidFill>
                  <a:srgbClr val="139878"/>
                </a:solidFill>
                <a:latin typeface="Calibri"/>
                <a:cs typeface="Calibri"/>
              </a:rPr>
              <a:t>Bebeğin yetersiz beslenmesi ve bakımı </a:t>
            </a:r>
          </a:p>
        </p:txBody>
      </p:sp>
    </p:spTree>
    <p:extLst>
      <p:ext uri="{BB962C8B-B14F-4D97-AF65-F5344CB8AC3E}">
        <p14:creationId xmlns:p14="http://schemas.microsoft.com/office/powerpoint/2010/main" val="2892167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Erkek çocuklarını nasıl etkiler?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554896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A7A75393-4186-4356-8EEC-14574E4EFB5A}" type="slidenum">
              <a:rPr lang="en-US" smtClean="0"/>
              <a:t>21</a:t>
            </a:fld>
            <a:endParaRPr lang="en-US"/>
          </a:p>
        </p:txBody>
      </p:sp>
    </p:spTree>
    <p:extLst>
      <p:ext uri="{BB962C8B-B14F-4D97-AF65-F5344CB8AC3E}">
        <p14:creationId xmlns:p14="http://schemas.microsoft.com/office/powerpoint/2010/main" val="224022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Anne babaları nasıl etkiler?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162963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A7A75393-4186-4356-8EEC-14574E4EFB5A}" type="slidenum">
              <a:rPr lang="en-US" smtClean="0"/>
              <a:t>22</a:t>
            </a:fld>
            <a:endParaRPr lang="en-US"/>
          </a:p>
        </p:txBody>
      </p:sp>
    </p:spTree>
    <p:extLst>
      <p:ext uri="{BB962C8B-B14F-4D97-AF65-F5344CB8AC3E}">
        <p14:creationId xmlns:p14="http://schemas.microsoft.com/office/powerpoint/2010/main" val="265970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525"/>
            <a:ext cx="8229600" cy="778098"/>
          </a:xfrm>
        </p:spPr>
        <p:txBody>
          <a:bodyPr>
            <a:normAutofit/>
          </a:bodyPr>
          <a:lstStyle/>
          <a:p>
            <a:r>
              <a:rPr lang="tr-TR" dirty="0"/>
              <a:t>Çocuk yaşta evlilik suçtur!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8260918"/>
              </p:ext>
            </p:extLst>
          </p:nvPr>
        </p:nvGraphicFramePr>
        <p:xfrm>
          <a:off x="457200" y="1171576"/>
          <a:ext cx="8229600" cy="51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A7A75393-4186-4356-8EEC-14574E4EFB5A}" type="slidenum">
              <a:rPr lang="en-US" smtClean="0"/>
              <a:t>23</a:t>
            </a:fld>
            <a:endParaRPr lang="en-US"/>
          </a:p>
        </p:txBody>
      </p:sp>
    </p:spTree>
    <p:extLst>
      <p:ext uri="{BB962C8B-B14F-4D97-AF65-F5344CB8AC3E}">
        <p14:creationId xmlns:p14="http://schemas.microsoft.com/office/powerpoint/2010/main" val="329989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8229600" cy="1282154"/>
          </a:xfrm>
        </p:spPr>
        <p:txBody>
          <a:bodyPr>
            <a:normAutofit/>
          </a:bodyPr>
          <a:lstStyle/>
          <a:p>
            <a:br>
              <a:rPr lang="tr-TR" sz="3200" b="1" dirty="0">
                <a:solidFill>
                  <a:schemeClr val="tx1">
                    <a:lumMod val="75000"/>
                    <a:lumOff val="25000"/>
                  </a:schemeClr>
                </a:solidFill>
              </a:rPr>
            </a:br>
            <a:r>
              <a:rPr lang="tr-TR" sz="4900" dirty="0"/>
              <a:t>Çocuk gelin damat olmaz!</a:t>
            </a:r>
            <a:endParaRPr lang="en-US" sz="4900" dirty="0"/>
          </a:p>
        </p:txBody>
      </p:sp>
      <p:graphicFrame>
        <p:nvGraphicFramePr>
          <p:cNvPr id="4" name="Content Placeholder 3"/>
          <p:cNvGraphicFramePr>
            <a:graphicFrameLocks noGrp="1"/>
          </p:cNvGraphicFramePr>
          <p:nvPr>
            <p:ph idx="1"/>
            <p:extLst/>
          </p:nvPr>
        </p:nvGraphicFramePr>
        <p:xfrm>
          <a:off x="539750" y="148478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A7A75393-4186-4356-8EEC-14574E4EFB5A}" type="slidenum">
              <a:rPr lang="en-US" smtClean="0"/>
              <a:t>24</a:t>
            </a:fld>
            <a:endParaRPr lang="en-US"/>
          </a:p>
        </p:txBody>
      </p:sp>
    </p:spTree>
    <p:extLst>
      <p:ext uri="{BB962C8B-B14F-4D97-AF65-F5344CB8AC3E}">
        <p14:creationId xmlns:p14="http://schemas.microsoft.com/office/powerpoint/2010/main" val="1467526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28650" y="259099"/>
            <a:ext cx="7886700" cy="1325563"/>
          </a:xfrm>
        </p:spPr>
        <p:txBody>
          <a:bodyPr>
            <a:normAutofit/>
          </a:bodyPr>
          <a:lstStyle/>
          <a:p>
            <a:r>
              <a:rPr lang="tr-TR" sz="4000" dirty="0">
                <a:solidFill>
                  <a:srgbClr val="FF0000"/>
                </a:solidFill>
              </a:rPr>
              <a:t>Babaların Rolü</a:t>
            </a:r>
            <a:endParaRPr lang="en-US" sz="4000" dirty="0">
              <a:solidFill>
                <a:srgbClr val="FF0000"/>
              </a:solidFill>
            </a:endParaRPr>
          </a:p>
        </p:txBody>
      </p:sp>
      <p:sp>
        <p:nvSpPr>
          <p:cNvPr id="3" name="İçerik Yer Tutucusu 2"/>
          <p:cNvSpPr>
            <a:spLocks noGrp="1"/>
          </p:cNvSpPr>
          <p:nvPr>
            <p:ph idx="1"/>
          </p:nvPr>
        </p:nvSpPr>
        <p:spPr>
          <a:xfrm>
            <a:off x="251520" y="1412776"/>
            <a:ext cx="8712968" cy="5087591"/>
          </a:xfrm>
        </p:spPr>
        <p:txBody>
          <a:bodyPr>
            <a:noAutofit/>
          </a:bodyPr>
          <a:lstStyle/>
          <a:p>
            <a:r>
              <a:rPr lang="tr-TR" sz="3000" dirty="0"/>
              <a:t>Çocuklar için en önemli rol model anne ve babalarıdır.</a:t>
            </a:r>
          </a:p>
          <a:p>
            <a:r>
              <a:rPr lang="tr-TR" sz="3000" dirty="0"/>
              <a:t>Sevgi dolu ve çocuklarının görüşlerini önemseyen bir baba çocuğun kendine ve ailesine güvenmesini sağlar. </a:t>
            </a:r>
          </a:p>
          <a:p>
            <a:r>
              <a:rPr lang="en-US" sz="3000" dirty="0"/>
              <a:t>Baba </a:t>
            </a:r>
            <a:r>
              <a:rPr lang="en-US" sz="3000" dirty="0" err="1"/>
              <a:t>ile</a:t>
            </a:r>
            <a:r>
              <a:rPr lang="en-US" sz="3000" dirty="0"/>
              <a:t> </a:t>
            </a:r>
            <a:r>
              <a:rPr lang="en-US" sz="3000" dirty="0" err="1"/>
              <a:t>çocuk</a:t>
            </a:r>
            <a:r>
              <a:rPr lang="en-US" sz="3000" dirty="0"/>
              <a:t> </a:t>
            </a:r>
            <a:r>
              <a:rPr lang="en-US" sz="3000" dirty="0" err="1"/>
              <a:t>arasındaki</a:t>
            </a:r>
            <a:r>
              <a:rPr lang="en-US" sz="3000" dirty="0"/>
              <a:t> </a:t>
            </a:r>
            <a:r>
              <a:rPr lang="en-US" sz="3000" dirty="0" err="1"/>
              <a:t>olum</a:t>
            </a:r>
            <a:r>
              <a:rPr lang="tr-TR" sz="3000" dirty="0"/>
              <a:t>l</a:t>
            </a:r>
            <a:r>
              <a:rPr lang="en-US" sz="3000" dirty="0"/>
              <a:t>u </a:t>
            </a:r>
            <a:r>
              <a:rPr lang="en-US" sz="3000" dirty="0" err="1"/>
              <a:t>ilişki</a:t>
            </a:r>
            <a:r>
              <a:rPr lang="tr-TR" sz="3000" dirty="0"/>
              <a:t>, çocuğun hem okulda hem de hayatta başarılı olmasınının yolunu açar. </a:t>
            </a:r>
          </a:p>
          <a:p>
            <a:r>
              <a:rPr lang="tr-TR" sz="3000" dirty="0"/>
              <a:t>Babaların kızlarının üstündeki ekisi büyüktür. Kendilerine saygı duymaları, mutlu olmaları, kendilerine uygun iş, arkadaş, eş seçimi yapmaları, güçlü olmlaları babalarıyla olan ilişkileriyle ilişkilidir. </a:t>
            </a:r>
          </a:p>
        </p:txBody>
      </p:sp>
      <p:sp>
        <p:nvSpPr>
          <p:cNvPr id="5" name="Slide Number Placeholder 4"/>
          <p:cNvSpPr>
            <a:spLocks noGrp="1"/>
          </p:cNvSpPr>
          <p:nvPr>
            <p:ph type="sldNum" sz="quarter" idx="12"/>
          </p:nvPr>
        </p:nvSpPr>
        <p:spPr/>
        <p:txBody>
          <a:bodyPr/>
          <a:lstStyle/>
          <a:p>
            <a:fld id="{A7A75393-4186-4356-8EEC-14574E4EFB5A}" type="slidenum">
              <a:rPr lang="en-US" smtClean="0"/>
              <a:t>25</a:t>
            </a:fld>
            <a:endParaRPr lang="en-US"/>
          </a:p>
        </p:txBody>
      </p:sp>
    </p:spTree>
    <p:extLst>
      <p:ext uri="{BB962C8B-B14F-4D97-AF65-F5344CB8AC3E}">
        <p14:creationId xmlns:p14="http://schemas.microsoft.com/office/powerpoint/2010/main" val="104977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0688"/>
            <a:ext cx="7886700" cy="1325563"/>
          </a:xfrm>
        </p:spPr>
        <p:txBody>
          <a:bodyPr>
            <a:normAutofit/>
          </a:bodyPr>
          <a:lstStyle/>
          <a:p>
            <a:r>
              <a:rPr lang="tr-TR" dirty="0"/>
              <a:t>Babasından ilgi, sevgi ve saygı gören çocuklar; </a:t>
            </a:r>
          </a:p>
        </p:txBody>
      </p:sp>
      <p:sp>
        <p:nvSpPr>
          <p:cNvPr id="3" name="Content Placeholder 2"/>
          <p:cNvSpPr>
            <a:spLocks noGrp="1"/>
          </p:cNvSpPr>
          <p:nvPr>
            <p:ph idx="1"/>
          </p:nvPr>
        </p:nvSpPr>
        <p:spPr>
          <a:xfrm>
            <a:off x="480121" y="2132856"/>
            <a:ext cx="8229600" cy="2980928"/>
          </a:xfrm>
        </p:spPr>
        <p:txBody>
          <a:bodyPr>
            <a:normAutofit/>
          </a:bodyPr>
          <a:lstStyle/>
          <a:p>
            <a:r>
              <a:rPr lang="tr-TR" sz="2800" dirty="0"/>
              <a:t>Babalarından korktukları için değil, onları sevdikleri ve onlara saygı duydukları için kurallara uygun şekilde davranmayı öğrenirler. </a:t>
            </a:r>
          </a:p>
          <a:p>
            <a:r>
              <a:rPr lang="tr-TR" sz="2800" dirty="0"/>
              <a:t>Kendi davranışlarını değerlendirmeyi ve kendini idare etmeyi öğrenirler. </a:t>
            </a:r>
          </a:p>
        </p:txBody>
      </p:sp>
      <p:sp>
        <p:nvSpPr>
          <p:cNvPr id="4" name="Slide Number Placeholder 3"/>
          <p:cNvSpPr>
            <a:spLocks noGrp="1"/>
          </p:cNvSpPr>
          <p:nvPr>
            <p:ph type="sldNum" sz="quarter" idx="12"/>
          </p:nvPr>
        </p:nvSpPr>
        <p:spPr/>
        <p:txBody>
          <a:bodyPr/>
          <a:lstStyle/>
          <a:p>
            <a:fld id="{A7A75393-4186-4356-8EEC-14574E4EFB5A}" type="slidenum">
              <a:rPr lang="en-US" smtClean="0"/>
              <a:t>26</a:t>
            </a:fld>
            <a:endParaRPr lang="en-US"/>
          </a:p>
        </p:txBody>
      </p:sp>
    </p:spTree>
    <p:extLst>
      <p:ext uri="{BB962C8B-B14F-4D97-AF65-F5344CB8AC3E}">
        <p14:creationId xmlns:p14="http://schemas.microsoft.com/office/powerpoint/2010/main" val="110219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b="1" dirty="0">
                <a:solidFill>
                  <a:srgbClr val="FF0000"/>
                </a:solidFill>
              </a:rPr>
              <a:t>Kız Çocuklarının Eğitimini Destekleyin</a:t>
            </a:r>
            <a:endParaRPr lang="en-US" sz="4000" b="1" dirty="0">
              <a:solidFill>
                <a:srgbClr val="FF0000"/>
              </a:solidFill>
            </a:endParaRPr>
          </a:p>
        </p:txBody>
      </p:sp>
      <p:sp>
        <p:nvSpPr>
          <p:cNvPr id="3" name="İçerik Yer Tutucusu 2"/>
          <p:cNvSpPr>
            <a:spLocks noGrp="1"/>
          </p:cNvSpPr>
          <p:nvPr>
            <p:ph idx="1"/>
          </p:nvPr>
        </p:nvSpPr>
        <p:spPr>
          <a:xfrm>
            <a:off x="318696" y="1484784"/>
            <a:ext cx="8825304" cy="4351338"/>
          </a:xfrm>
        </p:spPr>
        <p:txBody>
          <a:bodyPr>
            <a:noAutofit/>
          </a:bodyPr>
          <a:lstStyle/>
          <a:p>
            <a:r>
              <a:rPr lang="tr-TR" sz="3600" dirty="0"/>
              <a:t>Kız çocukları okurlarsa meslek sahibi olabilirler, kendi ayakları üzerinde dururlar.</a:t>
            </a:r>
          </a:p>
          <a:p>
            <a:r>
              <a:rPr lang="tr-TR" sz="3600" dirty="0"/>
              <a:t>Daha iyi şartlarda yaşama şansları olur.</a:t>
            </a:r>
          </a:p>
          <a:p>
            <a:r>
              <a:rPr lang="tr-TR" sz="3600" dirty="0"/>
              <a:t>Gelecekleriyle ilgili daha doğru kararlar alabilirler, sorunlarını kendileri çözebilirler.</a:t>
            </a:r>
          </a:p>
          <a:p>
            <a:r>
              <a:rPr lang="tr-TR" sz="3600" dirty="0"/>
              <a:t>Çocuklarını daha iyi yetiştirebilirler. </a:t>
            </a:r>
          </a:p>
          <a:p>
            <a:r>
              <a:rPr lang="tr-TR" sz="3600" dirty="0"/>
              <a:t>Toplumlarına daha faydalı olurlar.</a:t>
            </a:r>
          </a:p>
          <a:p>
            <a:r>
              <a:rPr lang="tr-TR" sz="3600" dirty="0"/>
              <a:t>Başkalarına bağımlı olmak zorunda kalmazlar, daha özgüvenli olurlar. </a:t>
            </a:r>
          </a:p>
          <a:p>
            <a:endParaRPr lang="en-US" sz="3600" dirty="0"/>
          </a:p>
        </p:txBody>
      </p:sp>
      <p:sp>
        <p:nvSpPr>
          <p:cNvPr id="4" name="Slide Number Placeholder 3"/>
          <p:cNvSpPr>
            <a:spLocks noGrp="1"/>
          </p:cNvSpPr>
          <p:nvPr>
            <p:ph type="sldNum" sz="quarter" idx="12"/>
          </p:nvPr>
        </p:nvSpPr>
        <p:spPr/>
        <p:txBody>
          <a:bodyPr/>
          <a:lstStyle/>
          <a:p>
            <a:fld id="{A7A75393-4186-4356-8EEC-14574E4EFB5A}" type="slidenum">
              <a:rPr lang="en-US" smtClean="0"/>
              <a:t>27</a:t>
            </a:fld>
            <a:endParaRPr lang="en-US"/>
          </a:p>
        </p:txBody>
      </p:sp>
    </p:spTree>
    <p:extLst>
      <p:ext uri="{BB962C8B-B14F-4D97-AF65-F5344CB8AC3E}">
        <p14:creationId xmlns:p14="http://schemas.microsoft.com/office/powerpoint/2010/main" val="2853147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28650" y="410368"/>
            <a:ext cx="7886700" cy="1325563"/>
          </a:xfrm>
        </p:spPr>
        <p:txBody>
          <a:bodyPr>
            <a:normAutofit/>
          </a:bodyPr>
          <a:lstStyle/>
          <a:p>
            <a:r>
              <a:rPr lang="tr-TR" sz="4000" dirty="0">
                <a:solidFill>
                  <a:srgbClr val="FF0000"/>
                </a:solidFill>
              </a:rPr>
              <a:t>Çocuk Yaşta Evliliklerin Önlenmesinde Babaları Rolü</a:t>
            </a:r>
            <a:endParaRPr lang="en-US" sz="4000" dirty="0">
              <a:solidFill>
                <a:srgbClr val="FF0000"/>
              </a:solidFill>
            </a:endParaRPr>
          </a:p>
        </p:txBody>
      </p:sp>
      <p:sp>
        <p:nvSpPr>
          <p:cNvPr id="3" name="İçerik Yer Tutucusu 2"/>
          <p:cNvSpPr>
            <a:spLocks noGrp="1"/>
          </p:cNvSpPr>
          <p:nvPr>
            <p:ph idx="1"/>
          </p:nvPr>
        </p:nvSpPr>
        <p:spPr>
          <a:xfrm>
            <a:off x="628650" y="1976312"/>
            <a:ext cx="7886700" cy="4351338"/>
          </a:xfrm>
        </p:spPr>
        <p:txBody>
          <a:bodyPr>
            <a:noAutofit/>
          </a:bodyPr>
          <a:lstStyle/>
          <a:p>
            <a:r>
              <a:rPr lang="tr-TR" sz="3600" dirty="0"/>
              <a:t>Evlilik kararında</a:t>
            </a:r>
            <a:r>
              <a:rPr lang="en-US" sz="3600" dirty="0"/>
              <a:t> </a:t>
            </a:r>
            <a:r>
              <a:rPr lang="en-US" sz="3600" dirty="0" err="1"/>
              <a:t>babanın</a:t>
            </a:r>
            <a:r>
              <a:rPr lang="en-US" sz="3600" dirty="0"/>
              <a:t>, </a:t>
            </a:r>
            <a:r>
              <a:rPr lang="en-US" sz="3600" dirty="0" err="1"/>
              <a:t>dedenin</a:t>
            </a:r>
            <a:r>
              <a:rPr lang="en-US" sz="3600" dirty="0"/>
              <a:t>, </a:t>
            </a:r>
            <a:r>
              <a:rPr lang="en-US" sz="3600" dirty="0" err="1"/>
              <a:t>ağabeyin</a:t>
            </a:r>
            <a:r>
              <a:rPr lang="en-US" sz="3600" dirty="0"/>
              <a:t>, </a:t>
            </a:r>
            <a:r>
              <a:rPr lang="en-US" sz="3600" dirty="0" err="1"/>
              <a:t>amcanın</a:t>
            </a:r>
            <a:r>
              <a:rPr lang="en-US" sz="3600" dirty="0"/>
              <a:t> </a:t>
            </a:r>
            <a:r>
              <a:rPr lang="en-US" sz="3600" dirty="0" err="1"/>
              <a:t>yani</a:t>
            </a:r>
            <a:r>
              <a:rPr lang="en-US" sz="3600" dirty="0"/>
              <a:t> </a:t>
            </a:r>
            <a:r>
              <a:rPr lang="en-US" sz="3600" dirty="0" err="1"/>
              <a:t>ailedeki</a:t>
            </a:r>
            <a:r>
              <a:rPr lang="en-US" sz="3600" dirty="0"/>
              <a:t> </a:t>
            </a:r>
            <a:r>
              <a:rPr lang="en-US" sz="3600" dirty="0" err="1"/>
              <a:t>erkeğin</a:t>
            </a:r>
            <a:r>
              <a:rPr lang="en-US" sz="3600" dirty="0"/>
              <a:t> </a:t>
            </a:r>
            <a:r>
              <a:rPr lang="tr-TR" sz="3600" dirty="0"/>
              <a:t>kararları önemlidir.</a:t>
            </a:r>
          </a:p>
          <a:p>
            <a:pPr marL="0" indent="0">
              <a:buNone/>
            </a:pPr>
            <a:endParaRPr lang="tr-TR" sz="3600" dirty="0"/>
          </a:p>
          <a:p>
            <a:r>
              <a:rPr lang="tr-TR" sz="3600" dirty="0"/>
              <a:t>K</a:t>
            </a:r>
            <a:r>
              <a:rPr lang="en-US" sz="3600" dirty="0" err="1"/>
              <a:t>ız</a:t>
            </a:r>
            <a:r>
              <a:rPr lang="en-US" sz="3600" dirty="0"/>
              <a:t> </a:t>
            </a:r>
            <a:r>
              <a:rPr lang="en-US" sz="3600" dirty="0" err="1"/>
              <a:t>çocuklarının</a:t>
            </a:r>
            <a:r>
              <a:rPr lang="en-US" sz="3600" dirty="0"/>
              <a:t> </a:t>
            </a:r>
            <a:r>
              <a:rPr lang="en-US" sz="3600" dirty="0" err="1"/>
              <a:t>erke</a:t>
            </a:r>
            <a:r>
              <a:rPr lang="tr-TR" sz="3600" dirty="0"/>
              <a:t>k</a:t>
            </a:r>
            <a:r>
              <a:rPr lang="en-US" sz="3600" dirty="0"/>
              <a:t> </a:t>
            </a:r>
            <a:r>
              <a:rPr lang="en-US" sz="3600" dirty="0" err="1"/>
              <a:t>aile</a:t>
            </a:r>
            <a:r>
              <a:rPr lang="en-US" sz="3600" dirty="0"/>
              <a:t> </a:t>
            </a:r>
            <a:r>
              <a:rPr lang="en-US" sz="3600" dirty="0" err="1"/>
              <a:t>büyükleri</a:t>
            </a:r>
            <a:r>
              <a:rPr lang="en-US" sz="3600" dirty="0"/>
              <a:t> </a:t>
            </a:r>
            <a:r>
              <a:rPr lang="en-US" sz="3600" dirty="0" err="1"/>
              <a:t>ile</a:t>
            </a:r>
            <a:r>
              <a:rPr lang="en-US" sz="3600" dirty="0"/>
              <a:t> </a:t>
            </a:r>
            <a:r>
              <a:rPr lang="en-US" sz="3600" dirty="0" err="1"/>
              <a:t>iletişimleri</a:t>
            </a:r>
            <a:r>
              <a:rPr lang="tr-TR" sz="3600" dirty="0"/>
              <a:t> daha iyi olursa, </a:t>
            </a:r>
            <a:r>
              <a:rPr lang="en-US" sz="3600" dirty="0" err="1"/>
              <a:t>kendileriyle</a:t>
            </a:r>
            <a:r>
              <a:rPr lang="en-US" sz="3600" dirty="0"/>
              <a:t> </a:t>
            </a:r>
            <a:r>
              <a:rPr lang="en-US" sz="3600" dirty="0" err="1"/>
              <a:t>ilgili</a:t>
            </a:r>
            <a:r>
              <a:rPr lang="en-US" sz="3600" dirty="0"/>
              <a:t> </a:t>
            </a:r>
            <a:r>
              <a:rPr lang="en-US" sz="3600" dirty="0" err="1"/>
              <a:t>evlilik</a:t>
            </a:r>
            <a:r>
              <a:rPr lang="en-US" sz="3600" dirty="0"/>
              <a:t> </a:t>
            </a:r>
            <a:r>
              <a:rPr lang="en-US" sz="3600" dirty="0" err="1"/>
              <a:t>gibi</a:t>
            </a:r>
            <a:r>
              <a:rPr lang="en-US" sz="3600" dirty="0"/>
              <a:t> </a:t>
            </a:r>
            <a:r>
              <a:rPr lang="en-US" sz="3600" dirty="0" err="1"/>
              <a:t>önemli</a:t>
            </a:r>
            <a:r>
              <a:rPr lang="en-US" sz="3600" dirty="0"/>
              <a:t> </a:t>
            </a:r>
            <a:r>
              <a:rPr lang="en-US" sz="3600" dirty="0" err="1"/>
              <a:t>kararlarda</a:t>
            </a:r>
            <a:r>
              <a:rPr lang="en-US" sz="3600" dirty="0"/>
              <a:t> </a:t>
            </a:r>
            <a:r>
              <a:rPr lang="tr-TR" sz="3600" dirty="0"/>
              <a:t>söz sahibi olabilirler. </a:t>
            </a:r>
          </a:p>
          <a:p>
            <a:pPr marL="0" indent="0" algn="ctr">
              <a:buNone/>
            </a:pPr>
            <a:endParaRPr lang="tr-TR" sz="3600" dirty="0"/>
          </a:p>
        </p:txBody>
      </p:sp>
      <p:sp>
        <p:nvSpPr>
          <p:cNvPr id="4" name="Slide Number Placeholder 3"/>
          <p:cNvSpPr>
            <a:spLocks noGrp="1"/>
          </p:cNvSpPr>
          <p:nvPr>
            <p:ph type="sldNum" sz="quarter" idx="12"/>
          </p:nvPr>
        </p:nvSpPr>
        <p:spPr/>
        <p:txBody>
          <a:bodyPr/>
          <a:lstStyle/>
          <a:p>
            <a:fld id="{A7A75393-4186-4356-8EEC-14574E4EFB5A}" type="slidenum">
              <a:rPr lang="en-US" smtClean="0"/>
              <a:t>28</a:t>
            </a:fld>
            <a:endParaRPr lang="en-US"/>
          </a:p>
        </p:txBody>
      </p:sp>
    </p:spTree>
    <p:extLst>
      <p:ext uri="{BB962C8B-B14F-4D97-AF65-F5344CB8AC3E}">
        <p14:creationId xmlns:p14="http://schemas.microsoft.com/office/powerpoint/2010/main" val="195666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755259-3082-40F4-9682-95047BAAB62E}"/>
              </a:ext>
            </a:extLst>
          </p:cNvPr>
          <p:cNvSpPr>
            <a:spLocks noGrp="1"/>
          </p:cNvSpPr>
          <p:nvPr>
            <p:ph idx="1"/>
          </p:nvPr>
        </p:nvSpPr>
        <p:spPr>
          <a:xfrm>
            <a:off x="1547664" y="692696"/>
            <a:ext cx="5698976" cy="4876800"/>
          </a:xfrm>
        </p:spPr>
        <p:txBody>
          <a:bodyPr/>
          <a:lstStyle/>
          <a:p>
            <a:pPr marL="0" indent="0">
              <a:buNone/>
            </a:pPr>
            <a:endParaRPr lang="tr-TR" dirty="0"/>
          </a:p>
          <a:p>
            <a:pPr marL="0" indent="0">
              <a:buNone/>
            </a:pPr>
            <a:endParaRPr lang="tr-TR" dirty="0"/>
          </a:p>
          <a:p>
            <a:pPr marL="0" indent="0">
              <a:buNone/>
            </a:pPr>
            <a:endParaRPr lang="tr-TR" dirty="0"/>
          </a:p>
          <a:p>
            <a:pPr marL="0" indent="0" algn="ctr">
              <a:buNone/>
            </a:pPr>
            <a:r>
              <a:rPr lang="tr-TR" sz="3600" dirty="0"/>
              <a:t>Çocuk Yaşta Evlilikler Nasıl Önlenebilir?</a:t>
            </a:r>
          </a:p>
        </p:txBody>
      </p:sp>
      <p:pic>
        <p:nvPicPr>
          <p:cNvPr id="4" name="Resim 3">
            <a:extLst>
              <a:ext uri="{FF2B5EF4-FFF2-40B4-BE49-F238E27FC236}">
                <a16:creationId xmlns:a16="http://schemas.microsoft.com/office/drawing/2014/main" id="{FA8962BE-C2F5-4D38-A7F7-328A12969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3690471"/>
            <a:ext cx="2430016" cy="2025013"/>
          </a:xfrm>
          <a:prstGeom prst="rect">
            <a:avLst/>
          </a:prstGeom>
        </p:spPr>
      </p:pic>
      <p:sp>
        <p:nvSpPr>
          <p:cNvPr id="2" name="Slide Number Placeholder 1"/>
          <p:cNvSpPr>
            <a:spLocks noGrp="1"/>
          </p:cNvSpPr>
          <p:nvPr>
            <p:ph type="sldNum" sz="quarter" idx="12"/>
          </p:nvPr>
        </p:nvSpPr>
        <p:spPr/>
        <p:txBody>
          <a:bodyPr/>
          <a:lstStyle/>
          <a:p>
            <a:fld id="{A7A75393-4186-4356-8EEC-14574E4EFB5A}" type="slidenum">
              <a:rPr lang="en-US" smtClean="0"/>
              <a:t>29</a:t>
            </a:fld>
            <a:endParaRPr lang="en-US"/>
          </a:p>
        </p:txBody>
      </p:sp>
    </p:spTree>
    <p:extLst>
      <p:ext uri="{BB962C8B-B14F-4D97-AF65-F5344CB8AC3E}">
        <p14:creationId xmlns:p14="http://schemas.microsoft.com/office/powerpoint/2010/main" val="50817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76DABBF-523F-453A-9004-EE8AD0E238A1}"/>
              </a:ext>
            </a:extLst>
          </p:cNvPr>
          <p:cNvSpPr txBox="1"/>
          <p:nvPr/>
        </p:nvSpPr>
        <p:spPr>
          <a:xfrm>
            <a:off x="539552" y="1052736"/>
            <a:ext cx="7704856" cy="3970318"/>
          </a:xfrm>
          <a:prstGeom prst="rect">
            <a:avLst/>
          </a:prstGeom>
          <a:noFill/>
        </p:spPr>
        <p:txBody>
          <a:bodyPr wrap="square" rtlCol="0">
            <a:spAutoFit/>
          </a:bodyPr>
          <a:lstStyle/>
          <a:p>
            <a:r>
              <a:rPr lang="tr-TR" sz="2800" dirty="0"/>
              <a:t>Çocuk olmanın yetişkin olmaktan farkı nedir?</a:t>
            </a:r>
          </a:p>
          <a:p>
            <a:endParaRPr lang="tr-TR" sz="2800" dirty="0"/>
          </a:p>
          <a:p>
            <a:r>
              <a:rPr lang="tr-TR" sz="2800" dirty="0"/>
              <a:t>Çocuğunuz size neden ihtiyaç duyuyor?</a:t>
            </a:r>
          </a:p>
          <a:p>
            <a:endParaRPr lang="tr-TR" sz="2800" dirty="0"/>
          </a:p>
          <a:p>
            <a:r>
              <a:rPr lang="tr-TR" sz="2800" dirty="0"/>
              <a:t>Çocuğunuzun ne gibi hayalleri var?</a:t>
            </a:r>
          </a:p>
          <a:p>
            <a:endParaRPr lang="tr-TR" sz="2800" dirty="0"/>
          </a:p>
          <a:p>
            <a:r>
              <a:rPr lang="tr-TR" sz="2800" dirty="0"/>
              <a:t>Hayallerini gerçekleştirmek için ona nasıl destek oluyorsunuz?</a:t>
            </a:r>
          </a:p>
          <a:p>
            <a:endParaRPr lang="tr-TR" sz="2800" dirty="0"/>
          </a:p>
        </p:txBody>
      </p:sp>
      <p:sp>
        <p:nvSpPr>
          <p:cNvPr id="2" name="Slide Number Placeholder 1"/>
          <p:cNvSpPr>
            <a:spLocks noGrp="1"/>
          </p:cNvSpPr>
          <p:nvPr>
            <p:ph type="sldNum" sz="quarter" idx="12"/>
          </p:nvPr>
        </p:nvSpPr>
        <p:spPr/>
        <p:txBody>
          <a:bodyPr/>
          <a:lstStyle/>
          <a:p>
            <a:fld id="{A7A75393-4186-4356-8EEC-14574E4EFB5A}" type="slidenum">
              <a:rPr lang="en-US" smtClean="0"/>
              <a:t>3</a:t>
            </a:fld>
            <a:endParaRPr lang="en-US"/>
          </a:p>
        </p:txBody>
      </p:sp>
    </p:spTree>
    <p:extLst>
      <p:ext uri="{BB962C8B-B14F-4D97-AF65-F5344CB8AC3E}">
        <p14:creationId xmlns:p14="http://schemas.microsoft.com/office/powerpoint/2010/main" val="1111716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a:solidFill>
                  <a:srgbClr val="FF0000"/>
                </a:solidFill>
              </a:rPr>
              <a:t>Neler Yapabiliriz?</a:t>
            </a:r>
            <a:endParaRPr lang="en-US" sz="4000" dirty="0">
              <a:solidFill>
                <a:srgbClr val="FF0000"/>
              </a:solidFill>
            </a:endParaRPr>
          </a:p>
        </p:txBody>
      </p:sp>
      <p:sp>
        <p:nvSpPr>
          <p:cNvPr id="3" name="İçerik Yer Tutucusu 2"/>
          <p:cNvSpPr>
            <a:spLocks noGrp="1"/>
          </p:cNvSpPr>
          <p:nvPr>
            <p:ph sz="half" idx="1"/>
          </p:nvPr>
        </p:nvSpPr>
        <p:spPr>
          <a:xfrm>
            <a:off x="628650" y="1825625"/>
            <a:ext cx="8263830" cy="4351338"/>
          </a:xfrm>
        </p:spPr>
        <p:txBody>
          <a:bodyPr>
            <a:noAutofit/>
          </a:bodyPr>
          <a:lstStyle/>
          <a:p>
            <a:r>
              <a:rPr lang="tr-TR" sz="3600" dirty="0"/>
              <a:t>Çocuk Koruma:</a:t>
            </a:r>
          </a:p>
          <a:p>
            <a:pPr marL="0" indent="0">
              <a:buNone/>
            </a:pPr>
            <a:r>
              <a:rPr lang="tr-TR" sz="3600" dirty="0">
                <a:solidFill>
                  <a:schemeClr val="tx1">
                    <a:lumMod val="75000"/>
                    <a:lumOff val="25000"/>
                  </a:schemeClr>
                </a:solidFill>
                <a:latin typeface="Calibri"/>
                <a:cs typeface="Calibri"/>
              </a:rPr>
              <a:t>Çocukların ihmal ve istismardan korunması veya ihmal ve istismarın durdurulması amacıyla üstlenilen sorumluluk ve faaliyetlerdir. </a:t>
            </a:r>
          </a:p>
          <a:p>
            <a:endParaRPr lang="en-US" sz="3600" dirty="0"/>
          </a:p>
        </p:txBody>
      </p:sp>
      <p:sp>
        <p:nvSpPr>
          <p:cNvPr id="5" name="Slide Number Placeholder 4"/>
          <p:cNvSpPr>
            <a:spLocks noGrp="1"/>
          </p:cNvSpPr>
          <p:nvPr>
            <p:ph type="sldNum" sz="quarter" idx="12"/>
          </p:nvPr>
        </p:nvSpPr>
        <p:spPr/>
        <p:txBody>
          <a:bodyPr/>
          <a:lstStyle/>
          <a:p>
            <a:fld id="{A7A75393-4186-4356-8EEC-14574E4EFB5A}" type="slidenum">
              <a:rPr lang="en-US" smtClean="0"/>
              <a:t>30</a:t>
            </a:fld>
            <a:endParaRPr lang="en-US"/>
          </a:p>
        </p:txBody>
      </p:sp>
    </p:spTree>
    <p:extLst>
      <p:ext uri="{BB962C8B-B14F-4D97-AF65-F5344CB8AC3E}">
        <p14:creationId xmlns:p14="http://schemas.microsoft.com/office/powerpoint/2010/main" val="2943986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a:solidFill>
                  <a:srgbClr val="FF0000"/>
                </a:solidFill>
              </a:rPr>
              <a:t>Çocuk Yaşta Evliliklerin Bildirimi </a:t>
            </a:r>
            <a:endParaRPr lang="en-US" sz="4000" dirty="0">
              <a:solidFill>
                <a:srgbClr val="FF0000"/>
              </a:solidFill>
            </a:endParaRPr>
          </a:p>
        </p:txBody>
      </p:sp>
      <p:sp>
        <p:nvSpPr>
          <p:cNvPr id="6" name="İçerik Yer Tutucusu 5"/>
          <p:cNvSpPr>
            <a:spLocks noGrp="1"/>
          </p:cNvSpPr>
          <p:nvPr>
            <p:ph sz="quarter" idx="4"/>
          </p:nvPr>
        </p:nvSpPr>
        <p:spPr>
          <a:xfrm>
            <a:off x="-52728" y="1484784"/>
            <a:ext cx="9251837" cy="3684588"/>
          </a:xfrm>
        </p:spPr>
        <p:txBody>
          <a:bodyPr>
            <a:noAutofit/>
          </a:bodyPr>
          <a:lstStyle/>
          <a:p>
            <a:pPr>
              <a:buFont typeface="Wingdings" pitchFamily="2" charset="2"/>
              <a:buChar char="Ø"/>
            </a:pPr>
            <a:r>
              <a:rPr lang="tr-TR" sz="3000" b="1" dirty="0">
                <a:solidFill>
                  <a:prstClr val="black">
                    <a:lumMod val="75000"/>
                    <a:lumOff val="25000"/>
                  </a:prstClr>
                </a:solidFill>
              </a:rPr>
              <a:t>Aile ve Sosyal Politikalar Bakanlığı </a:t>
            </a:r>
            <a:endParaRPr lang="en-US" sz="3000" b="1" dirty="0">
              <a:solidFill>
                <a:prstClr val="black">
                  <a:lumMod val="75000"/>
                  <a:lumOff val="25000"/>
                </a:prstClr>
              </a:solidFill>
            </a:endParaRPr>
          </a:p>
          <a:p>
            <a:pPr>
              <a:buFont typeface="Wingdings" pitchFamily="2" charset="2"/>
              <a:buChar char="Ø"/>
            </a:pPr>
            <a:r>
              <a:rPr lang="tr-TR" sz="3000" b="1" dirty="0">
                <a:solidFill>
                  <a:prstClr val="black">
                    <a:lumMod val="75000"/>
                    <a:lumOff val="25000"/>
                  </a:prstClr>
                </a:solidFill>
              </a:rPr>
              <a:t>Polis</a:t>
            </a:r>
          </a:p>
          <a:p>
            <a:pPr>
              <a:buFont typeface="Wingdings" pitchFamily="2" charset="2"/>
              <a:buChar char="Ø"/>
            </a:pPr>
            <a:r>
              <a:rPr lang="tr-TR" sz="3000" b="1" dirty="0">
                <a:solidFill>
                  <a:prstClr val="black">
                    <a:lumMod val="75000"/>
                    <a:lumOff val="25000"/>
                  </a:prstClr>
                </a:solidFill>
              </a:rPr>
              <a:t>Jandarma</a:t>
            </a:r>
          </a:p>
          <a:p>
            <a:pPr>
              <a:buFont typeface="Wingdings" pitchFamily="2" charset="2"/>
              <a:buChar char="Ø"/>
            </a:pPr>
            <a:r>
              <a:rPr lang="tr-TR" sz="3000" b="1" dirty="0">
                <a:solidFill>
                  <a:prstClr val="black">
                    <a:lumMod val="75000"/>
                    <a:lumOff val="25000"/>
                  </a:prstClr>
                </a:solidFill>
              </a:rPr>
              <a:t>Cumhuriyet Savcılığı veya Çocuk Hakimliği</a:t>
            </a:r>
          </a:p>
          <a:p>
            <a:pPr>
              <a:buFont typeface="Wingdings" pitchFamily="2" charset="2"/>
              <a:buChar char="Ø"/>
            </a:pPr>
            <a:r>
              <a:rPr lang="tr-TR" sz="3000" b="1" dirty="0">
                <a:solidFill>
                  <a:prstClr val="black">
                    <a:lumMod val="75000"/>
                    <a:lumOff val="25000"/>
                  </a:prstClr>
                </a:solidFill>
              </a:rPr>
              <a:t>ALO 183 Kadın Çocuk Yaşlı Engelli Destek Hattı (24 saat)</a:t>
            </a:r>
          </a:p>
          <a:p>
            <a:pPr>
              <a:buFont typeface="Wingdings" pitchFamily="2" charset="2"/>
              <a:buChar char="Ø"/>
            </a:pPr>
            <a:r>
              <a:rPr lang="tr-TR" sz="3000" b="1" dirty="0">
                <a:solidFill>
                  <a:prstClr val="black">
                    <a:lumMod val="75000"/>
                    <a:lumOff val="25000"/>
                  </a:prstClr>
                </a:solidFill>
              </a:rPr>
              <a:t>ŞÖNİM (Şiddet Önleme ve İzleme Merkezi)</a:t>
            </a:r>
          </a:p>
          <a:p>
            <a:pPr>
              <a:buFont typeface="Wingdings" pitchFamily="2" charset="2"/>
              <a:buChar char="Ø"/>
            </a:pPr>
            <a:r>
              <a:rPr lang="tr-TR" sz="3000" b="1" dirty="0">
                <a:solidFill>
                  <a:prstClr val="black">
                    <a:lumMod val="75000"/>
                    <a:lumOff val="25000"/>
                  </a:prstClr>
                </a:solidFill>
              </a:rPr>
              <a:t>Devlet Hastanesi</a:t>
            </a:r>
          </a:p>
          <a:p>
            <a:pPr>
              <a:buFont typeface="Wingdings" pitchFamily="2" charset="2"/>
              <a:buChar char="Ø"/>
            </a:pPr>
            <a:r>
              <a:rPr lang="tr-TR" sz="3000" b="1" dirty="0">
                <a:solidFill>
                  <a:prstClr val="black">
                    <a:lumMod val="75000"/>
                    <a:lumOff val="25000"/>
                  </a:prstClr>
                </a:solidFill>
              </a:rPr>
              <a:t>Belediye Sosyal Hizmet / Kadın Danışma Merkezi</a:t>
            </a:r>
            <a:endParaRPr lang="en-US" sz="3000" b="1" dirty="0">
              <a:solidFill>
                <a:prstClr val="black">
                  <a:lumMod val="75000"/>
                  <a:lumOff val="25000"/>
                </a:prstClr>
              </a:solidFill>
            </a:endParaRPr>
          </a:p>
          <a:p>
            <a:pPr>
              <a:buFont typeface="Wingdings" pitchFamily="2" charset="2"/>
              <a:buChar char="Ø"/>
            </a:pPr>
            <a:r>
              <a:rPr lang="en-US" sz="3000" b="1" dirty="0" err="1">
                <a:solidFill>
                  <a:prstClr val="black">
                    <a:lumMod val="75000"/>
                    <a:lumOff val="25000"/>
                  </a:prstClr>
                </a:solidFill>
              </a:rPr>
              <a:t>Sivil</a:t>
            </a:r>
            <a:r>
              <a:rPr lang="en-US" sz="3000" b="1" dirty="0">
                <a:solidFill>
                  <a:prstClr val="black">
                    <a:lumMod val="75000"/>
                    <a:lumOff val="25000"/>
                  </a:prstClr>
                </a:solidFill>
              </a:rPr>
              <a:t> </a:t>
            </a:r>
            <a:r>
              <a:rPr lang="en-US" sz="3000" b="1" dirty="0" err="1">
                <a:solidFill>
                  <a:prstClr val="black">
                    <a:lumMod val="75000"/>
                    <a:lumOff val="25000"/>
                  </a:prstClr>
                </a:solidFill>
              </a:rPr>
              <a:t>Toplum</a:t>
            </a:r>
            <a:r>
              <a:rPr lang="en-US" sz="3000" b="1" dirty="0">
                <a:solidFill>
                  <a:prstClr val="black">
                    <a:lumMod val="75000"/>
                    <a:lumOff val="25000"/>
                  </a:prstClr>
                </a:solidFill>
              </a:rPr>
              <a:t> </a:t>
            </a:r>
            <a:r>
              <a:rPr lang="en-US" sz="3000" b="1" dirty="0" err="1">
                <a:solidFill>
                  <a:prstClr val="black">
                    <a:lumMod val="75000"/>
                    <a:lumOff val="25000"/>
                  </a:prstClr>
                </a:solidFill>
              </a:rPr>
              <a:t>Kuruluşu</a:t>
            </a:r>
            <a:endParaRPr lang="tr-TR" sz="3000" b="1" dirty="0">
              <a:solidFill>
                <a:prstClr val="black">
                  <a:lumMod val="75000"/>
                  <a:lumOff val="25000"/>
                </a:prstClr>
              </a:solidFill>
            </a:endParaRPr>
          </a:p>
          <a:p>
            <a:endParaRPr lang="en-US" sz="3000" dirty="0"/>
          </a:p>
        </p:txBody>
      </p:sp>
      <p:sp>
        <p:nvSpPr>
          <p:cNvPr id="7" name="Slide Number Placeholder 6"/>
          <p:cNvSpPr>
            <a:spLocks noGrp="1"/>
          </p:cNvSpPr>
          <p:nvPr>
            <p:ph type="sldNum" sz="quarter" idx="12"/>
          </p:nvPr>
        </p:nvSpPr>
        <p:spPr/>
        <p:txBody>
          <a:bodyPr/>
          <a:lstStyle/>
          <a:p>
            <a:fld id="{A7A75393-4186-4356-8EEC-14574E4EFB5A}" type="slidenum">
              <a:rPr lang="en-US" smtClean="0"/>
              <a:t>31</a:t>
            </a:fld>
            <a:endParaRPr lang="en-US"/>
          </a:p>
        </p:txBody>
      </p:sp>
    </p:spTree>
    <p:extLst>
      <p:ext uri="{BB962C8B-B14F-4D97-AF65-F5344CB8AC3E}">
        <p14:creationId xmlns:p14="http://schemas.microsoft.com/office/powerpoint/2010/main" val="3635773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27220" y="4509120"/>
            <a:ext cx="7848600" cy="1927225"/>
          </a:xfrm>
        </p:spPr>
        <p:txBody>
          <a:bodyPr/>
          <a:lstStyle/>
          <a:p>
            <a:r>
              <a:rPr lang="tr-TR" sz="4400" dirty="0"/>
              <a:t>Teşekkürler...</a:t>
            </a:r>
            <a:endParaRPr lang="en-US" sz="4400" dirty="0"/>
          </a:p>
        </p:txBody>
      </p:sp>
      <p:sp>
        <p:nvSpPr>
          <p:cNvPr id="3" name="Alt Başlık 2"/>
          <p:cNvSpPr>
            <a:spLocks noGrp="1"/>
          </p:cNvSpPr>
          <p:nvPr>
            <p:ph type="subTitle" idx="1"/>
          </p:nvPr>
        </p:nvSpPr>
        <p:spPr>
          <a:xfrm>
            <a:off x="611560" y="1988840"/>
            <a:ext cx="6400800" cy="1368152"/>
          </a:xfrm>
        </p:spPr>
        <p:txBody>
          <a:bodyPr/>
          <a:lstStyle/>
          <a:p>
            <a:r>
              <a:rPr lang="tr-TR" dirty="0"/>
              <a:t>Babalar çocukları için zararlı sonuçlar doğuracak çocuk yaşta evlilikleri durdurabilirler!</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098" y="3645024"/>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lt Başlık 2"/>
          <p:cNvSpPr txBox="1">
            <a:spLocks/>
          </p:cNvSpPr>
          <p:nvPr/>
        </p:nvSpPr>
        <p:spPr>
          <a:xfrm>
            <a:off x="611560" y="3645024"/>
            <a:ext cx="6048672" cy="172819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tr-TR" dirty="0"/>
              <a:t>Çocuklarını korumak ve daha iyi bir geleceğe hazırlamak babaların öncelikli sorumluluğudur.</a:t>
            </a:r>
            <a:endParaRPr lang="en-US" dirty="0"/>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0499" y="1340768"/>
            <a:ext cx="1507115" cy="191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A7A75393-4186-4356-8EEC-14574E4EFB5A}" type="slidenum">
              <a:rPr lang="en-US" smtClean="0"/>
              <a:t>32</a:t>
            </a:fld>
            <a:endParaRPr lang="en-US"/>
          </a:p>
        </p:txBody>
      </p:sp>
    </p:spTree>
    <p:extLst>
      <p:ext uri="{BB962C8B-B14F-4D97-AF65-F5344CB8AC3E}">
        <p14:creationId xmlns:p14="http://schemas.microsoft.com/office/powerpoint/2010/main" val="88098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28650" y="1052736"/>
            <a:ext cx="7886700" cy="1325563"/>
          </a:xfrm>
        </p:spPr>
        <p:txBody>
          <a:bodyPr>
            <a:normAutofit/>
          </a:bodyPr>
          <a:lstStyle/>
          <a:p>
            <a:r>
              <a:rPr lang="tr-TR" sz="4000" dirty="0">
                <a:solidFill>
                  <a:srgbClr val="FF0000"/>
                </a:solidFill>
              </a:rPr>
              <a:t>Çocuk Kimdir?</a:t>
            </a:r>
            <a:endParaRPr lang="en-US" sz="4000" dirty="0">
              <a:solidFill>
                <a:srgbClr val="FF0000"/>
              </a:solidFill>
            </a:endParaRPr>
          </a:p>
        </p:txBody>
      </p:sp>
      <p:sp>
        <p:nvSpPr>
          <p:cNvPr id="3" name="İçerik Yer Tutucusu 2"/>
          <p:cNvSpPr>
            <a:spLocks noGrp="1"/>
          </p:cNvSpPr>
          <p:nvPr>
            <p:ph sz="half" idx="1"/>
          </p:nvPr>
        </p:nvSpPr>
        <p:spPr>
          <a:xfrm>
            <a:off x="628650" y="2852936"/>
            <a:ext cx="8047806" cy="4351338"/>
          </a:xfrm>
        </p:spPr>
        <p:txBody>
          <a:bodyPr>
            <a:normAutofit/>
          </a:bodyPr>
          <a:lstStyle/>
          <a:p>
            <a:pPr marL="0" indent="0">
              <a:buNone/>
            </a:pPr>
            <a:r>
              <a:rPr lang="en-US" sz="3600" dirty="0" err="1">
                <a:latin typeface="Calibri" pitchFamily="34" charset="0"/>
                <a:cs typeface="Calibri" pitchFamily="34" charset="0"/>
              </a:rPr>
              <a:t>Tarihin</a:t>
            </a:r>
            <a:r>
              <a:rPr lang="en-US" sz="3600" dirty="0">
                <a:latin typeface="Calibri" pitchFamily="34" charset="0"/>
                <a:cs typeface="Calibri" pitchFamily="34" charset="0"/>
              </a:rPr>
              <a:t> </a:t>
            </a:r>
            <a:r>
              <a:rPr lang="en-US" sz="3600" dirty="0" err="1">
                <a:latin typeface="Calibri" pitchFamily="34" charset="0"/>
                <a:cs typeface="Calibri" pitchFamily="34" charset="0"/>
              </a:rPr>
              <a:t>farklı</a:t>
            </a:r>
            <a:r>
              <a:rPr lang="en-US" sz="3600" dirty="0">
                <a:latin typeface="Calibri" pitchFamily="34" charset="0"/>
                <a:cs typeface="Calibri" pitchFamily="34" charset="0"/>
              </a:rPr>
              <a:t> </a:t>
            </a:r>
            <a:r>
              <a:rPr lang="en-US" sz="3600" dirty="0" err="1">
                <a:latin typeface="Calibri" pitchFamily="34" charset="0"/>
                <a:cs typeface="Calibri" pitchFamily="34" charset="0"/>
              </a:rPr>
              <a:t>dönemlerinde</a:t>
            </a:r>
            <a:r>
              <a:rPr lang="en-US" sz="3600" dirty="0">
                <a:latin typeface="Calibri" pitchFamily="34" charset="0"/>
                <a:cs typeface="Calibri" pitchFamily="34" charset="0"/>
              </a:rPr>
              <a:t> </a:t>
            </a:r>
            <a:r>
              <a:rPr lang="en-US" sz="3600" dirty="0" err="1">
                <a:latin typeface="Calibri" pitchFamily="34" charset="0"/>
                <a:cs typeface="Calibri" pitchFamily="34" charset="0"/>
              </a:rPr>
              <a:t>ve</a:t>
            </a:r>
            <a:r>
              <a:rPr lang="en-US" sz="3600" dirty="0">
                <a:latin typeface="Calibri" pitchFamily="34" charset="0"/>
                <a:cs typeface="Calibri" pitchFamily="34" charset="0"/>
              </a:rPr>
              <a:t> </a:t>
            </a:r>
            <a:r>
              <a:rPr lang="en-US" sz="3600" dirty="0" err="1">
                <a:latin typeface="Calibri" pitchFamily="34" charset="0"/>
                <a:cs typeface="Calibri" pitchFamily="34" charset="0"/>
              </a:rPr>
              <a:t>değişik</a:t>
            </a:r>
            <a:r>
              <a:rPr lang="en-US" sz="3600" dirty="0">
                <a:latin typeface="Calibri" pitchFamily="34" charset="0"/>
                <a:cs typeface="Calibri" pitchFamily="34" charset="0"/>
              </a:rPr>
              <a:t> </a:t>
            </a:r>
            <a:r>
              <a:rPr lang="en-US" sz="3600" dirty="0" err="1">
                <a:latin typeface="Calibri" pitchFamily="34" charset="0"/>
                <a:cs typeface="Calibri" pitchFamily="34" charset="0"/>
              </a:rPr>
              <a:t>kültürel</a:t>
            </a:r>
            <a:r>
              <a:rPr lang="en-US" sz="3600" dirty="0">
                <a:latin typeface="Calibri" pitchFamily="34" charset="0"/>
                <a:cs typeface="Calibri" pitchFamily="34" charset="0"/>
              </a:rPr>
              <a:t> </a:t>
            </a:r>
            <a:r>
              <a:rPr lang="en-US" sz="3600" dirty="0" err="1">
                <a:latin typeface="Calibri" pitchFamily="34" charset="0"/>
                <a:cs typeface="Calibri" pitchFamily="34" charset="0"/>
              </a:rPr>
              <a:t>yapılarda</a:t>
            </a:r>
            <a:r>
              <a:rPr lang="en-US" sz="3600" dirty="0">
                <a:latin typeface="Calibri" pitchFamily="34" charset="0"/>
                <a:cs typeface="Calibri" pitchFamily="34" charset="0"/>
              </a:rPr>
              <a:t>,’</a:t>
            </a:r>
            <a:r>
              <a:rPr lang="en-US" sz="3600" dirty="0" err="1">
                <a:latin typeface="Calibri" pitchFamily="34" charset="0"/>
                <a:cs typeface="Calibri" pitchFamily="34" charset="0"/>
              </a:rPr>
              <a:t>çocuk</a:t>
            </a:r>
            <a:r>
              <a:rPr lang="en-US" sz="3600" dirty="0">
                <a:latin typeface="Calibri" pitchFamily="34" charset="0"/>
                <a:cs typeface="Calibri" pitchFamily="34" charset="0"/>
              </a:rPr>
              <a:t>’  </a:t>
            </a:r>
            <a:r>
              <a:rPr lang="en-US" sz="3600" dirty="0" err="1">
                <a:latin typeface="Calibri" pitchFamily="34" charset="0"/>
                <a:cs typeface="Calibri" pitchFamily="34" charset="0"/>
              </a:rPr>
              <a:t>ve</a:t>
            </a:r>
            <a:r>
              <a:rPr lang="en-US" sz="3600" dirty="0">
                <a:latin typeface="Calibri" pitchFamily="34" charset="0"/>
                <a:cs typeface="Calibri" pitchFamily="34" charset="0"/>
              </a:rPr>
              <a:t> ‘</a:t>
            </a:r>
            <a:r>
              <a:rPr lang="en-US" sz="3600" dirty="0" err="1">
                <a:latin typeface="Calibri" pitchFamily="34" charset="0"/>
                <a:cs typeface="Calibri" pitchFamily="34" charset="0"/>
              </a:rPr>
              <a:t>çocukluk</a:t>
            </a:r>
            <a:r>
              <a:rPr lang="en-US" sz="3600" dirty="0">
                <a:latin typeface="Calibri" pitchFamily="34" charset="0"/>
                <a:cs typeface="Calibri" pitchFamily="34" charset="0"/>
              </a:rPr>
              <a:t>’ </a:t>
            </a:r>
            <a:r>
              <a:rPr lang="en-US" sz="3600" dirty="0" err="1">
                <a:latin typeface="Calibri" pitchFamily="34" charset="0"/>
                <a:cs typeface="Calibri" pitchFamily="34" charset="0"/>
              </a:rPr>
              <a:t>tanımlarının</a:t>
            </a:r>
            <a:r>
              <a:rPr lang="en-US" sz="3600" dirty="0">
                <a:latin typeface="Calibri" pitchFamily="34" charset="0"/>
                <a:cs typeface="Calibri" pitchFamily="34" charset="0"/>
              </a:rPr>
              <a:t> </a:t>
            </a:r>
            <a:r>
              <a:rPr lang="en-US" sz="3600" dirty="0" err="1">
                <a:latin typeface="Calibri" pitchFamily="34" charset="0"/>
                <a:cs typeface="Calibri" pitchFamily="34" charset="0"/>
              </a:rPr>
              <a:t>farklı</a:t>
            </a:r>
            <a:r>
              <a:rPr lang="en-US" sz="3600" dirty="0">
                <a:latin typeface="Calibri" pitchFamily="34" charset="0"/>
                <a:cs typeface="Calibri" pitchFamily="34" charset="0"/>
              </a:rPr>
              <a:t> </a:t>
            </a:r>
            <a:r>
              <a:rPr lang="en-US" sz="3600" dirty="0" err="1">
                <a:latin typeface="Calibri" pitchFamily="34" charset="0"/>
                <a:cs typeface="Calibri" pitchFamily="34" charset="0"/>
              </a:rPr>
              <a:t>olduğunu</a:t>
            </a:r>
            <a:r>
              <a:rPr lang="en-US" sz="3600" dirty="0">
                <a:latin typeface="Calibri" pitchFamily="34" charset="0"/>
                <a:cs typeface="Calibri" pitchFamily="34" charset="0"/>
              </a:rPr>
              <a:t> </a:t>
            </a:r>
            <a:r>
              <a:rPr lang="en-US" sz="3600" dirty="0" err="1">
                <a:latin typeface="Calibri" pitchFamily="34" charset="0"/>
                <a:cs typeface="Calibri" pitchFamily="34" charset="0"/>
              </a:rPr>
              <a:t>görüyoruz</a:t>
            </a:r>
            <a:r>
              <a:rPr lang="en-US" sz="3600" dirty="0">
                <a:latin typeface="Calibri" pitchFamily="34" charset="0"/>
                <a:cs typeface="Calibri" pitchFamily="34" charset="0"/>
              </a:rPr>
              <a:t>.</a:t>
            </a:r>
            <a:r>
              <a:rPr lang="en-US" sz="3600" dirty="0"/>
              <a:t> </a:t>
            </a:r>
          </a:p>
        </p:txBody>
      </p:sp>
      <p:sp>
        <p:nvSpPr>
          <p:cNvPr id="5" name="Slide Number Placeholder 4"/>
          <p:cNvSpPr>
            <a:spLocks noGrp="1"/>
          </p:cNvSpPr>
          <p:nvPr>
            <p:ph type="sldNum" sz="quarter" idx="12"/>
          </p:nvPr>
        </p:nvSpPr>
        <p:spPr/>
        <p:txBody>
          <a:bodyPr/>
          <a:lstStyle/>
          <a:p>
            <a:fld id="{A7A75393-4186-4356-8EEC-14574E4EFB5A}" type="slidenum">
              <a:rPr lang="en-US" smtClean="0"/>
              <a:t>4</a:t>
            </a:fld>
            <a:endParaRPr lang="en-US"/>
          </a:p>
        </p:txBody>
      </p:sp>
    </p:spTree>
    <p:extLst>
      <p:ext uri="{BB962C8B-B14F-4D97-AF65-F5344CB8AC3E}">
        <p14:creationId xmlns:p14="http://schemas.microsoft.com/office/powerpoint/2010/main" val="346760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548680"/>
            <a:ext cx="8229600" cy="990600"/>
          </a:xfrm>
        </p:spPr>
        <p:txBody>
          <a:bodyPr>
            <a:normAutofit/>
          </a:bodyPr>
          <a:lstStyle/>
          <a:p>
            <a:r>
              <a:rPr lang="tr-TR" sz="4000" dirty="0">
                <a:solidFill>
                  <a:srgbClr val="FF0000"/>
                </a:solidFill>
              </a:rPr>
              <a:t>Çocuk Kimdir?</a:t>
            </a:r>
            <a:endParaRPr lang="en-US" sz="4000" dirty="0">
              <a:solidFill>
                <a:srgbClr val="FF0000"/>
              </a:solidFill>
            </a:endParaRPr>
          </a:p>
        </p:txBody>
      </p:sp>
      <p:sp>
        <p:nvSpPr>
          <p:cNvPr id="3" name="İçerik Yer Tutucusu 2"/>
          <p:cNvSpPr>
            <a:spLocks noGrp="1"/>
          </p:cNvSpPr>
          <p:nvPr>
            <p:ph idx="1"/>
          </p:nvPr>
        </p:nvSpPr>
        <p:spPr>
          <a:xfrm>
            <a:off x="107504" y="2276872"/>
            <a:ext cx="8579296" cy="4200128"/>
          </a:xfrm>
        </p:spPr>
        <p:txBody>
          <a:bodyPr>
            <a:normAutofit/>
          </a:bodyPr>
          <a:lstStyle/>
          <a:p>
            <a:r>
              <a:rPr lang="en-US" sz="3600" dirty="0" err="1"/>
              <a:t>Çocuk</a:t>
            </a:r>
            <a:r>
              <a:rPr lang="tr-TR" sz="3600" dirty="0"/>
              <a:t> </a:t>
            </a:r>
            <a:r>
              <a:rPr lang="en-US" sz="3600" dirty="0" err="1"/>
              <a:t>Hakları</a:t>
            </a:r>
            <a:r>
              <a:rPr lang="en-US" sz="3600" dirty="0"/>
              <a:t> </a:t>
            </a:r>
            <a:r>
              <a:rPr lang="en-US" sz="3600" dirty="0" err="1"/>
              <a:t>sözleşmesinin</a:t>
            </a:r>
            <a:r>
              <a:rPr lang="en-US" sz="3600" dirty="0"/>
              <a:t> 1. </a:t>
            </a:r>
            <a:r>
              <a:rPr lang="tr-TR" sz="3600" dirty="0" err="1"/>
              <a:t>m</a:t>
            </a:r>
            <a:r>
              <a:rPr lang="en-US" sz="3600" dirty="0" err="1"/>
              <a:t>addesince</a:t>
            </a:r>
            <a:r>
              <a:rPr lang="tr-TR" sz="3600" dirty="0"/>
              <a:t> </a:t>
            </a:r>
            <a:r>
              <a:rPr lang="en-US" sz="3600" dirty="0"/>
              <a:t>18 </a:t>
            </a:r>
            <a:r>
              <a:rPr lang="en-US" sz="3600" dirty="0" err="1"/>
              <a:t>yaşının</a:t>
            </a:r>
            <a:r>
              <a:rPr lang="en-US" sz="3600" dirty="0"/>
              <a:t> </a:t>
            </a:r>
            <a:r>
              <a:rPr lang="en-US" sz="3600" dirty="0" err="1"/>
              <a:t>altı</a:t>
            </a:r>
            <a:r>
              <a:rPr lang="en-US" sz="3600" dirty="0"/>
              <a:t> </a:t>
            </a:r>
            <a:r>
              <a:rPr lang="tr-TR" sz="3600" dirty="0"/>
              <a:t>her insan </a:t>
            </a:r>
            <a:r>
              <a:rPr lang="en-US" sz="3600" dirty="0" err="1"/>
              <a:t>çocuk</a:t>
            </a:r>
            <a:r>
              <a:rPr lang="en-US" sz="3600" dirty="0"/>
              <a:t> </a:t>
            </a:r>
            <a:r>
              <a:rPr lang="en-US" sz="3600" dirty="0" err="1"/>
              <a:t>olarak</a:t>
            </a:r>
            <a:r>
              <a:rPr lang="en-US" sz="3600" dirty="0"/>
              <a:t> </a:t>
            </a:r>
            <a:r>
              <a:rPr lang="en-US" sz="3600" dirty="0" err="1"/>
              <a:t>kabul</a:t>
            </a:r>
            <a:r>
              <a:rPr lang="tr-TR" sz="3600" dirty="0"/>
              <a:t> </a:t>
            </a:r>
            <a:r>
              <a:rPr lang="en-US" sz="3600" dirty="0" err="1"/>
              <a:t>edilir</a:t>
            </a:r>
            <a:r>
              <a:rPr lang="en-US" sz="3600" dirty="0"/>
              <a:t>.</a:t>
            </a:r>
            <a:endParaRPr lang="tr-TR" sz="3600" dirty="0"/>
          </a:p>
          <a:p>
            <a:endParaRPr lang="tr-TR" sz="3600" dirty="0"/>
          </a:p>
          <a:p>
            <a:r>
              <a:rPr lang="tr-TR" sz="3600" dirty="0"/>
              <a:t>5395 Sayılı Çocuk Koruma Kanunu, Madde 3/1a ‘Daha erken yaşta ergin olsa bile, on sekiz yaşını doldurmamış kişi çocuktur’ der.</a:t>
            </a:r>
          </a:p>
          <a:p>
            <a:pPr marL="0" indent="0">
              <a:buNone/>
            </a:pPr>
            <a:endParaRPr lang="tr-TR" sz="3600" dirty="0"/>
          </a:p>
        </p:txBody>
      </p:sp>
      <p:sp>
        <p:nvSpPr>
          <p:cNvPr id="5" name="Slide Number Placeholder 4"/>
          <p:cNvSpPr>
            <a:spLocks noGrp="1"/>
          </p:cNvSpPr>
          <p:nvPr>
            <p:ph type="sldNum" sz="quarter" idx="12"/>
          </p:nvPr>
        </p:nvSpPr>
        <p:spPr/>
        <p:txBody>
          <a:bodyPr/>
          <a:lstStyle/>
          <a:p>
            <a:fld id="{A7A75393-4186-4356-8EEC-14574E4EFB5A}" type="slidenum">
              <a:rPr lang="en-US" smtClean="0"/>
              <a:t>5</a:t>
            </a:fld>
            <a:endParaRPr lang="en-US"/>
          </a:p>
        </p:txBody>
      </p:sp>
    </p:spTree>
    <p:extLst>
      <p:ext uri="{BB962C8B-B14F-4D97-AF65-F5344CB8AC3E}">
        <p14:creationId xmlns:p14="http://schemas.microsoft.com/office/powerpoint/2010/main" val="104672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9B2BB9C-5020-430B-A774-42F47BAEAF49}"/>
              </a:ext>
            </a:extLst>
          </p:cNvPr>
          <p:cNvSpPr>
            <a:spLocks noGrp="1"/>
          </p:cNvSpPr>
          <p:nvPr>
            <p:ph type="title"/>
          </p:nvPr>
        </p:nvSpPr>
        <p:spPr>
          <a:xfrm>
            <a:off x="179512" y="533400"/>
            <a:ext cx="8784976" cy="990600"/>
          </a:xfrm>
        </p:spPr>
        <p:txBody>
          <a:bodyPr>
            <a:noAutofit/>
          </a:bodyPr>
          <a:lstStyle/>
          <a:p>
            <a:r>
              <a:rPr lang="tr-TR" sz="3200" dirty="0">
                <a:solidFill>
                  <a:srgbClr val="FF0000"/>
                </a:solidFill>
              </a:rPr>
              <a:t>Çocukken bunlardan hangilerine ihtiyaç duydum?</a:t>
            </a:r>
          </a:p>
        </p:txBody>
      </p:sp>
      <p:sp>
        <p:nvSpPr>
          <p:cNvPr id="6" name="Metin kutusu 5">
            <a:extLst>
              <a:ext uri="{FF2B5EF4-FFF2-40B4-BE49-F238E27FC236}">
                <a16:creationId xmlns:a16="http://schemas.microsoft.com/office/drawing/2014/main" id="{ED396B59-92F8-4CAE-9691-B4D411950286}"/>
              </a:ext>
            </a:extLst>
          </p:cNvPr>
          <p:cNvSpPr txBox="1"/>
          <p:nvPr/>
        </p:nvSpPr>
        <p:spPr>
          <a:xfrm>
            <a:off x="323528" y="1700808"/>
            <a:ext cx="8820472" cy="5427448"/>
          </a:xfrm>
          <a:prstGeom prst="rect">
            <a:avLst/>
          </a:prstGeom>
          <a:noFill/>
        </p:spPr>
        <p:txBody>
          <a:bodyPr wrap="square" rtlCol="0">
            <a:spAutoFit/>
          </a:bodyPr>
          <a:lstStyle/>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Barınacak bir yere?</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Bakıma?</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Korunmaya?</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Şiddet olmayan bir ortama?</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Eğitim almaya?</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Sağlık hizmetine?</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Ne istediğimi veya istemediğimi söylemeye?</a:t>
            </a:r>
          </a:p>
          <a:p>
            <a:pPr marL="342900" lvl="0" indent="-342900">
              <a:lnSpc>
                <a:spcPct val="107000"/>
              </a:lnSpc>
              <a:spcAft>
                <a:spcPts val="0"/>
              </a:spcAft>
              <a:buFont typeface="Symbol" panose="05050102010706020507" pitchFamily="18" charset="2"/>
              <a:buChar char=""/>
            </a:pPr>
            <a:r>
              <a:rPr lang="tr-TR" sz="3600" dirty="0">
                <a:latin typeface="Calibri" panose="020F0502020204030204" pitchFamily="34" charset="0"/>
                <a:ea typeface="Calibri" panose="020F0502020204030204" pitchFamily="34" charset="0"/>
                <a:cs typeface="Times New Roman" panose="02020603050405020304" pitchFamily="18" charset="0"/>
              </a:rPr>
              <a:t>Oyun oynamaya? Keyifli vakit geçirmeye?</a:t>
            </a:r>
          </a:p>
          <a:p>
            <a:pPr lvl="0">
              <a:lnSpc>
                <a:spcPct val="107000"/>
              </a:lnSpc>
              <a:spcAft>
                <a:spcPts val="800"/>
              </a:spcAft>
            </a:pPr>
            <a:endParaRPr lang="tr-TR" sz="3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7A75393-4186-4356-8EEC-14574E4EFB5A}" type="slidenum">
              <a:rPr lang="en-US" smtClean="0"/>
              <a:t>6</a:t>
            </a:fld>
            <a:endParaRPr lang="en-US"/>
          </a:p>
        </p:txBody>
      </p:sp>
    </p:spTree>
    <p:extLst>
      <p:ext uri="{BB962C8B-B14F-4D97-AF65-F5344CB8AC3E}">
        <p14:creationId xmlns:p14="http://schemas.microsoft.com/office/powerpoint/2010/main" val="428863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etin kutusu 15">
            <a:extLst>
              <a:ext uri="{FF2B5EF4-FFF2-40B4-BE49-F238E27FC236}">
                <a16:creationId xmlns:a16="http://schemas.microsoft.com/office/drawing/2014/main" id="{996F5FCA-0CDB-48F5-946B-330A99AA28A2}"/>
              </a:ext>
            </a:extLst>
          </p:cNvPr>
          <p:cNvSpPr txBox="1"/>
          <p:nvPr/>
        </p:nvSpPr>
        <p:spPr>
          <a:xfrm>
            <a:off x="539552" y="836712"/>
            <a:ext cx="8208912" cy="5039841"/>
          </a:xfrm>
          <a:prstGeom prst="rect">
            <a:avLst/>
          </a:prstGeom>
          <a:noFill/>
        </p:spPr>
        <p:txBody>
          <a:bodyPr wrap="square" rtlCol="0">
            <a:spAutoFit/>
          </a:bodyPr>
          <a:lstStyle/>
          <a:p>
            <a:pPr>
              <a:lnSpc>
                <a:spcPct val="107000"/>
              </a:lnSpc>
              <a:spcAft>
                <a:spcPts val="800"/>
              </a:spcAft>
            </a:pPr>
            <a:r>
              <a:rPr lang="tr-TR" sz="3600"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Bu saydıklarımızın tümü çocukların doğuştan sahip olduğu haklar. Bu hakların korunması son derece önemli. </a:t>
            </a:r>
          </a:p>
          <a:p>
            <a:pPr>
              <a:lnSpc>
                <a:spcPct val="107000"/>
              </a:lnSpc>
              <a:spcAft>
                <a:spcPts val="800"/>
              </a:spcAft>
            </a:pPr>
            <a:endParaRPr lang="tr-TR" sz="3600"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3600"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Bu hakların korunması amacıyla Çocuk Hakları Sözleşmesi 142 ülkenin imzasıyla yürürlüğe girmiştir. Türkiye’de 1990 yılında imzalamıştır.</a:t>
            </a:r>
          </a:p>
        </p:txBody>
      </p:sp>
      <p:sp>
        <p:nvSpPr>
          <p:cNvPr id="2" name="Slide Number Placeholder 1"/>
          <p:cNvSpPr>
            <a:spLocks noGrp="1"/>
          </p:cNvSpPr>
          <p:nvPr>
            <p:ph type="sldNum" sz="quarter" idx="12"/>
          </p:nvPr>
        </p:nvSpPr>
        <p:spPr/>
        <p:txBody>
          <a:bodyPr/>
          <a:lstStyle/>
          <a:p>
            <a:fld id="{A7A75393-4186-4356-8EEC-14574E4EFB5A}" type="slidenum">
              <a:rPr lang="en-US" smtClean="0"/>
              <a:t>7</a:t>
            </a:fld>
            <a:endParaRPr lang="en-US"/>
          </a:p>
        </p:txBody>
      </p:sp>
    </p:spTree>
    <p:extLst>
      <p:ext uri="{BB962C8B-B14F-4D97-AF65-F5344CB8AC3E}">
        <p14:creationId xmlns:p14="http://schemas.microsoft.com/office/powerpoint/2010/main" val="21276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BM Çocuk Hakları Sözleşmesinden Bazı Önemli Maddeler:</a:t>
            </a:r>
            <a:endParaRPr lang="en-US" dirty="0"/>
          </a:p>
        </p:txBody>
      </p:sp>
      <p:sp>
        <p:nvSpPr>
          <p:cNvPr id="3" name="İçerik Yer Tutucusu 2"/>
          <p:cNvSpPr>
            <a:spLocks noGrp="1"/>
          </p:cNvSpPr>
          <p:nvPr>
            <p:ph idx="1"/>
          </p:nvPr>
        </p:nvSpPr>
        <p:spPr/>
        <p:txBody>
          <a:bodyPr>
            <a:noAutofit/>
          </a:bodyPr>
          <a:lstStyle/>
          <a:p>
            <a:r>
              <a:rPr lang="tr-TR" sz="2800" u="sng" dirty="0"/>
              <a:t>18 yaşına kadar </a:t>
            </a:r>
            <a:r>
              <a:rPr lang="tr-TR" sz="2800" dirty="0"/>
              <a:t>her insan </a:t>
            </a:r>
            <a:r>
              <a:rPr lang="tr-TR" sz="2800" u="sng" dirty="0"/>
              <a:t>çocuk</a:t>
            </a:r>
            <a:r>
              <a:rPr lang="tr-TR" sz="2800" dirty="0"/>
              <a:t> sayılır.</a:t>
            </a:r>
          </a:p>
          <a:p>
            <a:r>
              <a:rPr lang="tr-TR" sz="2800" dirty="0"/>
              <a:t>Çocuk sağlığı eğitimi ve gelişmesi açısından tehlike teşkil eden işlere karşı </a:t>
            </a:r>
            <a:r>
              <a:rPr lang="tr-TR" sz="2800" u="sng" dirty="0"/>
              <a:t>korunma hakkına </a:t>
            </a:r>
            <a:r>
              <a:rPr lang="tr-TR" sz="2800" dirty="0"/>
              <a:t>sahiptir.</a:t>
            </a:r>
          </a:p>
          <a:p>
            <a:r>
              <a:rPr lang="tr-TR" sz="2800" dirty="0"/>
              <a:t>Çocuk </a:t>
            </a:r>
            <a:r>
              <a:rPr lang="tr-TR" sz="2800" u="sng" dirty="0"/>
              <a:t>düşüncesini özgürce ifade etme </a:t>
            </a:r>
            <a:r>
              <a:rPr lang="tr-TR" sz="2800" dirty="0"/>
              <a:t>hakkına sahiptir.</a:t>
            </a:r>
          </a:p>
          <a:p>
            <a:r>
              <a:rPr lang="tr-TR" sz="2800" dirty="0"/>
              <a:t>Çocukları ilgilendiren bütün konularda </a:t>
            </a:r>
            <a:r>
              <a:rPr lang="tr-TR" sz="2800" u="sng" dirty="0"/>
              <a:t>çocuğun yüksek yararı </a:t>
            </a:r>
            <a:r>
              <a:rPr lang="tr-TR" sz="2800" dirty="0"/>
              <a:t>temeldir.</a:t>
            </a:r>
          </a:p>
          <a:p>
            <a:r>
              <a:rPr lang="tr-TR" sz="2800" dirty="0"/>
              <a:t>Her çocuk </a:t>
            </a:r>
            <a:r>
              <a:rPr lang="tr-TR" sz="2800" u="sng" dirty="0"/>
              <a:t>temel yaşam hakkına </a:t>
            </a:r>
            <a:r>
              <a:rPr lang="tr-TR" sz="2800" dirty="0"/>
              <a:t>sahiptir.</a:t>
            </a:r>
          </a:p>
          <a:p>
            <a:r>
              <a:rPr lang="tr-TR" sz="2800" dirty="0"/>
              <a:t>Çocuğun her türlü </a:t>
            </a:r>
            <a:r>
              <a:rPr lang="tr-TR" sz="2800" u="sng" dirty="0"/>
              <a:t>cinsel istismara karşı korunma </a:t>
            </a:r>
            <a:r>
              <a:rPr lang="tr-TR" sz="2800" dirty="0"/>
              <a:t>hakkı vardır. </a:t>
            </a:r>
          </a:p>
        </p:txBody>
      </p:sp>
      <p:sp>
        <p:nvSpPr>
          <p:cNvPr id="4" name="Slide Number Placeholder 3"/>
          <p:cNvSpPr>
            <a:spLocks noGrp="1"/>
          </p:cNvSpPr>
          <p:nvPr>
            <p:ph type="sldNum" sz="quarter" idx="12"/>
          </p:nvPr>
        </p:nvSpPr>
        <p:spPr/>
        <p:txBody>
          <a:bodyPr/>
          <a:lstStyle/>
          <a:p>
            <a:fld id="{A7A75393-4186-4356-8EEC-14574E4EFB5A}" type="slidenum">
              <a:rPr lang="en-US" smtClean="0"/>
              <a:t>8</a:t>
            </a:fld>
            <a:endParaRPr lang="en-US"/>
          </a:p>
        </p:txBody>
      </p:sp>
    </p:spTree>
    <p:extLst>
      <p:ext uri="{BB962C8B-B14F-4D97-AF65-F5344CB8AC3E}">
        <p14:creationId xmlns:p14="http://schemas.microsoft.com/office/powerpoint/2010/main" val="163896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617326" y="548680"/>
            <a:ext cx="7886700" cy="1325563"/>
          </a:xfrm>
        </p:spPr>
        <p:txBody>
          <a:bodyPr>
            <a:normAutofit/>
          </a:bodyPr>
          <a:lstStyle/>
          <a:p>
            <a:r>
              <a:rPr lang="tr-TR" sz="4000" dirty="0">
                <a:solidFill>
                  <a:srgbClr val="FF0000"/>
                </a:solidFill>
              </a:rPr>
              <a:t>Çocuğun Eğitim Hakkı </a:t>
            </a:r>
            <a:br>
              <a:rPr lang="tr-TR" sz="4000" dirty="0">
                <a:solidFill>
                  <a:srgbClr val="FF0000"/>
                </a:solidFill>
              </a:rPr>
            </a:br>
            <a:endParaRPr lang="en-US" sz="4000" dirty="0">
              <a:solidFill>
                <a:srgbClr val="FF0000"/>
              </a:solidFill>
            </a:endParaRPr>
          </a:p>
        </p:txBody>
      </p:sp>
      <p:sp>
        <p:nvSpPr>
          <p:cNvPr id="3" name="İçerik Yer Tutucusu 2"/>
          <p:cNvSpPr>
            <a:spLocks noGrp="1"/>
          </p:cNvSpPr>
          <p:nvPr>
            <p:ph idx="1"/>
          </p:nvPr>
        </p:nvSpPr>
        <p:spPr>
          <a:xfrm>
            <a:off x="457200" y="1467236"/>
            <a:ext cx="8229600" cy="5112568"/>
          </a:xfrm>
        </p:spPr>
        <p:txBody>
          <a:bodyPr>
            <a:normAutofit/>
          </a:bodyPr>
          <a:lstStyle/>
          <a:p>
            <a:r>
              <a:rPr lang="tr-TR" sz="2800" b="1" dirty="0">
                <a:cs typeface="Times New Roman" pitchFamily="18" charset="0"/>
              </a:rPr>
              <a:t>T.C. Anayasası Madde 42: </a:t>
            </a:r>
            <a:r>
              <a:rPr lang="tr-TR" sz="2800" dirty="0">
                <a:cs typeface="Times New Roman" pitchFamily="18" charset="0"/>
              </a:rPr>
              <a:t>İlköğretim, kız ve erkek bütün vatandaşlar için zorunludur ve devlet okullarında parasızdır.</a:t>
            </a:r>
          </a:p>
          <a:p>
            <a:r>
              <a:rPr lang="tr-TR" sz="2800" b="1" dirty="0">
                <a:cs typeface="Times New Roman" pitchFamily="18" charset="0"/>
              </a:rPr>
              <a:t>1739 sayılı Milli Eğitim Temel Kanunu:</a:t>
            </a:r>
          </a:p>
          <a:p>
            <a:pPr marL="0" indent="0">
              <a:buNone/>
            </a:pPr>
            <a:r>
              <a:rPr lang="tr-TR" sz="2800" b="1" dirty="0">
                <a:cs typeface="Times New Roman" pitchFamily="18" charset="0"/>
              </a:rPr>
              <a:t>Madde 8 – </a:t>
            </a:r>
            <a:r>
              <a:rPr lang="tr-TR" sz="2800" dirty="0">
                <a:cs typeface="Times New Roman" pitchFamily="18" charset="0"/>
              </a:rPr>
              <a:t>Eğitimde kadın, erkek herkese fırsat ve imkan eşitliği sağlanır. </a:t>
            </a:r>
          </a:p>
          <a:p>
            <a:pPr marL="0" indent="0">
              <a:buNone/>
            </a:pPr>
            <a:r>
              <a:rPr lang="tr-TR" sz="2800" b="1" dirty="0">
                <a:cs typeface="Times New Roman" pitchFamily="18" charset="0"/>
              </a:rPr>
              <a:t>Madde 15 –</a:t>
            </a:r>
            <a:r>
              <a:rPr lang="tr-TR" sz="2800" dirty="0">
                <a:cs typeface="Times New Roman" pitchFamily="18" charset="0"/>
              </a:rPr>
              <a:t> Okullarda kız ve erkek karma eğitim yapılması esastır. Ancak eğitimin türüne, imkan ve zorunluluklara göre bazı okullar yalnızca kız veya yalnızca erkek öğrencilere ayrılabilir. </a:t>
            </a:r>
          </a:p>
          <a:p>
            <a:endParaRPr lang="tr-TR" sz="2800" dirty="0">
              <a:latin typeface="Times New Roman" pitchFamily="18" charset="0"/>
              <a:cs typeface="Times New Roman" pitchFamily="18" charset="0"/>
            </a:endParaRPr>
          </a:p>
          <a:p>
            <a:endParaRPr lang="tr-TR" sz="1600" dirty="0"/>
          </a:p>
        </p:txBody>
      </p:sp>
      <p:sp>
        <p:nvSpPr>
          <p:cNvPr id="2" name="Slide Number Placeholder 1"/>
          <p:cNvSpPr>
            <a:spLocks noGrp="1"/>
          </p:cNvSpPr>
          <p:nvPr>
            <p:ph type="sldNum" sz="quarter" idx="12"/>
          </p:nvPr>
        </p:nvSpPr>
        <p:spPr/>
        <p:txBody>
          <a:bodyPr/>
          <a:lstStyle/>
          <a:p>
            <a:fld id="{A7A75393-4186-4356-8EEC-14574E4EFB5A}" type="slidenum">
              <a:rPr lang="en-US" smtClean="0"/>
              <a:t>9</a:t>
            </a:fld>
            <a:endParaRPr lang="en-US"/>
          </a:p>
        </p:txBody>
      </p:sp>
    </p:spTree>
    <p:extLst>
      <p:ext uri="{BB962C8B-B14F-4D97-AF65-F5344CB8AC3E}">
        <p14:creationId xmlns:p14="http://schemas.microsoft.com/office/powerpoint/2010/main" val="2844851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9717</TotalTime>
  <Words>1442</Words>
  <Application>Microsoft Office PowerPoint</Application>
  <PresentationFormat>On-screen Show (4:3)</PresentationFormat>
  <Paragraphs>237</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MS Mincho</vt:lpstr>
      <vt:lpstr>Arial</vt:lpstr>
      <vt:lpstr>Calibri</vt:lpstr>
      <vt:lpstr>Calibri Light</vt:lpstr>
      <vt:lpstr>Symbol</vt:lpstr>
      <vt:lpstr>Times New Roman</vt:lpstr>
      <vt:lpstr>Wingdings</vt:lpstr>
      <vt:lpstr>Office Theme</vt:lpstr>
      <vt:lpstr>ÇOCUK YAŞTA EVLİLİKLERİN ÖNLENMESİ </vt:lpstr>
      <vt:lpstr>ÇOCUKLUK</vt:lpstr>
      <vt:lpstr>PowerPoint Presentation</vt:lpstr>
      <vt:lpstr>Çocuk Kimdir?</vt:lpstr>
      <vt:lpstr>Çocuk Kimdir?</vt:lpstr>
      <vt:lpstr>Çocukken bunlardan hangilerine ihtiyaç duydum?</vt:lpstr>
      <vt:lpstr>PowerPoint Presentation</vt:lpstr>
      <vt:lpstr>BM Çocuk Hakları Sözleşmesinden Bazı Önemli Maddeler:</vt:lpstr>
      <vt:lpstr>Çocuğun Eğitim Hakkı  </vt:lpstr>
      <vt:lpstr>Türkiye’de Durum </vt:lpstr>
      <vt:lpstr>Çocuk Yaşta Evlilikler  </vt:lpstr>
      <vt:lpstr>Çocuk Yaşta Evlilikler </vt:lpstr>
      <vt:lpstr>Çocuk Yaşta Evlilikler </vt:lpstr>
      <vt:lpstr> Çocuk Yaşta Evlilikler  </vt:lpstr>
      <vt:lpstr>Nedenleri neler ?</vt:lpstr>
      <vt:lpstr>Nedenleri neler ?</vt:lpstr>
      <vt:lpstr>Çocuk yaşta evlilikler çocukların hangi haklarını ihlal eder?</vt:lpstr>
      <vt:lpstr>Çocuk yaşta evlendirilen bir kadın:</vt:lpstr>
      <vt:lpstr>Kız çocuklarını nasıl etkiler?</vt:lpstr>
      <vt:lpstr>PowerPoint Presentation</vt:lpstr>
      <vt:lpstr>Erkek çocuklarını nasıl etkiler?</vt:lpstr>
      <vt:lpstr>Anne babaları nasıl etkiler?</vt:lpstr>
      <vt:lpstr>Çocuk yaşta evlilik suçtur!</vt:lpstr>
      <vt:lpstr> Çocuk gelin damat olmaz!</vt:lpstr>
      <vt:lpstr>Babaların Rolü</vt:lpstr>
      <vt:lpstr>Babasından ilgi, sevgi ve saygı gören çocuklar; </vt:lpstr>
      <vt:lpstr>Kız Çocuklarının Eğitimini Destekleyin</vt:lpstr>
      <vt:lpstr>Çocuk Yaşta Evliliklerin Önlenmesinde Babaları Rolü</vt:lpstr>
      <vt:lpstr>PowerPoint Presentation</vt:lpstr>
      <vt:lpstr>Neler Yapabiliriz?</vt:lpstr>
      <vt:lpstr>Çocuk Yaşta Evliliklerin Bildirimi </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göZde .....</dc:creator>
  <cp:lastModifiedBy>Pinar Oktem</cp:lastModifiedBy>
  <cp:revision>143</cp:revision>
  <dcterms:created xsi:type="dcterms:W3CDTF">2017-08-14T12:13:04Z</dcterms:created>
  <dcterms:modified xsi:type="dcterms:W3CDTF">2018-01-24T13:18:14Z</dcterms:modified>
</cp:coreProperties>
</file>