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10AB-77B8-7A4E-9DF6-15EE48D68735}" type="datetimeFigureOut"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FEB-9E46-0846-900A-0246398B725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10AB-77B8-7A4E-9DF6-15EE48D68735}" type="datetimeFigureOut"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FEB-9E46-0846-900A-0246398B725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10AB-77B8-7A4E-9DF6-15EE48D68735}" type="datetimeFigureOut"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FEB-9E46-0846-900A-0246398B725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10AB-77B8-7A4E-9DF6-15EE48D68735}" type="datetimeFigureOut"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FEB-9E46-0846-900A-0246398B725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10AB-77B8-7A4E-9DF6-15EE48D68735}" type="datetimeFigureOut"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FEB-9E46-0846-900A-0246398B725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10AB-77B8-7A4E-9DF6-15EE48D68735}" type="datetimeFigureOut"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FEB-9E46-0846-900A-0246398B725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10AB-77B8-7A4E-9DF6-15EE48D68735}" type="datetimeFigureOut">
              <a:t>11/14/12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FEB-9E46-0846-900A-0246398B725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10AB-77B8-7A4E-9DF6-15EE48D68735}" type="datetimeFigureOut">
              <a:t>11/14/12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FEB-9E46-0846-900A-0246398B725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10AB-77B8-7A4E-9DF6-15EE48D68735}" type="datetimeFigureOut">
              <a:t>11/14/12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FEB-9E46-0846-900A-0246398B725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10AB-77B8-7A4E-9DF6-15EE48D68735}" type="datetimeFigureOut"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FEB-9E46-0846-900A-0246398B725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10AB-77B8-7A4E-9DF6-15EE48D68735}" type="datetimeFigureOut"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CFEB-9E46-0846-900A-0246398B725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010AB-77B8-7A4E-9DF6-15EE48D68735}" type="datetimeFigureOut"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CFEB-9E46-0846-900A-0246398B725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Dirençle başetmek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‘Bunlardan birşey olmaz, ne yapsan boş!’ – </a:t>
            </a:r>
            <a:r>
              <a:rPr lang="en-US" b="1"/>
              <a:t>çocuklara yönelik olumsuz beklenti</a:t>
            </a:r>
          </a:p>
          <a:p>
            <a:r>
              <a:rPr lang="en-US"/>
              <a:t>‘Neden herşeyi ben yapacağım! bu kadar işimin arasında zamanım yok ilgilenmeye’ – </a:t>
            </a:r>
            <a:r>
              <a:rPr lang="en-US" b="1"/>
              <a:t>iş yükü altında yalnız hissetme</a:t>
            </a:r>
          </a:p>
          <a:p>
            <a:r>
              <a:rPr lang="en-US"/>
              <a:t>‘geçmişte hep bunları denedik, işe yaramıyor, şimdi niye deneyeyim!’ – </a:t>
            </a:r>
            <a:r>
              <a:rPr lang="en-US" b="1"/>
              <a:t>geçmiş olumsuz deneyimler yüzünden çaba göstermek istememe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Genel kaygı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‘Burada yanan bir top var ve benim üzerime atılıyor, bu beni yakacak! Benim üzerime kalacak herşey, kimse destek olmayacak’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Genel stratejiler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Bu durumda gerçek bir </a:t>
            </a:r>
            <a:r>
              <a:rPr lang="en-US" b="1"/>
              <a:t>iş bölümü olduğunu </a:t>
            </a:r>
            <a:r>
              <a:rPr lang="en-US"/>
              <a:t>ve desteksiz olmadıklarını </a:t>
            </a:r>
            <a:r>
              <a:rPr lang="en-US" b="1"/>
              <a:t>göstermek</a:t>
            </a:r>
          </a:p>
          <a:p>
            <a:r>
              <a:rPr lang="en-US"/>
              <a:t>İlk adımı beraber atmayı önermek</a:t>
            </a:r>
            <a:endParaRPr lang="en-US" b="1"/>
          </a:p>
          <a:p>
            <a:r>
              <a:rPr lang="en-US"/>
              <a:t>Yapılacak adımların son derece net, kolay anlaşılır ve </a:t>
            </a:r>
            <a:r>
              <a:rPr lang="en-US" b="1"/>
              <a:t>yapılabilir </a:t>
            </a:r>
            <a:r>
              <a:rPr lang="en-US"/>
              <a:t>olduğundan emin olmak</a:t>
            </a:r>
          </a:p>
          <a:p>
            <a:r>
              <a:rPr lang="en-US"/>
              <a:t>Geçmişte olmuş olan olumlu dönüşümlerden örnek vermek ve olabildiğince somut konuşmak</a:t>
            </a:r>
          </a:p>
          <a:p>
            <a:r>
              <a:rPr lang="en-US"/>
              <a:t>Genellemelerden uzaklaşıp, konuşulan örneğe geri dönüp, o çocuğun özellikleri ve olumlu taraflarını somutlaştırmak, yakın geçmişte yapabildikleri üzerinde durmak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Kaygılarını anlamak, kaygısı ile savaşmak yerine somut adımları ortaya koymak</a:t>
            </a:r>
          </a:p>
          <a:p>
            <a:r>
              <a:rPr lang="en-US"/>
              <a:t>Bireysel çözümler kişileri bir noktadan sonra yıpratır ve umutsuzluğa kaptırır – bu yeni çalışmada ekip olarak her deneyimden ne görüyoruz, öğreniyoruz, ilerisi için ne gerekli üzerinden pratikler geliştirme. </a:t>
            </a:r>
          </a:p>
          <a:p>
            <a:r>
              <a:rPr lang="en-US"/>
              <a:t>‘Ne olsa daha iyi gelir sana?’ diye ihtiyacı sormak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199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Dirençle başetmek</vt:lpstr>
      <vt:lpstr>PowerPoint Presentation</vt:lpstr>
      <vt:lpstr>Genel kaygı</vt:lpstr>
      <vt:lpstr>Genel stratejiler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Dirençle başetmek</dc:title>
  <dc:creator>Serra Muderrisoglu</dc:creator>
  <cp:lastModifiedBy>Eylen Savur</cp:lastModifiedBy>
  <cp:revision>3</cp:revision>
  <dcterms:created xsi:type="dcterms:W3CDTF">2012-11-14T04:33:34Z</dcterms:created>
  <dcterms:modified xsi:type="dcterms:W3CDTF">2012-12-26T07:32:32Z</dcterms:modified>
</cp:coreProperties>
</file>