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1206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E50EB-B26C-9742-8B5C-5A0BF7D6AAFB}" type="datetimeFigureOut">
              <a:t>11/12/12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6156D-7617-3F46-8CAD-3E3815A473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36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Genel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önleme</a:t>
            </a:r>
            <a:r>
              <a:rPr lang="en-US" dirty="0" smtClean="0"/>
              <a:t> </a:t>
            </a:r>
            <a:r>
              <a:rPr lang="en-US" dirty="0" err="1" smtClean="0"/>
              <a:t>konusuna</a:t>
            </a:r>
            <a:r>
              <a:rPr lang="en-US" dirty="0" smtClean="0"/>
              <a:t> </a:t>
            </a:r>
            <a:r>
              <a:rPr lang="en-US" dirty="0" err="1" smtClean="0"/>
              <a:t>ilişkin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sorulacak</a:t>
            </a:r>
            <a:r>
              <a:rPr lang="en-US" baseline="0" dirty="0" smtClean="0"/>
              <a:t>..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D5418-FC64-6B4E-8410-50C1E1F2FEA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A3CC-C318-D540-A5C7-778E3AD057AA}" type="datetimeFigureOut">
              <a:t>11/12/12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D0D12-EDF2-2448-A7C0-14A9DD258B0D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A3CC-C318-D540-A5C7-778E3AD057AA}" type="datetimeFigureOut">
              <a:t>11/12/12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D0D12-EDF2-2448-A7C0-14A9DD258B0D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A3CC-C318-D540-A5C7-778E3AD057AA}" type="datetimeFigureOut">
              <a:t>11/12/12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D0D12-EDF2-2448-A7C0-14A9DD258B0D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A3CC-C318-D540-A5C7-778E3AD057AA}" type="datetimeFigureOut">
              <a:t>11/12/12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D0D12-EDF2-2448-A7C0-14A9DD258B0D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A3CC-C318-D540-A5C7-778E3AD057AA}" type="datetimeFigureOut">
              <a:t>11/12/12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D0D12-EDF2-2448-A7C0-14A9DD258B0D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A3CC-C318-D540-A5C7-778E3AD057AA}" type="datetimeFigureOut">
              <a:t>11/12/12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D0D12-EDF2-2448-A7C0-14A9DD258B0D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A3CC-C318-D540-A5C7-778E3AD057AA}" type="datetimeFigureOut">
              <a:t>11/12/12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D0D12-EDF2-2448-A7C0-14A9DD258B0D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A3CC-C318-D540-A5C7-778E3AD057AA}" type="datetimeFigureOut">
              <a:t>11/12/12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D0D12-EDF2-2448-A7C0-14A9DD258B0D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A3CC-C318-D540-A5C7-778E3AD057AA}" type="datetimeFigureOut">
              <a:t>11/12/12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D0D12-EDF2-2448-A7C0-14A9DD258B0D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A3CC-C318-D540-A5C7-778E3AD057AA}" type="datetimeFigureOut">
              <a:t>11/12/12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D0D12-EDF2-2448-A7C0-14A9DD258B0D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A3CC-C318-D540-A5C7-778E3AD057AA}" type="datetimeFigureOut">
              <a:t>11/12/12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D0D12-EDF2-2448-A7C0-14A9DD258B0D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BA3CC-C318-D540-A5C7-778E3AD057AA}" type="datetimeFigureOut">
              <a:t>11/12/12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D0D12-EDF2-2448-A7C0-14A9DD258B0D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III. Okul içi rol ve sorumluluklar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Bana</a:t>
            </a:r>
            <a:r>
              <a:rPr lang="en-US" b="1" dirty="0" smtClean="0"/>
              <a:t> </a:t>
            </a:r>
            <a:r>
              <a:rPr lang="en-US" b="1" dirty="0" err="1" smtClean="0"/>
              <a:t>konumunu</a:t>
            </a:r>
            <a:r>
              <a:rPr lang="en-US" b="1" dirty="0" smtClean="0"/>
              <a:t> </a:t>
            </a:r>
            <a:r>
              <a:rPr lang="en-US" b="1" dirty="0" err="1" smtClean="0"/>
              <a:t>söyle</a:t>
            </a:r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Öğretmen</a:t>
            </a:r>
            <a:endParaRPr lang="en-US" dirty="0" smtClean="0"/>
          </a:p>
          <a:p>
            <a:r>
              <a:rPr lang="en-US" dirty="0" err="1" smtClean="0"/>
              <a:t>Rehber</a:t>
            </a:r>
            <a:r>
              <a:rPr lang="en-US" dirty="0" smtClean="0"/>
              <a:t> </a:t>
            </a:r>
            <a:r>
              <a:rPr lang="en-US" dirty="0" err="1" smtClean="0"/>
              <a:t>Öğretmen</a:t>
            </a:r>
            <a:r>
              <a:rPr lang="en-US" dirty="0" smtClean="0"/>
              <a:t> (</a:t>
            </a:r>
            <a:r>
              <a:rPr lang="en-US" dirty="0" err="1" smtClean="0"/>
              <a:t>Psikolojik</a:t>
            </a:r>
            <a:r>
              <a:rPr lang="en-US" dirty="0" smtClean="0"/>
              <a:t> </a:t>
            </a:r>
            <a:r>
              <a:rPr lang="en-US" dirty="0" err="1" smtClean="0"/>
              <a:t>Danışman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Yönetim</a:t>
            </a:r>
            <a:r>
              <a:rPr lang="en-US" dirty="0" smtClean="0"/>
              <a:t> (</a:t>
            </a:r>
            <a:r>
              <a:rPr lang="en-US" dirty="0" err="1" smtClean="0"/>
              <a:t>Müdür</a:t>
            </a:r>
            <a:r>
              <a:rPr lang="en-US" dirty="0" smtClean="0"/>
              <a:t>, </a:t>
            </a:r>
            <a:r>
              <a:rPr lang="en-US" dirty="0" err="1" smtClean="0"/>
              <a:t>Müdür</a:t>
            </a:r>
            <a:r>
              <a:rPr lang="en-US" dirty="0" smtClean="0"/>
              <a:t> </a:t>
            </a:r>
            <a:r>
              <a:rPr lang="en-US" dirty="0" err="1" smtClean="0"/>
              <a:t>yardımcıları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pPr lvl="1"/>
            <a:r>
              <a:rPr lang="en-US" dirty="0" err="1" smtClean="0"/>
              <a:t>Konumdan</a:t>
            </a:r>
            <a:r>
              <a:rPr lang="en-US" dirty="0" smtClean="0"/>
              <a:t> </a:t>
            </a:r>
            <a:r>
              <a:rPr lang="en-US" dirty="0" err="1" smtClean="0"/>
              <a:t>dolayı</a:t>
            </a:r>
            <a:r>
              <a:rPr lang="en-US" dirty="0" smtClean="0"/>
              <a:t> </a:t>
            </a:r>
            <a:r>
              <a:rPr lang="en-US" dirty="0" err="1" smtClean="0"/>
              <a:t>taşınan</a:t>
            </a:r>
            <a:r>
              <a:rPr lang="en-US" dirty="0" smtClean="0"/>
              <a:t> </a:t>
            </a:r>
            <a:r>
              <a:rPr lang="en-US" b="1" dirty="0" err="1" smtClean="0"/>
              <a:t>kaygılar</a:t>
            </a:r>
            <a:r>
              <a:rPr lang="en-US" b="1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ulaşılmak</a:t>
            </a:r>
            <a:r>
              <a:rPr lang="en-US" dirty="0" smtClean="0"/>
              <a:t> </a:t>
            </a:r>
            <a:r>
              <a:rPr lang="en-US" dirty="0" err="1" smtClean="0"/>
              <a:t>istenen</a:t>
            </a:r>
            <a:r>
              <a:rPr lang="en-US" dirty="0" smtClean="0"/>
              <a:t> </a:t>
            </a:r>
            <a:r>
              <a:rPr lang="en-US" b="1" dirty="0" err="1" smtClean="0"/>
              <a:t>hedefler</a:t>
            </a:r>
            <a:r>
              <a:rPr lang="en-US" dirty="0" smtClean="0"/>
              <a:t>: </a:t>
            </a:r>
            <a:r>
              <a:rPr lang="en-US" dirty="0" err="1" smtClean="0"/>
              <a:t>konumlara</a:t>
            </a:r>
            <a:r>
              <a:rPr lang="en-US" dirty="0" smtClean="0"/>
              <a:t> </a:t>
            </a:r>
            <a:r>
              <a:rPr lang="en-US" dirty="0" err="1" smtClean="0"/>
              <a:t>göre</a:t>
            </a:r>
            <a:r>
              <a:rPr lang="en-US" dirty="0" smtClean="0"/>
              <a:t> </a:t>
            </a:r>
            <a:r>
              <a:rPr lang="en-US" dirty="0" err="1" smtClean="0"/>
              <a:t>öncelikler</a:t>
            </a:r>
            <a:r>
              <a:rPr lang="en-US" dirty="0" smtClean="0"/>
              <a:t>, </a:t>
            </a:r>
            <a:r>
              <a:rPr lang="en-US" dirty="0" err="1" smtClean="0"/>
              <a:t>gözardı</a:t>
            </a:r>
            <a:r>
              <a:rPr lang="en-US" dirty="0" smtClean="0"/>
              <a:t> </a:t>
            </a:r>
            <a:r>
              <a:rPr lang="en-US" dirty="0" err="1" smtClean="0"/>
              <a:t>edilenler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Her </a:t>
            </a:r>
            <a:r>
              <a:rPr lang="en-US" dirty="0" err="1" smtClean="0"/>
              <a:t>konumdaki</a:t>
            </a:r>
            <a:r>
              <a:rPr lang="en-US" dirty="0" smtClean="0"/>
              <a:t> </a:t>
            </a:r>
            <a:r>
              <a:rPr lang="en-US" dirty="0" err="1"/>
              <a:t>ç</a:t>
            </a:r>
            <a:r>
              <a:rPr lang="en-US" dirty="0" err="1" smtClean="0"/>
              <a:t>elişkiler</a:t>
            </a:r>
            <a:r>
              <a:rPr lang="en-US" dirty="0" smtClean="0"/>
              <a:t> </a:t>
            </a:r>
            <a:r>
              <a:rPr lang="en-US" dirty="0" err="1" smtClean="0"/>
              <a:t>neler</a:t>
            </a:r>
            <a:r>
              <a:rPr lang="en-US" dirty="0"/>
              <a:t>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Yakan</a:t>
            </a:r>
            <a:r>
              <a:rPr lang="en-US" b="1" dirty="0" smtClean="0"/>
              <a:t> top…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Risk </a:t>
            </a:r>
            <a:r>
              <a:rPr lang="en-US" dirty="0" err="1" smtClean="0"/>
              <a:t>altındaki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çocuk</a:t>
            </a:r>
            <a:r>
              <a:rPr lang="en-US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ilgili</a:t>
            </a:r>
            <a:r>
              <a:rPr lang="en-US" dirty="0" smtClean="0"/>
              <a:t> </a:t>
            </a:r>
            <a:r>
              <a:rPr lang="en-US" dirty="0" err="1" smtClean="0"/>
              <a:t>durumda</a:t>
            </a:r>
            <a:r>
              <a:rPr lang="en-US" dirty="0" smtClean="0"/>
              <a:t>..</a:t>
            </a:r>
          </a:p>
          <a:p>
            <a:pPr lvl="1"/>
            <a:r>
              <a:rPr lang="en-US" dirty="0" err="1" smtClean="0"/>
              <a:t>Grup</a:t>
            </a:r>
            <a:r>
              <a:rPr lang="en-US" dirty="0" smtClean="0"/>
              <a:t> 1: </a:t>
            </a:r>
            <a:r>
              <a:rPr lang="en-US" dirty="0" err="1" smtClean="0"/>
              <a:t>ilgisiz</a:t>
            </a:r>
            <a:r>
              <a:rPr lang="en-US" dirty="0" smtClean="0"/>
              <a:t> </a:t>
            </a:r>
            <a:r>
              <a:rPr lang="en-US" dirty="0" err="1" smtClean="0"/>
              <a:t>öğretmen</a:t>
            </a:r>
            <a:r>
              <a:rPr lang="en-US" dirty="0" smtClean="0"/>
              <a:t>, </a:t>
            </a:r>
            <a:r>
              <a:rPr lang="en-US" dirty="0" err="1" smtClean="0"/>
              <a:t>duyarlı</a:t>
            </a:r>
            <a:r>
              <a:rPr lang="en-US" dirty="0" smtClean="0"/>
              <a:t> PDR, </a:t>
            </a:r>
            <a:r>
              <a:rPr lang="en-US" dirty="0" err="1" smtClean="0"/>
              <a:t>ilgisiz</a:t>
            </a:r>
            <a:r>
              <a:rPr lang="en-US" dirty="0" smtClean="0"/>
              <a:t> </a:t>
            </a:r>
            <a:r>
              <a:rPr lang="en-US" dirty="0" err="1" smtClean="0"/>
              <a:t>idare</a:t>
            </a:r>
            <a:endParaRPr lang="en-US" dirty="0" smtClean="0"/>
          </a:p>
          <a:p>
            <a:pPr lvl="1"/>
            <a:r>
              <a:rPr lang="en-US" dirty="0" err="1" smtClean="0"/>
              <a:t>Grup</a:t>
            </a:r>
            <a:r>
              <a:rPr lang="en-US" dirty="0" smtClean="0"/>
              <a:t> 2: </a:t>
            </a:r>
            <a:r>
              <a:rPr lang="en-US" dirty="0" err="1" smtClean="0"/>
              <a:t>duyarlı</a:t>
            </a:r>
            <a:r>
              <a:rPr lang="en-US" dirty="0" smtClean="0"/>
              <a:t> </a:t>
            </a:r>
            <a:r>
              <a:rPr lang="en-US" dirty="0" err="1" smtClean="0"/>
              <a:t>öğretmen</a:t>
            </a:r>
            <a:r>
              <a:rPr lang="en-US" dirty="0" smtClean="0"/>
              <a:t>, </a:t>
            </a:r>
            <a:r>
              <a:rPr lang="en-US" dirty="0" err="1" smtClean="0"/>
              <a:t>duyarlı</a:t>
            </a:r>
            <a:r>
              <a:rPr lang="en-US" dirty="0" smtClean="0"/>
              <a:t> PDR, </a:t>
            </a:r>
            <a:r>
              <a:rPr lang="en-US" dirty="0" err="1" smtClean="0"/>
              <a:t>ilgisiz</a:t>
            </a:r>
            <a:r>
              <a:rPr lang="en-US" dirty="0" smtClean="0"/>
              <a:t> </a:t>
            </a:r>
            <a:r>
              <a:rPr lang="en-US" dirty="0" err="1" smtClean="0"/>
              <a:t>idare</a:t>
            </a:r>
            <a:endParaRPr lang="en-US" dirty="0" smtClean="0"/>
          </a:p>
          <a:p>
            <a:pPr lvl="1"/>
            <a:r>
              <a:rPr lang="en-US" dirty="0" err="1" smtClean="0"/>
              <a:t>Grup</a:t>
            </a:r>
            <a:r>
              <a:rPr lang="en-US" dirty="0" smtClean="0"/>
              <a:t> 3: </a:t>
            </a:r>
            <a:r>
              <a:rPr lang="en-US" dirty="0" err="1" smtClean="0"/>
              <a:t>ilgisiz</a:t>
            </a:r>
            <a:r>
              <a:rPr lang="en-US" dirty="0" smtClean="0"/>
              <a:t> </a:t>
            </a:r>
            <a:r>
              <a:rPr lang="en-US" dirty="0" err="1" smtClean="0"/>
              <a:t>öğretmen</a:t>
            </a:r>
            <a:r>
              <a:rPr lang="en-US" dirty="0" smtClean="0"/>
              <a:t>, PDR </a:t>
            </a:r>
            <a:r>
              <a:rPr lang="en-US" dirty="0" err="1" smtClean="0"/>
              <a:t>dönüşümlü</a:t>
            </a:r>
            <a:r>
              <a:rPr lang="en-US" dirty="0" smtClean="0"/>
              <a:t>, </a:t>
            </a:r>
            <a:r>
              <a:rPr lang="en-US" dirty="0" err="1" smtClean="0"/>
              <a:t>duyarlı</a:t>
            </a:r>
            <a:r>
              <a:rPr lang="en-US" dirty="0" smtClean="0"/>
              <a:t> </a:t>
            </a:r>
            <a:r>
              <a:rPr lang="en-US" dirty="0" err="1" smtClean="0"/>
              <a:t>idare</a:t>
            </a:r>
            <a:endParaRPr lang="en-US" dirty="0" smtClean="0"/>
          </a:p>
          <a:p>
            <a:pPr lvl="1"/>
            <a:r>
              <a:rPr lang="en-US" dirty="0" err="1" smtClean="0"/>
              <a:t>Grup</a:t>
            </a:r>
            <a:r>
              <a:rPr lang="en-US" dirty="0" smtClean="0"/>
              <a:t> 4: </a:t>
            </a:r>
            <a:r>
              <a:rPr lang="en-US" dirty="0" err="1" smtClean="0"/>
              <a:t>duyarlı</a:t>
            </a:r>
            <a:r>
              <a:rPr lang="en-US" dirty="0" smtClean="0"/>
              <a:t> </a:t>
            </a:r>
            <a:r>
              <a:rPr lang="en-US" dirty="0" err="1" smtClean="0"/>
              <a:t>öğretmen</a:t>
            </a:r>
            <a:r>
              <a:rPr lang="en-US" dirty="0" smtClean="0"/>
              <a:t>, </a:t>
            </a:r>
            <a:r>
              <a:rPr lang="en-US" dirty="0" err="1" smtClean="0"/>
              <a:t>dönüşümlü/ilgisiz</a:t>
            </a:r>
            <a:r>
              <a:rPr lang="en-US" dirty="0" smtClean="0"/>
              <a:t> PDR, </a:t>
            </a:r>
            <a:r>
              <a:rPr lang="en-US" dirty="0" err="1" smtClean="0"/>
              <a:t>ilgisiz</a:t>
            </a:r>
            <a:r>
              <a:rPr lang="en-US" dirty="0" smtClean="0"/>
              <a:t> </a:t>
            </a:r>
            <a:r>
              <a:rPr lang="en-US" dirty="0" err="1" smtClean="0"/>
              <a:t>idare</a:t>
            </a:r>
            <a:endParaRPr lang="en-US" dirty="0" smtClean="0"/>
          </a:p>
          <a:p>
            <a:pPr lvl="1"/>
            <a:r>
              <a:rPr lang="en-US" dirty="0" err="1" smtClean="0"/>
              <a:t>Grup</a:t>
            </a:r>
            <a:r>
              <a:rPr lang="en-US" dirty="0" smtClean="0"/>
              <a:t> 5: </a:t>
            </a:r>
            <a:r>
              <a:rPr lang="en-US" dirty="0" err="1"/>
              <a:t>d</a:t>
            </a:r>
            <a:r>
              <a:rPr lang="en-US" dirty="0" err="1" smtClean="0"/>
              <a:t>uyarlı</a:t>
            </a:r>
            <a:r>
              <a:rPr lang="en-US" dirty="0" smtClean="0"/>
              <a:t> </a:t>
            </a:r>
            <a:r>
              <a:rPr lang="en-US" dirty="0" err="1" smtClean="0"/>
              <a:t>öğretmen</a:t>
            </a:r>
            <a:r>
              <a:rPr lang="en-US" dirty="0" smtClean="0"/>
              <a:t>, </a:t>
            </a:r>
            <a:r>
              <a:rPr lang="en-US" dirty="0" err="1" smtClean="0"/>
              <a:t>duyarlı</a:t>
            </a:r>
            <a:r>
              <a:rPr lang="en-US" dirty="0" smtClean="0"/>
              <a:t> PDR, </a:t>
            </a:r>
            <a:r>
              <a:rPr lang="en-US" dirty="0" err="1" smtClean="0"/>
              <a:t>duyarlı</a:t>
            </a:r>
            <a:r>
              <a:rPr lang="en-US" dirty="0" smtClean="0"/>
              <a:t> </a:t>
            </a:r>
            <a:r>
              <a:rPr lang="en-US" dirty="0" err="1" smtClean="0"/>
              <a:t>idare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  </a:t>
            </a:r>
          </a:p>
          <a:p>
            <a:pPr lvl="1">
              <a:buNone/>
            </a:pPr>
            <a:r>
              <a:rPr lang="en-US" dirty="0" smtClean="0"/>
              <a:t>    DUYARLI OLAN KİŞİ NE TÜR STRATEJİLER DENER, HANGİLERİNDE BAŞARILI OLUR? KARŞISINA NE TÜR ENGELLER ÇIKARILIR? SONUÇ NE OLUR?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Vaka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Son </a:t>
            </a:r>
            <a:r>
              <a:rPr lang="en-US" dirty="0" err="1" smtClean="0"/>
              <a:t>zamanlarda</a:t>
            </a:r>
            <a:r>
              <a:rPr lang="en-US" dirty="0" smtClean="0"/>
              <a:t> </a:t>
            </a:r>
            <a:r>
              <a:rPr lang="en-US" dirty="0" err="1" smtClean="0"/>
              <a:t>iyice</a:t>
            </a:r>
            <a:r>
              <a:rPr lang="en-US" dirty="0" smtClean="0"/>
              <a:t> </a:t>
            </a:r>
            <a:r>
              <a:rPr lang="en-US" dirty="0" err="1" smtClean="0"/>
              <a:t>davranışları</a:t>
            </a:r>
            <a:r>
              <a:rPr lang="en-US" dirty="0" smtClean="0"/>
              <a:t> </a:t>
            </a:r>
            <a:r>
              <a:rPr lang="en-US" dirty="0" err="1" smtClean="0"/>
              <a:t>değişmeye</a:t>
            </a:r>
            <a:r>
              <a:rPr lang="en-US" dirty="0" smtClean="0"/>
              <a:t> </a:t>
            </a:r>
            <a:r>
              <a:rPr lang="en-US" dirty="0" err="1" smtClean="0"/>
              <a:t>başlayan</a:t>
            </a:r>
            <a:r>
              <a:rPr lang="en-US" dirty="0" smtClean="0"/>
              <a:t> 4. </a:t>
            </a:r>
            <a:r>
              <a:rPr lang="en-US" dirty="0" err="1" smtClean="0"/>
              <a:t>sınıf</a:t>
            </a:r>
            <a:r>
              <a:rPr lang="en-US" dirty="0" smtClean="0"/>
              <a:t> </a:t>
            </a:r>
            <a:r>
              <a:rPr lang="en-US" dirty="0" err="1" smtClean="0"/>
              <a:t>öğrencisi</a:t>
            </a:r>
            <a:r>
              <a:rPr lang="en-US" dirty="0" smtClean="0"/>
              <a:t> Ali, </a:t>
            </a:r>
            <a:r>
              <a:rPr lang="en-US" dirty="0" err="1" smtClean="0"/>
              <a:t>babanın</a:t>
            </a:r>
            <a:r>
              <a:rPr lang="en-US" dirty="0" smtClean="0"/>
              <a:t> </a:t>
            </a:r>
            <a:r>
              <a:rPr lang="en-US" dirty="0" err="1" smtClean="0"/>
              <a:t>geçen</a:t>
            </a:r>
            <a:r>
              <a:rPr lang="en-US" dirty="0" smtClean="0"/>
              <a:t> </a:t>
            </a:r>
            <a:r>
              <a:rPr lang="en-US" dirty="0" err="1" smtClean="0"/>
              <a:t>aylarda</a:t>
            </a:r>
            <a:r>
              <a:rPr lang="en-US" dirty="0" smtClean="0"/>
              <a:t> </a:t>
            </a:r>
            <a:r>
              <a:rPr lang="en-US" dirty="0" err="1" smtClean="0"/>
              <a:t>evi</a:t>
            </a:r>
            <a:r>
              <a:rPr lang="en-US" dirty="0" smtClean="0"/>
              <a:t> </a:t>
            </a:r>
            <a:r>
              <a:rPr lang="en-US" dirty="0" err="1" smtClean="0"/>
              <a:t>terk</a:t>
            </a:r>
            <a:r>
              <a:rPr lang="en-US" dirty="0" smtClean="0"/>
              <a:t> </a:t>
            </a:r>
            <a:r>
              <a:rPr lang="en-US" dirty="0" err="1" smtClean="0"/>
              <a:t>etmesi</a:t>
            </a:r>
            <a:r>
              <a:rPr lang="en-US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aileye</a:t>
            </a:r>
            <a:r>
              <a:rPr lang="en-US" dirty="0" smtClean="0"/>
              <a:t> </a:t>
            </a:r>
            <a:r>
              <a:rPr lang="en-US" dirty="0" err="1" smtClean="0"/>
              <a:t>yardım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 err="1" smtClean="0"/>
              <a:t>çalışmaya</a:t>
            </a:r>
            <a:r>
              <a:rPr lang="en-US" dirty="0" smtClean="0"/>
              <a:t> </a:t>
            </a:r>
            <a:r>
              <a:rPr lang="en-US" dirty="0" err="1" smtClean="0"/>
              <a:t>başlamıştır</a:t>
            </a:r>
            <a:r>
              <a:rPr lang="en-US" dirty="0" smtClean="0"/>
              <a:t>. </a:t>
            </a:r>
            <a:r>
              <a:rPr lang="en-US" dirty="0" err="1" smtClean="0"/>
              <a:t>Geçmişte</a:t>
            </a:r>
            <a:r>
              <a:rPr lang="en-US" dirty="0" smtClean="0"/>
              <a:t> </a:t>
            </a:r>
            <a:r>
              <a:rPr lang="en-US" dirty="0" err="1"/>
              <a:t>o</a:t>
            </a:r>
            <a:r>
              <a:rPr lang="en-US" dirty="0" err="1" smtClean="0"/>
              <a:t>kumaya</a:t>
            </a:r>
            <a:r>
              <a:rPr lang="en-US" dirty="0" smtClean="0"/>
              <a:t> </a:t>
            </a:r>
            <a:r>
              <a:rPr lang="en-US" dirty="0" err="1" smtClean="0"/>
              <a:t>çok</a:t>
            </a:r>
            <a:r>
              <a:rPr lang="en-US" dirty="0" smtClean="0"/>
              <a:t> </a:t>
            </a:r>
            <a:r>
              <a:rPr lang="en-US" dirty="0" err="1" smtClean="0"/>
              <a:t>hevesli</a:t>
            </a:r>
            <a:r>
              <a:rPr lang="en-US" dirty="0" smtClean="0"/>
              <a:t> </a:t>
            </a:r>
            <a:r>
              <a:rPr lang="en-US" dirty="0" err="1" smtClean="0"/>
              <a:t>olarak</a:t>
            </a:r>
            <a:r>
              <a:rPr lang="en-US" dirty="0" smtClean="0"/>
              <a:t> </a:t>
            </a:r>
            <a:r>
              <a:rPr lang="en-US" dirty="0" err="1" smtClean="0"/>
              <a:t>tanınan</a:t>
            </a:r>
            <a:r>
              <a:rPr lang="en-US" dirty="0" smtClean="0"/>
              <a:t> </a:t>
            </a:r>
            <a:r>
              <a:rPr lang="en-US" dirty="0" err="1" smtClean="0"/>
              <a:t>Ali’nin</a:t>
            </a:r>
            <a:r>
              <a:rPr lang="en-US" dirty="0" smtClean="0"/>
              <a:t> </a:t>
            </a:r>
            <a:r>
              <a:rPr lang="en-US" dirty="0" err="1" smtClean="0"/>
              <a:t>akademik</a:t>
            </a:r>
            <a:r>
              <a:rPr lang="en-US" dirty="0" smtClean="0"/>
              <a:t> </a:t>
            </a:r>
            <a:r>
              <a:rPr lang="en-US" dirty="0" err="1" smtClean="0"/>
              <a:t>performansı</a:t>
            </a:r>
            <a:r>
              <a:rPr lang="en-US" dirty="0" smtClean="0"/>
              <a:t> </a:t>
            </a:r>
            <a:r>
              <a:rPr lang="en-US" dirty="0" err="1" smtClean="0"/>
              <a:t>düşmeye</a:t>
            </a:r>
            <a:r>
              <a:rPr lang="en-US" dirty="0" smtClean="0"/>
              <a:t> </a:t>
            </a:r>
            <a:r>
              <a:rPr lang="en-US" dirty="0" err="1" smtClean="0"/>
              <a:t>başlamıştır</a:t>
            </a:r>
            <a:r>
              <a:rPr lang="en-US" dirty="0" smtClean="0"/>
              <a:t>. </a:t>
            </a:r>
            <a:r>
              <a:rPr lang="en-US" dirty="0" err="1" smtClean="0"/>
              <a:t>Devamsızlığı</a:t>
            </a:r>
            <a:r>
              <a:rPr lang="en-US" dirty="0" smtClean="0"/>
              <a:t> </a:t>
            </a:r>
            <a:r>
              <a:rPr lang="en-US" dirty="0" err="1" smtClean="0"/>
              <a:t>artmıştır</a:t>
            </a:r>
            <a:r>
              <a:rPr lang="en-US" dirty="0" smtClean="0"/>
              <a:t>. </a:t>
            </a:r>
            <a:r>
              <a:rPr lang="en-US" dirty="0" err="1"/>
              <a:t>A</a:t>
            </a:r>
            <a:r>
              <a:rPr lang="en-US" dirty="0" err="1" smtClean="0"/>
              <a:t>nnesinin</a:t>
            </a:r>
            <a:r>
              <a:rPr lang="en-US" dirty="0" smtClean="0"/>
              <a:t> de </a:t>
            </a:r>
            <a:r>
              <a:rPr lang="en-US" dirty="0" err="1" smtClean="0"/>
              <a:t>depresyonda</a:t>
            </a:r>
            <a:r>
              <a:rPr lang="en-US" dirty="0" smtClean="0"/>
              <a:t> </a:t>
            </a:r>
            <a:r>
              <a:rPr lang="en-US" dirty="0" err="1" smtClean="0"/>
              <a:t>olduğu</a:t>
            </a:r>
            <a:r>
              <a:rPr lang="en-US" dirty="0" smtClean="0"/>
              <a:t> </a:t>
            </a:r>
            <a:r>
              <a:rPr lang="en-US" dirty="0" err="1" smtClean="0"/>
              <a:t>şüphesi</a:t>
            </a:r>
            <a:r>
              <a:rPr lang="en-US" dirty="0" smtClean="0"/>
              <a:t> </a:t>
            </a:r>
            <a:r>
              <a:rPr lang="en-US" dirty="0" err="1" smtClean="0"/>
              <a:t>vardır</a:t>
            </a:r>
            <a:r>
              <a:rPr lang="en-US" dirty="0" smtClean="0"/>
              <a:t>.  </a:t>
            </a:r>
            <a:r>
              <a:rPr lang="en-US" dirty="0" err="1" smtClean="0"/>
              <a:t>Ali’nin</a:t>
            </a:r>
            <a:r>
              <a:rPr lang="en-US" dirty="0" smtClean="0"/>
              <a:t> son </a:t>
            </a:r>
            <a:r>
              <a:rPr lang="en-US" dirty="0" err="1" smtClean="0"/>
              <a:t>dönemlerde</a:t>
            </a:r>
            <a:r>
              <a:rPr lang="en-US" dirty="0" smtClean="0"/>
              <a:t> </a:t>
            </a:r>
            <a:r>
              <a:rPr lang="en-US" dirty="0" err="1" smtClean="0"/>
              <a:t>arkadaş</a:t>
            </a:r>
            <a:r>
              <a:rPr lang="en-US" dirty="0" smtClean="0"/>
              <a:t> </a:t>
            </a:r>
            <a:r>
              <a:rPr lang="en-US" dirty="0" err="1" smtClean="0"/>
              <a:t>çevresini</a:t>
            </a:r>
            <a:r>
              <a:rPr lang="en-US" dirty="0" smtClean="0"/>
              <a:t> </a:t>
            </a:r>
            <a:r>
              <a:rPr lang="en-US" dirty="0" err="1" smtClean="0"/>
              <a:t>değiştirdiği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suçla</a:t>
            </a:r>
            <a:r>
              <a:rPr lang="en-US" dirty="0" smtClean="0"/>
              <a:t> </a:t>
            </a:r>
            <a:r>
              <a:rPr lang="en-US" dirty="0" err="1" smtClean="0"/>
              <a:t>ilişkilenen</a:t>
            </a:r>
            <a:r>
              <a:rPr lang="en-US" dirty="0" smtClean="0"/>
              <a:t> </a:t>
            </a:r>
            <a:r>
              <a:rPr lang="en-US" dirty="0" err="1" smtClean="0"/>
              <a:t>çocuklarla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arada</a:t>
            </a:r>
            <a:r>
              <a:rPr lang="en-US" dirty="0" smtClean="0"/>
              <a:t> </a:t>
            </a:r>
            <a:r>
              <a:rPr lang="en-US" dirty="0" err="1" smtClean="0"/>
              <a:t>olmaya</a:t>
            </a:r>
            <a:r>
              <a:rPr lang="en-US" dirty="0" smtClean="0"/>
              <a:t> </a:t>
            </a:r>
            <a:r>
              <a:rPr lang="en-US" dirty="0" err="1" smtClean="0"/>
              <a:t>başladığı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okulda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öfkeli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hırçın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tablo</a:t>
            </a:r>
            <a:r>
              <a:rPr lang="en-US" dirty="0" smtClean="0"/>
              <a:t> </a:t>
            </a:r>
            <a:r>
              <a:rPr lang="en-US" dirty="0" err="1" smtClean="0"/>
              <a:t>çizmeye</a:t>
            </a:r>
            <a:r>
              <a:rPr lang="en-US" dirty="0" smtClean="0"/>
              <a:t> </a:t>
            </a:r>
            <a:r>
              <a:rPr lang="en-US" dirty="0" err="1" smtClean="0"/>
              <a:t>başlamıştır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1548</TotalTime>
  <Words>217</Words>
  <Application>Microsoft Office PowerPoint</Application>
  <PresentationFormat>On-screen Show (4:3)</PresentationFormat>
  <Paragraphs>21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III. Okul içi rol ve sorumluluklar</vt:lpstr>
      <vt:lpstr>Bana konumunu söyle…</vt:lpstr>
      <vt:lpstr>Yakan top…</vt:lpstr>
      <vt:lpstr>Vaka: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III. Okul içi rol ve sorumluluklar</dc:title>
  <dc:creator>Serra Muderrisoglu</dc:creator>
  <cp:lastModifiedBy>Eylen Savur</cp:lastModifiedBy>
  <cp:revision>2</cp:revision>
  <dcterms:created xsi:type="dcterms:W3CDTF">2012-11-12T04:59:55Z</dcterms:created>
  <dcterms:modified xsi:type="dcterms:W3CDTF">2012-12-26T07:31:42Z</dcterms:modified>
</cp:coreProperties>
</file>