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7" r:id="rId2"/>
    <p:sldId id="282" r:id="rId3"/>
    <p:sldId id="280" r:id="rId4"/>
    <p:sldId id="276" r:id="rId5"/>
    <p:sldId id="269" r:id="rId6"/>
    <p:sldId id="286" r:id="rId7"/>
    <p:sldId id="289" r:id="rId8"/>
    <p:sldId id="290" r:id="rId9"/>
    <p:sldId id="275" r:id="rId10"/>
    <p:sldId id="270" r:id="rId11"/>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12" charset="0"/>
        <a:ea typeface="ＭＳ Ｐゴシック" pitchFamily="-112" charset="-128"/>
        <a:cs typeface="+mn-cs"/>
      </a:defRPr>
    </a:lvl1pPr>
    <a:lvl2pPr marL="457200" algn="l" rtl="0" fontAlgn="base">
      <a:spcBef>
        <a:spcPct val="0"/>
      </a:spcBef>
      <a:spcAft>
        <a:spcPct val="0"/>
      </a:spcAft>
      <a:defRPr sz="2400" kern="1200">
        <a:solidFill>
          <a:schemeClr val="tx1"/>
        </a:solidFill>
        <a:latin typeface="Times New Roman" pitchFamily="-112" charset="0"/>
        <a:ea typeface="ＭＳ Ｐゴシック" pitchFamily="-112" charset="-128"/>
        <a:cs typeface="+mn-cs"/>
      </a:defRPr>
    </a:lvl2pPr>
    <a:lvl3pPr marL="914400" algn="l" rtl="0" fontAlgn="base">
      <a:spcBef>
        <a:spcPct val="0"/>
      </a:spcBef>
      <a:spcAft>
        <a:spcPct val="0"/>
      </a:spcAft>
      <a:defRPr sz="2400" kern="1200">
        <a:solidFill>
          <a:schemeClr val="tx1"/>
        </a:solidFill>
        <a:latin typeface="Times New Roman" pitchFamily="-112" charset="0"/>
        <a:ea typeface="ＭＳ Ｐゴシック" pitchFamily="-112" charset="-128"/>
        <a:cs typeface="+mn-cs"/>
      </a:defRPr>
    </a:lvl3pPr>
    <a:lvl4pPr marL="1371600" algn="l" rtl="0" fontAlgn="base">
      <a:spcBef>
        <a:spcPct val="0"/>
      </a:spcBef>
      <a:spcAft>
        <a:spcPct val="0"/>
      </a:spcAft>
      <a:defRPr sz="2400" kern="1200">
        <a:solidFill>
          <a:schemeClr val="tx1"/>
        </a:solidFill>
        <a:latin typeface="Times New Roman" pitchFamily="-112" charset="0"/>
        <a:ea typeface="ＭＳ Ｐゴシック" pitchFamily="-112" charset="-128"/>
        <a:cs typeface="+mn-cs"/>
      </a:defRPr>
    </a:lvl4pPr>
    <a:lvl5pPr marL="1828800" algn="l" rtl="0" fontAlgn="base">
      <a:spcBef>
        <a:spcPct val="0"/>
      </a:spcBef>
      <a:spcAft>
        <a:spcPct val="0"/>
      </a:spcAft>
      <a:defRPr sz="2400" kern="1200">
        <a:solidFill>
          <a:schemeClr val="tx1"/>
        </a:solidFill>
        <a:latin typeface="Times New Roman" pitchFamily="-112" charset="0"/>
        <a:ea typeface="ＭＳ Ｐゴシック" pitchFamily="-112" charset="-128"/>
        <a:cs typeface="+mn-cs"/>
      </a:defRPr>
    </a:lvl5pPr>
    <a:lvl6pPr marL="2286000" algn="l" defTabSz="914400" rtl="0" eaLnBrk="1" latinLnBrk="0" hangingPunct="1">
      <a:defRPr sz="2400" kern="1200">
        <a:solidFill>
          <a:schemeClr val="tx1"/>
        </a:solidFill>
        <a:latin typeface="Times New Roman" pitchFamily="-112" charset="0"/>
        <a:ea typeface="ＭＳ Ｐゴシック" pitchFamily="-112" charset="-128"/>
        <a:cs typeface="+mn-cs"/>
      </a:defRPr>
    </a:lvl6pPr>
    <a:lvl7pPr marL="2743200" algn="l" defTabSz="914400" rtl="0" eaLnBrk="1" latinLnBrk="0" hangingPunct="1">
      <a:defRPr sz="2400" kern="1200">
        <a:solidFill>
          <a:schemeClr val="tx1"/>
        </a:solidFill>
        <a:latin typeface="Times New Roman" pitchFamily="-112" charset="0"/>
        <a:ea typeface="ＭＳ Ｐゴシック" pitchFamily="-112" charset="-128"/>
        <a:cs typeface="+mn-cs"/>
      </a:defRPr>
    </a:lvl7pPr>
    <a:lvl8pPr marL="3200400" algn="l" defTabSz="914400" rtl="0" eaLnBrk="1" latinLnBrk="0" hangingPunct="1">
      <a:defRPr sz="2400" kern="1200">
        <a:solidFill>
          <a:schemeClr val="tx1"/>
        </a:solidFill>
        <a:latin typeface="Times New Roman" pitchFamily="-112" charset="0"/>
        <a:ea typeface="ＭＳ Ｐゴシック" pitchFamily="-112" charset="-128"/>
        <a:cs typeface="+mn-cs"/>
      </a:defRPr>
    </a:lvl8pPr>
    <a:lvl9pPr marL="3657600" algn="l" defTabSz="914400" rtl="0" eaLnBrk="1" latinLnBrk="0" hangingPunct="1">
      <a:defRPr sz="2400" kern="1200">
        <a:solidFill>
          <a:schemeClr val="tx1"/>
        </a:solidFill>
        <a:latin typeface="Times New Roman" pitchFamily="-112" charset="0"/>
        <a:ea typeface="ＭＳ Ｐゴシック"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FFFCC0"/>
    <a:srgbClr val="FFDDFD"/>
    <a:srgbClr val="FF9FDD"/>
    <a:srgbClr val="FF6051"/>
    <a:srgbClr val="FFBD2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62" autoAdjust="0"/>
  </p:normalViewPr>
  <p:slideViewPr>
    <p:cSldViewPr>
      <p:cViewPr varScale="1">
        <p:scale>
          <a:sx n="60" d="100"/>
          <a:sy n="60" d="100"/>
        </p:scale>
        <p:origin x="14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5B93A0DD-E7ED-4962-963D-76D0475F71A6}" type="datetime1">
              <a:rPr lang="en-US"/>
              <a:pPr>
                <a:defRPr/>
              </a:pPr>
              <a:t>02-Dec-15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C710EE6F-0DAF-403B-A52C-D89C0A8AC53D}" type="slidenum">
              <a:rPr lang="en-GB"/>
              <a:pPr>
                <a:defRPr/>
              </a:pPr>
              <a:t>‹#›</a:t>
            </a:fld>
            <a:endParaRPr lang="en-GB"/>
          </a:p>
        </p:txBody>
      </p:sp>
    </p:spTree>
    <p:extLst>
      <p:ext uri="{BB962C8B-B14F-4D97-AF65-F5344CB8AC3E}">
        <p14:creationId xmlns:p14="http://schemas.microsoft.com/office/powerpoint/2010/main" val="830962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AU"/>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AU"/>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C17E507-6DEA-49EB-A0B1-F1419C3840D7}" type="slidenum">
              <a:rPr lang="en-US"/>
              <a:pPr>
                <a:defRPr/>
              </a:pPr>
              <a:t>‹#›</a:t>
            </a:fld>
            <a:endParaRPr lang="en-US"/>
          </a:p>
        </p:txBody>
      </p:sp>
    </p:spTree>
    <p:extLst>
      <p:ext uri="{BB962C8B-B14F-4D97-AF65-F5344CB8AC3E}">
        <p14:creationId xmlns:p14="http://schemas.microsoft.com/office/powerpoint/2010/main" val="3927643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34" charset="-128"/>
        <a:cs typeface="ＭＳ Ｐゴシック" pitchFamily="34"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2ABF9D7-FD55-461F-B3C5-1FFBF413A417}"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smtClean="0">
                <a:ea typeface="ＭＳ Ｐゴシック" pitchFamily="-112" charset="-128"/>
              </a:rPr>
              <a:t>Hand out the group task instructions at the beginning of the presentation</a:t>
            </a:r>
          </a:p>
        </p:txBody>
      </p:sp>
    </p:spTree>
    <p:extLst>
      <p:ext uri="{BB962C8B-B14F-4D97-AF65-F5344CB8AC3E}">
        <p14:creationId xmlns:p14="http://schemas.microsoft.com/office/powerpoint/2010/main" val="1272554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06FE32F-271A-4D58-B185-8D679CA3D754}" type="slidenum">
              <a:rPr lang="en-US"/>
              <a:pPr/>
              <a:t>10</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tr-TR" sz="1000" dirty="0" smtClean="0">
                <a:ea typeface="ＭＳ Ｐゴシック" pitchFamily="-112" charset="-128"/>
              </a:rPr>
              <a:t>Bu yöntemi şimdi her</a:t>
            </a:r>
            <a:r>
              <a:rPr lang="tr-TR" sz="1000" baseline="0" dirty="0" smtClean="0">
                <a:ea typeface="ＭＳ Ｐゴシック" pitchFamily="-112" charset="-128"/>
              </a:rPr>
              <a:t> grubun bir problemin </a:t>
            </a:r>
            <a:r>
              <a:rPr lang="tr-TR" sz="1000" baseline="0" smtClean="0">
                <a:ea typeface="ＭＳ Ｐゴシック" pitchFamily="-112" charset="-128"/>
              </a:rPr>
              <a:t>haritasını çıkaracağı </a:t>
            </a:r>
            <a:r>
              <a:rPr lang="tr-TR" sz="1000" smtClean="0">
                <a:ea typeface="ＭＳ Ｐゴシック" pitchFamily="-112" charset="-128"/>
              </a:rPr>
              <a:t>içerisinde </a:t>
            </a:r>
            <a:r>
              <a:rPr lang="tr-TR" sz="1000" dirty="0" smtClean="0">
                <a:ea typeface="ＭＳ Ｐゴシック" pitchFamily="-112" charset="-128"/>
              </a:rPr>
              <a:t>aktörler, ilişkiler ve</a:t>
            </a:r>
            <a:r>
              <a:rPr lang="tr-TR" sz="1000" baseline="0" dirty="0" smtClean="0">
                <a:ea typeface="ＭＳ Ｐゴシック" pitchFamily="-112" charset="-128"/>
              </a:rPr>
              <a:t> yapılması gerekenleri bulunduran bir etkinlik üzerinden hayata geçirelim. </a:t>
            </a:r>
          </a:p>
          <a:p>
            <a:pPr eaLnBrk="1" hangingPunct="1"/>
            <a:endParaRPr lang="tr-TR" sz="1000" baseline="0" dirty="0" smtClean="0">
              <a:ea typeface="ＭＳ Ｐゴシック" pitchFamily="-112" charset="-128"/>
            </a:endParaRPr>
          </a:p>
          <a:p>
            <a:pPr eaLnBrk="1" hangingPunct="1"/>
            <a:endParaRPr lang="en-US" sz="1000" dirty="0" smtClean="0">
              <a:ea typeface="ＭＳ Ｐゴシック" pitchFamily="-112" charset="-128"/>
            </a:endParaRPr>
          </a:p>
        </p:txBody>
      </p:sp>
    </p:spTree>
    <p:extLst>
      <p:ext uri="{BB962C8B-B14F-4D97-AF65-F5344CB8AC3E}">
        <p14:creationId xmlns:p14="http://schemas.microsoft.com/office/powerpoint/2010/main" val="392545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A6893E23-96BB-43EC-8540-7CDE67D3A72E}" type="slidenum">
              <a:rPr lang="en-US"/>
              <a:pPr/>
              <a:t>2</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tr-TR" dirty="0" smtClean="0">
                <a:ea typeface="ＭＳ Ｐゴシック" pitchFamily="-112" charset="-128"/>
              </a:rPr>
              <a:t>Şimdi aktör haritalama adında bir etkinlik yapacağız.</a:t>
            </a:r>
            <a:endParaRPr lang="da-DK" dirty="0" smtClean="0">
              <a:ea typeface="ＭＳ Ｐゴシック" pitchFamily="-112" charset="-128"/>
            </a:endParaRPr>
          </a:p>
          <a:p>
            <a:pPr eaLnBrk="1" hangingPunct="1"/>
            <a:endParaRPr lang="da-DK" dirty="0" smtClean="0">
              <a:ea typeface="ＭＳ Ｐゴシック" pitchFamily="-112" charset="-128"/>
            </a:endParaRPr>
          </a:p>
          <a:p>
            <a:pPr eaLnBrk="1" hangingPunct="1"/>
            <a:r>
              <a:rPr lang="tr-TR" dirty="0" smtClean="0">
                <a:ea typeface="ＭＳ Ｐゴシック" pitchFamily="-112" charset="-128"/>
              </a:rPr>
              <a:t>Etkinliğin</a:t>
            </a:r>
            <a:r>
              <a:rPr lang="tr-TR" baseline="0" dirty="0" smtClean="0">
                <a:ea typeface="ＭＳ Ｐゴシック" pitchFamily="-112" charset="-128"/>
              </a:rPr>
              <a:t> amacı içinde bulunduğumuz ortamdaki farklı aktörlerin özelliklerini ve aralarındaki ilişkilerin doğasını anlamaktır. </a:t>
            </a:r>
            <a:endParaRPr lang="da-DK" dirty="0" smtClean="0">
              <a:ea typeface="ＭＳ Ｐゴシック" pitchFamily="-112" charset="-128"/>
            </a:endParaRPr>
          </a:p>
          <a:p>
            <a:pPr eaLnBrk="1" hangingPunct="1"/>
            <a:endParaRPr lang="da-DK" dirty="0" smtClean="0">
              <a:ea typeface="ＭＳ Ｐゴシック" pitchFamily="-112" charset="-128"/>
            </a:endParaRPr>
          </a:p>
          <a:p>
            <a:pPr eaLnBrk="1" hangingPunct="1"/>
            <a:r>
              <a:rPr lang="tr-TR" dirty="0" smtClean="0">
                <a:ea typeface="ＭＳ Ｐゴシック" pitchFamily="-112" charset="-128"/>
              </a:rPr>
              <a:t>Ne gerek var</a:t>
            </a:r>
            <a:r>
              <a:rPr lang="da-DK" dirty="0" smtClean="0">
                <a:ea typeface="ＭＳ Ｐゴシック" pitchFamily="-112" charset="-128"/>
              </a:rPr>
              <a:t>?</a:t>
            </a:r>
          </a:p>
          <a:p>
            <a:pPr eaLnBrk="1" hangingPunct="1"/>
            <a:endParaRPr lang="da-DK" dirty="0" smtClean="0">
              <a:ea typeface="ＭＳ Ｐゴシック" pitchFamily="-112" charset="-128"/>
            </a:endParaRPr>
          </a:p>
          <a:p>
            <a:pPr eaLnBrk="1" hangingPunct="1"/>
            <a:r>
              <a:rPr lang="tr-TR" dirty="0" smtClean="0">
                <a:ea typeface="ＭＳ Ｐゴシック" pitchFamily="-112" charset="-128"/>
              </a:rPr>
              <a:t>İstismardan sorumlu kimselere gidip “’artık bundan vazgeçin” diyerek, problemi ortadan kaldırma olasılığı genelde pek yoktur. Resmi yetkilileri sorumluluklarını yerine getirme konusunda ikna etmekse her zaman mümkün olamayabilir. </a:t>
            </a:r>
            <a:endParaRPr lang="da-DK" dirty="0" smtClean="0">
              <a:ea typeface="ＭＳ Ｐゴシック" pitchFamily="-112" charset="-128"/>
            </a:endParaRPr>
          </a:p>
          <a:p>
            <a:pPr eaLnBrk="1" hangingPunct="1"/>
            <a:endParaRPr lang="da-DK" dirty="0" smtClean="0">
              <a:ea typeface="ＭＳ Ｐゴシック" pitchFamily="-112" charset="-128"/>
            </a:endParaRPr>
          </a:p>
          <a:p>
            <a:pPr eaLnBrk="1" hangingPunct="1"/>
            <a:r>
              <a:rPr lang="tr-TR" dirty="0" smtClean="0">
                <a:ea typeface="ＭＳ Ｐゴシック" pitchFamily="-112" charset="-128"/>
              </a:rPr>
              <a:t>Bazen probleme doğrudan müdahale edebilecek</a:t>
            </a:r>
            <a:r>
              <a:rPr lang="tr-TR" baseline="0" dirty="0" smtClean="0">
                <a:ea typeface="ＭＳ Ｐゴシック" pitchFamily="-112" charset="-128"/>
              </a:rPr>
              <a:t> bir durumda olamayabiliriz ancak bunu yapabilecek ulusal ya da uluslar arası aktörleri etkilememiz söz konusu olabilir. </a:t>
            </a:r>
            <a:endParaRPr lang="da-DK" dirty="0" smtClean="0">
              <a:ea typeface="ＭＳ Ｐゴシック" pitchFamily="-112" charset="-128"/>
            </a:endParaRPr>
          </a:p>
          <a:p>
            <a:pPr eaLnBrk="1" hangingPunct="1"/>
            <a:r>
              <a:rPr lang="da-DK" dirty="0" smtClean="0">
                <a:ea typeface="ＭＳ Ｐゴシック" pitchFamily="-112" charset="-128"/>
              </a:rPr>
              <a:t> </a:t>
            </a:r>
          </a:p>
          <a:p>
            <a:pPr eaLnBrk="1" hangingPunct="1"/>
            <a:r>
              <a:rPr lang="tr-TR" dirty="0" smtClean="0">
                <a:ea typeface="ＭＳ Ｐゴシック" pitchFamily="-112" charset="-128"/>
              </a:rPr>
              <a:t>Dolayısıyla, eğer bir şeyleri değiştirmek istiyorsak, diğer aktör ve kurumların durumu etkileyebilecek türden ne gibi imkanları olduğunu düşünmek gerekebilir. </a:t>
            </a:r>
            <a:endParaRPr lang="da-DK" dirty="0" smtClean="0">
              <a:ea typeface="ＭＳ Ｐゴシック" pitchFamily="-112" charset="-128"/>
            </a:endParaRPr>
          </a:p>
          <a:p>
            <a:pPr eaLnBrk="1" hangingPunct="1"/>
            <a:endParaRPr lang="da-DK" dirty="0" smtClean="0">
              <a:ea typeface="ＭＳ Ｐゴシック" pitchFamily="-112" charset="-128"/>
            </a:endParaRPr>
          </a:p>
          <a:p>
            <a:pPr eaLnBrk="1" hangingPunct="1"/>
            <a:r>
              <a:rPr lang="tr-TR" dirty="0" smtClean="0">
                <a:ea typeface="ＭＳ Ｐゴシック" pitchFamily="-112" charset="-128"/>
              </a:rPr>
              <a:t>Bunlardan hangilerinin bizim yanımızda yer alacakları hangilerinin çabalarımızı engellemek</a:t>
            </a:r>
            <a:r>
              <a:rPr lang="tr-TR" baseline="0" dirty="0" smtClean="0">
                <a:ea typeface="ＭＳ Ｐゴシック" pitchFamily="-112" charset="-128"/>
              </a:rPr>
              <a:t> isteyebileceklerini de </a:t>
            </a:r>
            <a:r>
              <a:rPr lang="da-DK" dirty="0" smtClean="0">
                <a:ea typeface="ＭＳ Ｐゴシック" pitchFamily="-112" charset="-128"/>
              </a:rPr>
              <a:t>We also need to think about which actors are likely t</a:t>
            </a:r>
            <a:r>
              <a:rPr lang="tr-TR" dirty="0" smtClean="0">
                <a:ea typeface="ＭＳ Ｐゴシック" pitchFamily="-112" charset="-128"/>
              </a:rPr>
              <a:t>hesaba katmamız gereken zamanlar olabilir. </a:t>
            </a:r>
            <a:endParaRPr lang="da-DK" dirty="0" smtClean="0">
              <a:ea typeface="ＭＳ Ｐゴシック" pitchFamily="-112" charset="-128"/>
            </a:endParaRPr>
          </a:p>
        </p:txBody>
      </p:sp>
    </p:spTree>
    <p:extLst>
      <p:ext uri="{BB962C8B-B14F-4D97-AF65-F5344CB8AC3E}">
        <p14:creationId xmlns:p14="http://schemas.microsoft.com/office/powerpoint/2010/main" val="4241695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6E1AD41D-5E49-4063-BD72-5F16952D8B2E}"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tr-TR" dirty="0" smtClean="0">
                <a:ea typeface="ＭＳ Ｐゴシック" pitchFamily="-112" charset="-128"/>
              </a:rPr>
              <a:t>Herhangi bir analiz aracını kullanmanın ilk adımı hangi sorunu çözmek istediğinizi netleştirmekten geçer. </a:t>
            </a:r>
            <a:endParaRPr lang="da-DK" dirty="0" smtClean="0">
              <a:ea typeface="ＭＳ Ｐゴシック" pitchFamily="-112" charset="-128"/>
            </a:endParaRPr>
          </a:p>
          <a:p>
            <a:pPr eaLnBrk="1" hangingPunct="1"/>
            <a:endParaRPr lang="da-DK" dirty="0" smtClean="0">
              <a:ea typeface="ＭＳ Ｐゴシック" pitchFamily="-112" charset="-128"/>
            </a:endParaRPr>
          </a:p>
        </p:txBody>
      </p:sp>
    </p:spTree>
    <p:extLst>
      <p:ext uri="{BB962C8B-B14F-4D97-AF65-F5344CB8AC3E}">
        <p14:creationId xmlns:p14="http://schemas.microsoft.com/office/powerpoint/2010/main" val="297634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EEE181DE-5502-48B0-814D-E4C0BBEC189B}" type="slidenum">
              <a:rPr lang="en-US"/>
              <a:pPr/>
              <a:t>4</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tr-TR" dirty="0" smtClean="0">
                <a:ea typeface="ＭＳ Ｐゴシック" pitchFamily="-112" charset="-128"/>
              </a:rPr>
              <a:t>İkinci adımsa,</a:t>
            </a:r>
            <a:r>
              <a:rPr lang="tr-TR" baseline="0" dirty="0" smtClean="0">
                <a:ea typeface="ＭＳ Ｐゴシック" pitchFamily="-112" charset="-128"/>
              </a:rPr>
              <a:t> bu problemin merkezinde yer alan önemli aktörleri tespit etmek ve özelliklerini belirginleştirmek olacaktır. </a:t>
            </a:r>
          </a:p>
          <a:p>
            <a:pPr eaLnBrk="1" hangingPunct="1"/>
            <a:r>
              <a:rPr lang="tr-TR" baseline="0" dirty="0" smtClean="0">
                <a:ea typeface="ＭＳ Ｐゴシック" pitchFamily="-112" charset="-128"/>
              </a:rPr>
              <a:t>Söz konusu aktörler çoğu kez ya “kurbanlar” ya da “</a:t>
            </a:r>
            <a:r>
              <a:rPr lang="tr-TR" baseline="0" dirty="0" err="1" smtClean="0">
                <a:ea typeface="ＭＳ Ｐゴシック" pitchFamily="-112" charset="-128"/>
              </a:rPr>
              <a:t>failler”dir</a:t>
            </a:r>
            <a:r>
              <a:rPr lang="tr-TR" baseline="0" dirty="0" smtClean="0">
                <a:ea typeface="ＭＳ Ｐゴシック" pitchFamily="-112" charset="-128"/>
              </a:rPr>
              <a:t>. </a:t>
            </a:r>
            <a:endParaRPr lang="en-GB" dirty="0" smtClean="0">
              <a:ea typeface="ＭＳ Ｐゴシック" pitchFamily="-112" charset="-128"/>
            </a:endParaRPr>
          </a:p>
        </p:txBody>
      </p:sp>
    </p:spTree>
    <p:extLst>
      <p:ext uri="{BB962C8B-B14F-4D97-AF65-F5344CB8AC3E}">
        <p14:creationId xmlns:p14="http://schemas.microsoft.com/office/powerpoint/2010/main" val="158046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638EAA2-4C3C-47BD-A630-CD0F08D6ED55}"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tr-TR" sz="1000" dirty="0" smtClean="0">
                <a:ea typeface="ＭＳ Ｐゴシック" pitchFamily="-112" charset="-128"/>
              </a:rPr>
              <a:t>Öyleyse önce bu aktörleri, sonra diğerlerini incelemek gerekir. </a:t>
            </a:r>
          </a:p>
          <a:p>
            <a:pPr eaLnBrk="1" hangingPunct="1"/>
            <a:r>
              <a:rPr lang="tr-TR" sz="1000" dirty="0" smtClean="0">
                <a:ea typeface="ＭＳ Ｐゴシック" pitchFamily="-112" charset="-128"/>
              </a:rPr>
              <a:t>Onların açısından durumun</a:t>
            </a:r>
            <a:r>
              <a:rPr lang="tr-TR" sz="1000" baseline="0" dirty="0" smtClean="0">
                <a:ea typeface="ＭＳ Ｐゴシック" pitchFamily="-112" charset="-128"/>
              </a:rPr>
              <a:t> nasıl göründüğünü anlamakta fayda var. Eğer ortada “failler” varsa, bunlar ne yapmaya çalışıyor olabilirler? Başka çıkarları söz konusu mu? Nelerden korkarlar?</a:t>
            </a:r>
            <a:endParaRPr lang="en-GB" sz="1000" dirty="0" smtClean="0">
              <a:ea typeface="ＭＳ Ｐゴシック" pitchFamily="-112" charset="-128"/>
            </a:endParaRPr>
          </a:p>
          <a:p>
            <a:pPr eaLnBrk="1" hangingPunct="1"/>
            <a:endParaRPr lang="en-GB" sz="1000" dirty="0" smtClean="0">
              <a:ea typeface="ＭＳ Ｐゴシック" pitchFamily="-112" charset="-128"/>
            </a:endParaRPr>
          </a:p>
        </p:txBody>
      </p:sp>
    </p:spTree>
    <p:extLst>
      <p:ext uri="{BB962C8B-B14F-4D97-AF65-F5344CB8AC3E}">
        <p14:creationId xmlns:p14="http://schemas.microsoft.com/office/powerpoint/2010/main" val="746269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529D1D4-4D1D-4DDA-B437-62986ECC4CE1}"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tr-TR" sz="1000" dirty="0" smtClean="0">
                <a:ea typeface="ＭＳ Ｐゴシック" pitchFamily="-112" charset="-128"/>
              </a:rPr>
              <a:t>Şimdi bu aktörleri haritaya</a:t>
            </a:r>
            <a:r>
              <a:rPr lang="tr-TR" sz="1000" baseline="0" dirty="0" smtClean="0">
                <a:ea typeface="ＭＳ Ｐゴシック" pitchFamily="-112" charset="-128"/>
              </a:rPr>
              <a:t> yerleştirmeye ve aralarındaki öne çıkan ilişkileri belirlemeye başlayalım. </a:t>
            </a:r>
          </a:p>
          <a:p>
            <a:pPr eaLnBrk="1" hangingPunct="1"/>
            <a:endParaRPr lang="tr-TR" sz="1000" baseline="0" dirty="0" smtClean="0">
              <a:ea typeface="ＭＳ Ｐゴシック" pitchFamily="-112" charset="-128"/>
            </a:endParaRPr>
          </a:p>
          <a:p>
            <a:pPr eaLnBrk="1" hangingPunct="1"/>
            <a:r>
              <a:rPr lang="tr-TR" sz="1000" baseline="0" dirty="0" smtClean="0">
                <a:ea typeface="ＭＳ Ｐゴシック" pitchFamily="-112" charset="-128"/>
              </a:rPr>
              <a:t>Bu ilişkileri haritalamak aktörlerin neden o şekilde davrandıklarını anlamamıza, dolayısıyla mevcut duruma nasıl etki edebileceğimizi belirlememize yardım edebilir. </a:t>
            </a:r>
            <a:endParaRPr lang="en-GB" sz="1000" dirty="0" smtClean="0">
              <a:ea typeface="ＭＳ Ｐゴシック" pitchFamily="-112" charset="-128"/>
            </a:endParaRPr>
          </a:p>
        </p:txBody>
      </p:sp>
    </p:spTree>
    <p:extLst>
      <p:ext uri="{BB962C8B-B14F-4D97-AF65-F5344CB8AC3E}">
        <p14:creationId xmlns:p14="http://schemas.microsoft.com/office/powerpoint/2010/main" val="294628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812042F-D314-4BC0-B1BB-0A021578B679}" type="slidenum">
              <a:rPr lang="en-US"/>
              <a:pPr/>
              <a:t>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tr-TR" dirty="0" smtClean="0">
                <a:ea typeface="ＭＳ Ｐゴシック" pitchFamily="-112" charset="-128"/>
              </a:rPr>
              <a:t>Bir sonraki adımda,</a:t>
            </a:r>
            <a:r>
              <a:rPr lang="tr-TR" baseline="0" dirty="0" smtClean="0">
                <a:ea typeface="ＭＳ Ｐゴシック" pitchFamily="-112" charset="-128"/>
              </a:rPr>
              <a:t> haritaya başka aktörleri ve ilişkileri katarak genişletiriz. </a:t>
            </a:r>
          </a:p>
          <a:p>
            <a:pPr eaLnBrk="1" hangingPunct="1"/>
            <a:endParaRPr lang="tr-TR" baseline="0" dirty="0" smtClean="0">
              <a:ea typeface="ＭＳ Ｐゴシック" pitchFamily="-112" charset="-128"/>
            </a:endParaRPr>
          </a:p>
          <a:p>
            <a:pPr eaLnBrk="1" hangingPunct="1"/>
            <a:r>
              <a:rPr lang="tr-TR" baseline="0" dirty="0" smtClean="0">
                <a:ea typeface="ＭＳ Ｐゴシック" pitchFamily="-112" charset="-128"/>
              </a:rPr>
              <a:t>Bu noktada mevcut probleme etkisi olabilecek diğer önemli aktörler ele alınır. </a:t>
            </a:r>
          </a:p>
          <a:p>
            <a:pPr eaLnBrk="1" hangingPunct="1"/>
            <a:r>
              <a:rPr lang="tr-TR" baseline="0" dirty="0" smtClean="0">
                <a:ea typeface="ＭＳ Ｐゴシック" pitchFamily="-112" charset="-128"/>
              </a:rPr>
              <a:t>Bunu yaparken mümkün mertebe net olmak gerekir. Örn. “Devlet” kavramı fazlasıyla soyut ve özelliklerinin incelemek pek mümkün olmayabileceği için, “Savunma Bakanı”  daha uygun bir örnek olacaktır. </a:t>
            </a:r>
          </a:p>
          <a:p>
            <a:pPr eaLnBrk="1" hangingPunct="1"/>
            <a:r>
              <a:rPr lang="tr-TR" baseline="0" dirty="0" smtClean="0">
                <a:ea typeface="ＭＳ Ｐゴシック" pitchFamily="-112" charset="-128"/>
              </a:rPr>
              <a:t>Bir diğer önemli husussa, grupları olduğu kadar bireylerin özelliklerinin de belirlenmeye çalışılması konusudur. Zira bu sayede işin içindeki kişisel motivasyon kaynaklarını anlamak ve aşırı genelleme yapmaktan kaçınmak mümkündür. </a:t>
            </a:r>
          </a:p>
          <a:p>
            <a:pPr eaLnBrk="1" hangingPunct="1"/>
            <a:endParaRPr lang="tr-TR" baseline="0" dirty="0" smtClean="0">
              <a:ea typeface="ＭＳ Ｐゴシック" pitchFamily="-112" charset="-128"/>
            </a:endParaRPr>
          </a:p>
          <a:p>
            <a:pPr eaLnBrk="1" hangingPunct="1"/>
            <a:r>
              <a:rPr lang="tr-TR" baseline="0" dirty="0" smtClean="0">
                <a:ea typeface="ＭＳ Ｐゴシック" pitchFamily="-112" charset="-128"/>
              </a:rPr>
              <a:t>Tespite yerel aktörlerle başlamak da fayda var çünkü probleme doğrudan müdahale etmeleri söz konusudur. Diğer aktörleri etkileme kapasiteleri olsa da Uluslar arası aktörler “ikinci kademe” unsurlardır.</a:t>
            </a:r>
            <a:endParaRPr lang="en-GB" dirty="0" smtClean="0">
              <a:ea typeface="ＭＳ Ｐゴシック" pitchFamily="-112" charset="-128"/>
            </a:endParaRPr>
          </a:p>
        </p:txBody>
      </p:sp>
    </p:spTree>
    <p:extLst>
      <p:ext uri="{BB962C8B-B14F-4D97-AF65-F5344CB8AC3E}">
        <p14:creationId xmlns:p14="http://schemas.microsoft.com/office/powerpoint/2010/main" val="4055389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52422B0-EF05-4130-8AAA-BF71D47144BF}" type="slidenum">
              <a:rPr lang="en-US"/>
              <a:pPr/>
              <a:t>8</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tr-TR" dirty="0" smtClean="0">
                <a:ea typeface="ＭＳ Ｐゴシック" pitchFamily="-112" charset="-128"/>
              </a:rPr>
              <a:t>Bu adımda her bir aktöre</a:t>
            </a:r>
            <a:r>
              <a:rPr lang="tr-TR" baseline="0" dirty="0" smtClean="0">
                <a:ea typeface="ＭＳ Ｐゴシック" pitchFamily="-112" charset="-128"/>
              </a:rPr>
              <a:t> ilişkin analizin detaylandırılması ve resmin bütününde nerede durduğunun belirlenmesi gerekir. </a:t>
            </a:r>
          </a:p>
          <a:p>
            <a:pPr eaLnBrk="1" hangingPunct="1"/>
            <a:endParaRPr lang="tr-TR" baseline="0" dirty="0" smtClean="0">
              <a:ea typeface="ＭＳ Ｐゴシック" pitchFamily="-112" charset="-128"/>
            </a:endParaRPr>
          </a:p>
          <a:p>
            <a:pPr eaLnBrk="1" hangingPunct="1"/>
            <a:r>
              <a:rPr lang="tr-TR" baseline="0" dirty="0" smtClean="0">
                <a:ea typeface="ＭＳ Ｐゴシック" pitchFamily="-112" charset="-128"/>
              </a:rPr>
              <a:t>Slaytta gördüğünüz sorular bu amaca hizmet etmektedir. </a:t>
            </a:r>
          </a:p>
          <a:p>
            <a:pPr eaLnBrk="1" hangingPunct="1"/>
            <a:endParaRPr lang="tr-TR" baseline="0" dirty="0" smtClean="0">
              <a:ea typeface="ＭＳ Ｐゴシック" pitchFamily="-112" charset="-128"/>
            </a:endParaRPr>
          </a:p>
          <a:p>
            <a:pPr eaLnBrk="1" hangingPunct="1"/>
            <a:r>
              <a:rPr lang="tr-TR" dirty="0" smtClean="0">
                <a:ea typeface="ＭＳ Ｐゴシック" pitchFamily="-112" charset="-128"/>
              </a:rPr>
              <a:t>Hepsi aynı yöne işaret ediyor gibi: durumu değiştirecek</a:t>
            </a:r>
            <a:r>
              <a:rPr lang="tr-TR" baseline="0" dirty="0" smtClean="0">
                <a:ea typeface="ＭＳ Ｐゴシック" pitchFamily="-112" charset="-128"/>
              </a:rPr>
              <a:t> güce kimin sahip olduğunu bulmaya çalışıyoruz ama eğer bunu onlar yapmak istemezlerse, onları etkileyebilecek diğer aktörler kim olabilir? </a:t>
            </a:r>
          </a:p>
          <a:p>
            <a:pPr eaLnBrk="1" hangingPunct="1"/>
            <a:endParaRPr lang="tr-TR" baseline="0" dirty="0" smtClean="0">
              <a:ea typeface="ＭＳ Ｐゴシック" pitchFamily="-112" charset="-128"/>
            </a:endParaRPr>
          </a:p>
          <a:p>
            <a:pPr eaLnBrk="1" hangingPunct="1"/>
            <a:r>
              <a:rPr lang="tr-TR" baseline="0" dirty="0" smtClean="0">
                <a:ea typeface="ＭＳ Ｐゴシック" pitchFamily="-112" charset="-128"/>
              </a:rPr>
              <a:t>Her aktörü empati kurarak, onlara özel çıkar ve motivasyonların neler olabileceğini anlamaya çalışmak gerekir. Bunu yapmalarını nedeni ne olabilir? Bizim taleplerimize nasıl tepki verebilirler? Bizimle diyaloga geçmelerini sağlamak için yapılabilecekler neler? Hangi yöntem etkili olabilir? </a:t>
            </a:r>
            <a:endParaRPr lang="en-GB" dirty="0" smtClean="0">
              <a:ea typeface="ＭＳ Ｐゴシック" pitchFamily="-112" charset="-128"/>
            </a:endParaRPr>
          </a:p>
        </p:txBody>
      </p:sp>
    </p:spTree>
    <p:extLst>
      <p:ext uri="{BB962C8B-B14F-4D97-AF65-F5344CB8AC3E}">
        <p14:creationId xmlns:p14="http://schemas.microsoft.com/office/powerpoint/2010/main" val="203444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tr-TR" dirty="0" smtClean="0">
                <a:ea typeface="ＭＳ Ｐゴシック" pitchFamily="-112" charset="-128"/>
              </a:rPr>
              <a:t>Bizim kurumumuzu haritaya dahil etmek son adımı oluşturur. Bu sayede biz olaya dahil olmadan ve rol oynamaya başlamadan önce, mevcut durumu net</a:t>
            </a:r>
            <a:r>
              <a:rPr lang="tr-TR" baseline="0" dirty="0" smtClean="0">
                <a:ea typeface="ＭＳ Ｐゴシック" pitchFamily="-112" charset="-128"/>
              </a:rPr>
              <a:t> biçimde anlayabiliriz. </a:t>
            </a:r>
          </a:p>
          <a:p>
            <a:pPr eaLnBrk="1" hangingPunct="1"/>
            <a:r>
              <a:rPr lang="tr-TR" baseline="0" dirty="0" smtClean="0">
                <a:ea typeface="ＭＳ Ｐゴシック" pitchFamily="-112" charset="-128"/>
              </a:rPr>
              <a:t>Durumu nasıl etkileyebileceğimizi önceden düşünmüşsek, bunun hayata en iyi hangi yöntemle geçirilebileceğini de bulma kolaylaşacaktır. </a:t>
            </a:r>
            <a:endParaRPr lang="en-US" dirty="0" smtClean="0">
              <a:ea typeface="ＭＳ Ｐゴシック" pitchFamily="-112" charset="-128"/>
            </a:endParaRPr>
          </a:p>
        </p:txBody>
      </p:sp>
      <p:sp>
        <p:nvSpPr>
          <p:cNvPr id="25604" name="Slide Number Placeholder 3"/>
          <p:cNvSpPr>
            <a:spLocks noGrp="1"/>
          </p:cNvSpPr>
          <p:nvPr>
            <p:ph type="sldNum" sz="quarter" idx="5"/>
          </p:nvPr>
        </p:nvSpPr>
        <p:spPr>
          <a:noFill/>
        </p:spPr>
        <p:txBody>
          <a:bodyPr/>
          <a:lstStyle/>
          <a:p>
            <a:fld id="{F6F388A2-152D-4A08-BE61-0346E707419B}" type="slidenum">
              <a:rPr lang="en-US"/>
              <a:pPr/>
              <a:t>9</a:t>
            </a:fld>
            <a:endParaRPr lang="en-US"/>
          </a:p>
        </p:txBody>
      </p:sp>
    </p:spTree>
    <p:extLst>
      <p:ext uri="{BB962C8B-B14F-4D97-AF65-F5344CB8AC3E}">
        <p14:creationId xmlns:p14="http://schemas.microsoft.com/office/powerpoint/2010/main" val="3808628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65200" y="609600"/>
            <a:ext cx="8305800" cy="3276600"/>
          </a:xfrm>
          <a:solidFill>
            <a:schemeClr val="bg1"/>
          </a:solidFill>
        </p:spPr>
        <p:txBody>
          <a:bodyPr anchor="b"/>
          <a:lstStyle>
            <a:lvl1pPr>
              <a:defRPr u="none">
                <a:ln>
                  <a:noFill/>
                </a:ln>
                <a:solidFill>
                  <a:srgbClr val="0000FF"/>
                </a:solidFill>
              </a:defRPr>
            </a:lvl1pPr>
          </a:lstStyle>
          <a:p>
            <a:r>
              <a:rPr lang="en-AU" dirty="0" smtClean="0"/>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0B5C0C93-EF61-4C99-916D-0CB25ACBF8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FF488BED-9677-4433-9693-02E0D4892D8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0DD32039-C0EE-405D-A782-6AE4AAEC751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12892A12-9CFE-4C6D-AD1A-9769FD5F846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E1F17943-FE45-4D95-92B5-A8C496069DC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A0BA93D9-3391-4A29-861E-4345036CCD7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pPr>
              <a:defRPr/>
            </a:pPr>
            <a:fld id="{9A1C6886-9B2E-4106-9908-536B3D3CC8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FAF61BA4-2197-4C4A-B6BC-800751CF8D4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pPr>
              <a:defRPr/>
            </a:pPr>
            <a:fld id="{1149728D-70C1-4191-9917-C456943F48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pPr>
              <a:defRPr/>
            </a:pPr>
            <a:fld id="{5C96A519-5416-4BA2-BB16-E86F04C0B1A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pPr>
              <a:defRPr/>
            </a:pPr>
            <a:fld id="{633EFAEF-8EC7-42B8-B27F-AED6DD1CFAC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pPr>
              <a:defRPr/>
            </a:pPr>
            <a:fld id="{85E6D22B-2E44-4AB4-9191-2082D8BD86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176213"/>
            <a:ext cx="8636000" cy="12715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1828800"/>
            <a:ext cx="8636000" cy="4945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AU"/>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AU"/>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EB8BB46-AF52-4097-A8FA-CC217BA160ED}" type="slidenum">
              <a:rPr lang="en-US"/>
              <a:pPr>
                <a:defRPr/>
              </a:pPr>
              <a:t>‹#›</a:t>
            </a:fld>
            <a:endParaRPr lang="en-US"/>
          </a:p>
        </p:txBody>
      </p:sp>
      <p:grpSp>
        <p:nvGrpSpPr>
          <p:cNvPr id="1031" name="Group 7"/>
          <p:cNvGrpSpPr>
            <a:grpSpLocks/>
          </p:cNvGrpSpPr>
          <p:nvPr userDrawn="1"/>
        </p:nvGrpSpPr>
        <p:grpSpPr bwMode="auto">
          <a:xfrm>
            <a:off x="-3276600" y="-228600"/>
            <a:ext cx="11925300" cy="3810000"/>
            <a:chOff x="-2040" y="0"/>
            <a:chExt cx="7512" cy="2400"/>
          </a:xfrm>
        </p:grpSpPr>
        <p:sp>
          <p:nvSpPr>
            <p:cNvPr id="1032" name="AutoShape 8"/>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defRPr/>
              </a:pPr>
              <a:endParaRPr lang="en-GB"/>
            </a:p>
          </p:txBody>
        </p:sp>
        <p:sp>
          <p:nvSpPr>
            <p:cNvPr id="1033" name="AutoShape 9"/>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defRPr/>
              </a:pPr>
              <a:endParaRPr lang="en-GB" sz="1800">
                <a:latin typeface="Arial" charset="0"/>
              </a:endParaRPr>
            </a:p>
          </p:txBody>
        </p:sp>
        <p:sp>
          <p:nvSpPr>
            <p:cNvPr id="1034" name="Line 10"/>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a:ea typeface="+mn-ea"/>
              </a:endParaRPr>
            </a:p>
          </p:txBody>
        </p:sp>
      </p:grpSp>
      <p:sp>
        <p:nvSpPr>
          <p:cNvPr id="1035" name="Rectangle 11"/>
          <p:cNvSpPr>
            <a:spLocks noChangeArrowheads="1"/>
          </p:cNvSpPr>
          <p:nvPr userDrawn="1"/>
        </p:nvSpPr>
        <p:spPr bwMode="auto">
          <a:xfrm>
            <a:off x="6781800" y="6781800"/>
            <a:ext cx="3378200" cy="838200"/>
          </a:xfrm>
          <a:prstGeom prst="rect">
            <a:avLst/>
          </a:prstGeom>
          <a:noFill/>
          <a:ln w="9525">
            <a:noFill/>
            <a:miter lim="800000"/>
            <a:headEnd/>
            <a:tailEnd/>
          </a:ln>
          <a:effectLst/>
        </p:spPr>
        <p:txBody>
          <a:bodyPr/>
          <a:lstStyle/>
          <a:p>
            <a:pPr algn="ctr">
              <a:spcBef>
                <a:spcPct val="20000"/>
              </a:spcBef>
              <a:defRPr/>
            </a:pPr>
            <a:r>
              <a:rPr lang="en-US" sz="1400">
                <a:solidFill>
                  <a:schemeClr val="accent2"/>
                </a:solidFill>
                <a:latin typeface="Gill Sans MT" pitchFamily="-112" charset="0"/>
              </a:rPr>
              <a:t>ProCap</a:t>
            </a:r>
          </a:p>
          <a:p>
            <a:pPr algn="ctr">
              <a:spcBef>
                <a:spcPct val="20000"/>
              </a:spcBef>
              <a:defRPr/>
            </a:pPr>
            <a:r>
              <a:rPr lang="en-US" sz="1400">
                <a:solidFill>
                  <a:schemeClr val="accent2"/>
                </a:solidFill>
                <a:latin typeface="Gill Sans MT" pitchFamily="-112" charset="0"/>
              </a:rPr>
              <a:t>Protection Stand-By Training</a:t>
            </a:r>
          </a:p>
          <a:p>
            <a:pPr algn="ctr">
              <a:spcBef>
                <a:spcPct val="20000"/>
              </a:spcBef>
              <a:defRPr/>
            </a:pPr>
            <a:endParaRPr lang="en-US" sz="1400">
              <a:solidFill>
                <a:schemeClr val="accent2"/>
              </a:solidFill>
              <a:latin typeface="Gill Sans MT" pitchFamily="-11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ＭＳ Ｐゴシック" pitchFamily="34" charset="-128"/>
          <a:cs typeface="ＭＳ Ｐゴシック" pitchFamily="34" charset="-128"/>
        </a:defRPr>
      </a:lvl1pPr>
      <a:lvl2pPr algn="ctr" rtl="0" eaLnBrk="0" fontAlgn="base" hangingPunct="0">
        <a:spcBef>
          <a:spcPct val="0"/>
        </a:spcBef>
        <a:spcAft>
          <a:spcPct val="0"/>
        </a:spcAft>
        <a:defRPr sz="4400">
          <a:solidFill>
            <a:schemeClr val="tx2"/>
          </a:solidFill>
          <a:latin typeface="Times New Roman" pitchFamily="-112" charset="0"/>
          <a:ea typeface="ＭＳ Ｐゴシック" pitchFamily="34" charset="-128"/>
          <a:cs typeface="ＭＳ Ｐゴシック" pitchFamily="34" charset="-128"/>
        </a:defRPr>
      </a:lvl2pPr>
      <a:lvl3pPr algn="ctr" rtl="0" eaLnBrk="0" fontAlgn="base" hangingPunct="0">
        <a:spcBef>
          <a:spcPct val="0"/>
        </a:spcBef>
        <a:spcAft>
          <a:spcPct val="0"/>
        </a:spcAft>
        <a:defRPr sz="4400">
          <a:solidFill>
            <a:schemeClr val="tx2"/>
          </a:solidFill>
          <a:latin typeface="Times New Roman" pitchFamily="-112" charset="0"/>
          <a:ea typeface="ＭＳ Ｐゴシック" pitchFamily="34" charset="-128"/>
          <a:cs typeface="ＭＳ Ｐゴシック" pitchFamily="34" charset="-128"/>
        </a:defRPr>
      </a:lvl3pPr>
      <a:lvl4pPr algn="ctr" rtl="0" eaLnBrk="0" fontAlgn="base" hangingPunct="0">
        <a:spcBef>
          <a:spcPct val="0"/>
        </a:spcBef>
        <a:spcAft>
          <a:spcPct val="0"/>
        </a:spcAft>
        <a:defRPr sz="4400">
          <a:solidFill>
            <a:schemeClr val="tx2"/>
          </a:solidFill>
          <a:latin typeface="Times New Roman" pitchFamily="-112" charset="0"/>
          <a:ea typeface="ＭＳ Ｐゴシック" pitchFamily="34" charset="-128"/>
          <a:cs typeface="ＭＳ Ｐゴシック" pitchFamily="34" charset="-128"/>
        </a:defRPr>
      </a:lvl4pPr>
      <a:lvl5pPr algn="ctr" rtl="0" eaLnBrk="0" fontAlgn="base" hangingPunct="0">
        <a:spcBef>
          <a:spcPct val="0"/>
        </a:spcBef>
        <a:spcAft>
          <a:spcPct val="0"/>
        </a:spcAft>
        <a:defRPr sz="4400">
          <a:solidFill>
            <a:schemeClr val="tx2"/>
          </a:solidFill>
          <a:latin typeface="Times New Roman" pitchFamily="-112" charset="0"/>
          <a:ea typeface="ＭＳ Ｐゴシック" pitchFamily="34" charset="-128"/>
          <a:cs typeface="ＭＳ Ｐゴシック" pitchFamily="34" charset="-128"/>
        </a:defRPr>
      </a:lvl5pPr>
      <a:lvl6pPr marL="457200" algn="ctr" rtl="0" fontAlgn="base">
        <a:spcBef>
          <a:spcPct val="0"/>
        </a:spcBef>
        <a:spcAft>
          <a:spcPct val="0"/>
        </a:spcAft>
        <a:defRPr sz="4400">
          <a:solidFill>
            <a:schemeClr val="tx2"/>
          </a:solidFill>
          <a:latin typeface="Times New Roman" pitchFamily="-112" charset="0"/>
        </a:defRPr>
      </a:lvl6pPr>
      <a:lvl7pPr marL="914400" algn="ctr" rtl="0" fontAlgn="base">
        <a:spcBef>
          <a:spcPct val="0"/>
        </a:spcBef>
        <a:spcAft>
          <a:spcPct val="0"/>
        </a:spcAft>
        <a:defRPr sz="4400">
          <a:solidFill>
            <a:schemeClr val="tx2"/>
          </a:solidFill>
          <a:latin typeface="Times New Roman" pitchFamily="-112" charset="0"/>
        </a:defRPr>
      </a:lvl7pPr>
      <a:lvl8pPr marL="1371600" algn="ctr" rtl="0" fontAlgn="base">
        <a:spcBef>
          <a:spcPct val="0"/>
        </a:spcBef>
        <a:spcAft>
          <a:spcPct val="0"/>
        </a:spcAft>
        <a:defRPr sz="4400">
          <a:solidFill>
            <a:schemeClr val="tx2"/>
          </a:solidFill>
          <a:latin typeface="Times New Roman" pitchFamily="-112" charset="0"/>
        </a:defRPr>
      </a:lvl8pPr>
      <a:lvl9pPr marL="1828800" algn="ctr" rtl="0" fontAlgn="base">
        <a:spcBef>
          <a:spcPct val="0"/>
        </a:spcBef>
        <a:spcAft>
          <a:spcPct val="0"/>
        </a:spcAft>
        <a:defRPr sz="4400">
          <a:solidFill>
            <a:schemeClr val="tx2"/>
          </a:solidFill>
          <a:latin typeface="Times New Roman"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ＭＳ Ｐゴシック"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tr-TR" dirty="0" smtClean="0">
                <a:solidFill>
                  <a:srgbClr val="0D0D0D"/>
                </a:solidFill>
                <a:ea typeface="ＭＳ Ｐゴシック" pitchFamily="-112" charset="-128"/>
              </a:rPr>
              <a:t>Aktörlerin Tespiti</a:t>
            </a:r>
            <a:endParaRPr lang="en-US" dirty="0" smtClean="0">
              <a:solidFill>
                <a:srgbClr val="0D0D0D"/>
              </a:solidFill>
              <a:ea typeface="ＭＳ Ｐゴシック" pitchFamily="-112" charset="-128"/>
            </a:endParaRPr>
          </a:p>
        </p:txBody>
      </p:sp>
      <p:pic>
        <p:nvPicPr>
          <p:cNvPr id="3"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2" name="Rounded Rectangle 1"/>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304800"/>
            <a:ext cx="8539163" cy="1003300"/>
          </a:xfrm>
          <a:noFill/>
        </p:spPr>
        <p:txBody>
          <a:bodyPr/>
          <a:lstStyle/>
          <a:p>
            <a:pPr eaLnBrk="1" hangingPunct="1"/>
            <a:r>
              <a:rPr lang="tr-TR" dirty="0" smtClean="0">
                <a:ea typeface="ＭＳ Ｐゴシック" pitchFamily="-112" charset="-128"/>
              </a:rPr>
              <a:t>Özet ve Örnek</a:t>
            </a:r>
            <a:r>
              <a:rPr lang="fr-CH" dirty="0" smtClean="0">
                <a:ea typeface="ＭＳ Ｐゴシック" pitchFamily="-112" charset="-128"/>
              </a:rPr>
              <a:t>:</a:t>
            </a:r>
            <a:endParaRPr lang="en-GB" dirty="0" smtClean="0">
              <a:ea typeface="ＭＳ Ｐゴシック" pitchFamily="-112" charset="-128"/>
            </a:endParaRPr>
          </a:p>
        </p:txBody>
      </p:sp>
      <p:sp>
        <p:nvSpPr>
          <p:cNvPr id="24579" name="Rectangle 3"/>
          <p:cNvSpPr>
            <a:spLocks noGrp="1" noChangeArrowheads="1"/>
          </p:cNvSpPr>
          <p:nvPr>
            <p:ph type="body" idx="1"/>
          </p:nvPr>
        </p:nvSpPr>
        <p:spPr>
          <a:xfrm>
            <a:off x="762000" y="1828800"/>
            <a:ext cx="8636000" cy="3581400"/>
          </a:xfrm>
        </p:spPr>
        <p:txBody>
          <a:bodyPr/>
          <a:lstStyle/>
          <a:p>
            <a:pPr marL="514350" indent="-514350" eaLnBrk="1" hangingPunct="1">
              <a:buFont typeface="Times New Roman" pitchFamily="-112" charset="0"/>
              <a:buAutoNum type="arabicPeriod"/>
            </a:pPr>
            <a:r>
              <a:rPr lang="tr-TR" sz="2400" dirty="0" smtClean="0">
                <a:ea typeface="ＭＳ Ｐゴシック" pitchFamily="-112" charset="-128"/>
              </a:rPr>
              <a:t>Korumaya ilişkin ÖZEL bir soruna odaklanın</a:t>
            </a:r>
            <a:endParaRPr lang="fr-CH" sz="2400" dirty="0" smtClean="0">
              <a:ea typeface="ＭＳ Ｐゴシック" pitchFamily="-112" charset="-128"/>
            </a:endParaRPr>
          </a:p>
          <a:p>
            <a:pPr marL="514350" indent="-514350" eaLnBrk="1" hangingPunct="1">
              <a:buFont typeface="Times New Roman" pitchFamily="-112" charset="0"/>
              <a:buAutoNum type="arabicPeriod"/>
            </a:pPr>
            <a:r>
              <a:rPr lang="tr-TR" sz="2400" dirty="0" smtClean="0">
                <a:ea typeface="ＭＳ Ｐゴシック" pitchFamily="-112" charset="-128"/>
              </a:rPr>
              <a:t>Önemli konumdaki birkaç aktör / paydaşı belirleyin</a:t>
            </a:r>
            <a:endParaRPr lang="fr-CH" sz="2400" dirty="0" smtClean="0">
              <a:ea typeface="ＭＳ Ｐゴシック" pitchFamily="-112" charset="-128"/>
            </a:endParaRPr>
          </a:p>
          <a:p>
            <a:pPr marL="514350" indent="-514350" eaLnBrk="1" hangingPunct="1">
              <a:buFont typeface="Times New Roman" pitchFamily="-112" charset="0"/>
              <a:buAutoNum type="arabicPeriod"/>
            </a:pPr>
            <a:r>
              <a:rPr lang="tr-TR" sz="2400" dirty="0" smtClean="0">
                <a:ea typeface="ＭＳ Ｐゴシック" pitchFamily="-112" charset="-128"/>
              </a:rPr>
              <a:t>Aktörlerin probleme ilişkin çıkar ve etkilerini gösteren kartlar hazırlayın</a:t>
            </a:r>
            <a:endParaRPr lang="fr-CH" sz="2400" dirty="0" smtClean="0">
              <a:ea typeface="ＭＳ Ｐゴシック" pitchFamily="-112" charset="-128"/>
            </a:endParaRPr>
          </a:p>
          <a:p>
            <a:pPr marL="514350" indent="-514350" eaLnBrk="1" hangingPunct="1">
              <a:buFont typeface="Times New Roman" pitchFamily="-112" charset="0"/>
              <a:buAutoNum type="arabicPeriod"/>
            </a:pPr>
            <a:r>
              <a:rPr lang="tr-TR" sz="2400" dirty="0" smtClean="0">
                <a:ea typeface="ＭＳ Ｐゴシック" pitchFamily="-112" charset="-128"/>
              </a:rPr>
              <a:t>Kartları ortaya koyun, önemli ilişkileri tespit edin, kısa tanımlar içeren yeni ilişki kartları dahil edin</a:t>
            </a:r>
            <a:endParaRPr lang="en-US" sz="2400" dirty="0" smtClean="0">
              <a:ea typeface="ＭＳ Ｐゴシック" pitchFamily="-112" charset="-128"/>
            </a:endParaRPr>
          </a:p>
          <a:p>
            <a:pPr marL="514350" indent="-514350" eaLnBrk="1" hangingPunct="1">
              <a:buFont typeface="Times New Roman" pitchFamily="-112" charset="0"/>
              <a:buAutoNum type="arabicPeriod"/>
            </a:pPr>
            <a:r>
              <a:rPr lang="tr-TR" sz="2400" b="1" dirty="0" smtClean="0">
                <a:ea typeface="ＭＳ Ｐゴシック" pitchFamily="-112" charset="-128"/>
              </a:rPr>
              <a:t>Haritayı Detaylandırın</a:t>
            </a:r>
            <a:r>
              <a:rPr lang="en-US" sz="2400" b="1" dirty="0" smtClean="0">
                <a:ea typeface="ＭＳ Ｐゴシック" pitchFamily="-112" charset="-128"/>
              </a:rPr>
              <a:t>: </a:t>
            </a:r>
            <a:r>
              <a:rPr lang="tr-TR" sz="2400" b="1" dirty="0" smtClean="0">
                <a:ea typeface="ＭＳ Ｐゴシック" pitchFamily="-112" charset="-128"/>
              </a:rPr>
              <a:t>başka aktörler ve ilişkiler ekleyin</a:t>
            </a:r>
            <a:endParaRPr lang="fr-CH" sz="2400" b="1" dirty="0" smtClean="0">
              <a:ea typeface="ＭＳ Ｐゴシック" pitchFamily="-112" charset="-128"/>
            </a:endParaRPr>
          </a:p>
          <a:p>
            <a:pPr marL="514350" indent="-514350" eaLnBrk="1" hangingPunct="1">
              <a:buFont typeface="Times New Roman" pitchFamily="-112" charset="0"/>
              <a:buAutoNum type="arabicPeriod"/>
            </a:pPr>
            <a:r>
              <a:rPr lang="tr-TR" sz="2400" dirty="0" smtClean="0">
                <a:ea typeface="ＭＳ Ｐゴシック" pitchFamily="-112" charset="-128"/>
              </a:rPr>
              <a:t>Kendinizi ve önemli aktörlerle olan ilişkinizi de haritaya ekleyin</a:t>
            </a:r>
            <a:endParaRPr lang="fr-CH" dirty="0" smtClean="0">
              <a:ea typeface="ＭＳ Ｐゴシック" pitchFamily="-112" charset="-128"/>
            </a:endParaRPr>
          </a:p>
          <a:p>
            <a:pPr marL="514350" indent="-514350" eaLnBrk="1" hangingPunct="1">
              <a:buFontTx/>
              <a:buNone/>
            </a:pPr>
            <a:endParaRPr lang="en-US" dirty="0" smtClean="0">
              <a:ea typeface="ＭＳ Ｐゴシック" pitchFamily="-112" charset="-128"/>
            </a:endParaRPr>
          </a:p>
        </p:txBody>
      </p:sp>
      <p:grpSp>
        <p:nvGrpSpPr>
          <p:cNvPr id="13316" name="Group 71"/>
          <p:cNvGrpSpPr>
            <a:grpSpLocks/>
          </p:cNvGrpSpPr>
          <p:nvPr/>
        </p:nvGrpSpPr>
        <p:grpSpPr bwMode="auto">
          <a:xfrm>
            <a:off x="2260600" y="5410200"/>
            <a:ext cx="4419600" cy="2057400"/>
            <a:chOff x="2260600" y="5029200"/>
            <a:chExt cx="4800600" cy="2286000"/>
          </a:xfrm>
        </p:grpSpPr>
        <p:sp>
          <p:nvSpPr>
            <p:cNvPr id="70" name="U-Turn Arrow 69"/>
            <p:cNvSpPr/>
            <p:nvPr/>
          </p:nvSpPr>
          <p:spPr bwMode="auto">
            <a:xfrm rot="16200000">
              <a:off x="1574529" y="5791118"/>
              <a:ext cx="2134306" cy="762164"/>
            </a:xfrm>
            <a:prstGeom prst="uturnArrow">
              <a:avLst>
                <a:gd name="adj1" fmla="val 11906"/>
                <a:gd name="adj2" fmla="val 17261"/>
                <a:gd name="adj3" fmla="val 20701"/>
                <a:gd name="adj4" fmla="val 79299"/>
                <a:gd name="adj5" fmla="val 100000"/>
              </a:avLst>
            </a:prstGeom>
            <a:solidFill>
              <a:srgbClr val="FFFCC0"/>
            </a:solidFill>
            <a:ln w="3175"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sp>
        <p:sp>
          <p:nvSpPr>
            <p:cNvPr id="5" name="Rounded Rectangle 4"/>
            <p:cNvSpPr>
              <a:spLocks noChangeArrowheads="1"/>
            </p:cNvSpPr>
            <p:nvPr/>
          </p:nvSpPr>
          <p:spPr bwMode="auto">
            <a:xfrm>
              <a:off x="3869422" y="5976409"/>
              <a:ext cx="562139" cy="359833"/>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grpSp>
          <p:nvGrpSpPr>
            <p:cNvPr id="3" name="Group 10"/>
            <p:cNvGrpSpPr>
              <a:grpSpLocks/>
            </p:cNvGrpSpPr>
            <p:nvPr/>
          </p:nvGrpSpPr>
          <p:grpSpPr bwMode="auto">
            <a:xfrm>
              <a:off x="4500638" y="6041571"/>
              <a:ext cx="561219" cy="195943"/>
              <a:chOff x="3098800" y="3200400"/>
              <a:chExt cx="3733801" cy="1600200"/>
            </a:xfrm>
            <a:solidFill>
              <a:srgbClr val="FFFCC0"/>
            </a:solidFill>
          </p:grpSpPr>
          <p:sp>
            <p:nvSpPr>
              <p:cNvPr id="65" name="Rectangle 4"/>
              <p:cNvSpPr/>
              <p:nvPr/>
            </p:nvSpPr>
            <p:spPr>
              <a:xfrm>
                <a:off x="3647508" y="3204108"/>
                <a:ext cx="2640417" cy="1594647"/>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endParaRPr lang="en-US" sz="2000" dirty="0">
                  <a:solidFill>
                    <a:schemeClr val="tx1"/>
                  </a:solidFill>
                </a:endParaRPr>
              </a:p>
            </p:txBody>
          </p:sp>
          <p:sp>
            <p:nvSpPr>
              <p:cNvPr id="66" name="Pentagon 5"/>
              <p:cNvSpPr/>
              <p:nvPr/>
            </p:nvSpPr>
            <p:spPr>
              <a:xfrm>
                <a:off x="6287925" y="3204108"/>
                <a:ext cx="549207"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67" name="Pentagon 7"/>
              <p:cNvSpPr/>
              <p:nvPr/>
            </p:nvSpPr>
            <p:spPr>
              <a:xfrm flipH="1">
                <a:off x="3098301" y="3204108"/>
                <a:ext cx="549207"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7" name="Rounded Rectangle 6"/>
            <p:cNvSpPr>
              <a:spLocks noChangeArrowheads="1"/>
            </p:cNvSpPr>
            <p:nvPr/>
          </p:nvSpPr>
          <p:spPr bwMode="auto">
            <a:xfrm>
              <a:off x="5167860" y="5976409"/>
              <a:ext cx="524203" cy="359833"/>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sp>
          <p:nvSpPr>
            <p:cNvPr id="8" name="Rounded Rectangle 7"/>
            <p:cNvSpPr>
              <a:spLocks noChangeArrowheads="1"/>
            </p:cNvSpPr>
            <p:nvPr/>
          </p:nvSpPr>
          <p:spPr bwMode="auto">
            <a:xfrm>
              <a:off x="3167610" y="5029200"/>
              <a:ext cx="562139" cy="358070"/>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grpSp>
          <p:nvGrpSpPr>
            <p:cNvPr id="4" name="Group 10"/>
            <p:cNvGrpSpPr>
              <a:grpSpLocks/>
            </p:cNvGrpSpPr>
            <p:nvPr/>
          </p:nvGrpSpPr>
          <p:grpSpPr bwMode="auto">
            <a:xfrm>
              <a:off x="3237895" y="6041571"/>
              <a:ext cx="561219" cy="195943"/>
              <a:chOff x="3098800" y="3200400"/>
              <a:chExt cx="3733801" cy="1600200"/>
            </a:xfrm>
            <a:solidFill>
              <a:srgbClr val="FFFCC0"/>
            </a:solidFill>
          </p:grpSpPr>
          <p:sp>
            <p:nvSpPr>
              <p:cNvPr id="62" name="Rectangle 10"/>
              <p:cNvSpPr/>
              <p:nvPr/>
            </p:nvSpPr>
            <p:spPr>
              <a:xfrm>
                <a:off x="3641474" y="3204108"/>
                <a:ext cx="2650975" cy="1594647"/>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endParaRPr lang="en-US" sz="2000" dirty="0">
                  <a:solidFill>
                    <a:schemeClr val="tx1"/>
                  </a:solidFill>
                </a:endParaRPr>
              </a:p>
            </p:txBody>
          </p:sp>
          <p:sp>
            <p:nvSpPr>
              <p:cNvPr id="63" name="Pentagon 12"/>
              <p:cNvSpPr/>
              <p:nvPr/>
            </p:nvSpPr>
            <p:spPr>
              <a:xfrm>
                <a:off x="6292449" y="3204108"/>
                <a:ext cx="538648"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64" name="Pentagon 13"/>
              <p:cNvSpPr/>
              <p:nvPr/>
            </p:nvSpPr>
            <p:spPr>
              <a:xfrm flipH="1">
                <a:off x="3102825" y="3204108"/>
                <a:ext cx="538648"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10" name="Rounded Rectangle 9"/>
            <p:cNvSpPr>
              <a:spLocks noChangeArrowheads="1"/>
            </p:cNvSpPr>
            <p:nvPr/>
          </p:nvSpPr>
          <p:spPr bwMode="auto">
            <a:xfrm>
              <a:off x="2641683" y="5976409"/>
              <a:ext cx="525927" cy="359833"/>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grpSp>
          <p:nvGrpSpPr>
            <p:cNvPr id="6" name="Group 10"/>
            <p:cNvGrpSpPr>
              <a:grpSpLocks/>
            </p:cNvGrpSpPr>
            <p:nvPr/>
          </p:nvGrpSpPr>
          <p:grpSpPr bwMode="auto">
            <a:xfrm rot="3068209">
              <a:off x="3508573" y="5559594"/>
              <a:ext cx="552582" cy="208080"/>
              <a:chOff x="3095121" y="3198726"/>
              <a:chExt cx="3734691" cy="1604405"/>
            </a:xfrm>
            <a:solidFill>
              <a:srgbClr val="FFFCC0"/>
            </a:solidFill>
          </p:grpSpPr>
          <p:sp>
            <p:nvSpPr>
              <p:cNvPr id="59" name="Rectangle 58"/>
              <p:cNvSpPr/>
              <p:nvPr/>
            </p:nvSpPr>
            <p:spPr>
              <a:xfrm>
                <a:off x="3638446" y="3194904"/>
                <a:ext cx="2650142" cy="1603495"/>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60" name="Pentagon 59"/>
              <p:cNvSpPr/>
              <p:nvPr/>
            </p:nvSpPr>
            <p:spPr>
              <a:xfrm>
                <a:off x="6285119" y="3199443"/>
                <a:ext cx="547198" cy="160350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61" name="Pentagon 19"/>
              <p:cNvSpPr/>
              <p:nvPr/>
            </p:nvSpPr>
            <p:spPr>
              <a:xfrm flipH="1">
                <a:off x="3094716" y="3190346"/>
                <a:ext cx="547198" cy="160350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12" name="Rounded Rectangle 11"/>
            <p:cNvSpPr>
              <a:spLocks noChangeArrowheads="1"/>
            </p:cNvSpPr>
            <p:nvPr/>
          </p:nvSpPr>
          <p:spPr bwMode="auto">
            <a:xfrm>
              <a:off x="5798973" y="5029200"/>
              <a:ext cx="525928" cy="358070"/>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grpSp>
          <p:nvGrpSpPr>
            <p:cNvPr id="9" name="Group 12"/>
            <p:cNvGrpSpPr>
              <a:grpSpLocks/>
            </p:cNvGrpSpPr>
            <p:nvPr/>
          </p:nvGrpSpPr>
          <p:grpSpPr bwMode="auto">
            <a:xfrm rot="18115863">
              <a:off x="2841198" y="5560970"/>
              <a:ext cx="522681" cy="210998"/>
              <a:chOff x="3098981" y="3196285"/>
              <a:chExt cx="3734994" cy="1604315"/>
            </a:xfrm>
            <a:solidFill>
              <a:srgbClr val="FFFCC0"/>
            </a:solidFill>
          </p:grpSpPr>
          <p:sp>
            <p:nvSpPr>
              <p:cNvPr id="56" name="Rectangle 22"/>
              <p:cNvSpPr/>
              <p:nvPr/>
            </p:nvSpPr>
            <p:spPr>
              <a:xfrm>
                <a:off x="3645086" y="3197691"/>
                <a:ext cx="2643153" cy="1605379"/>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57" name="Pentagon 23"/>
              <p:cNvSpPr/>
              <p:nvPr/>
            </p:nvSpPr>
            <p:spPr>
              <a:xfrm>
                <a:off x="6257631" y="3185136"/>
                <a:ext cx="544513" cy="160537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8" name="Pentagon 24"/>
              <p:cNvSpPr/>
              <p:nvPr/>
            </p:nvSpPr>
            <p:spPr>
              <a:xfrm flipH="1">
                <a:off x="3093940" y="3192291"/>
                <a:ext cx="544513" cy="1605372"/>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1" name="Group 10"/>
            <p:cNvGrpSpPr>
              <a:grpSpLocks/>
            </p:cNvGrpSpPr>
            <p:nvPr/>
          </p:nvGrpSpPr>
          <p:grpSpPr bwMode="auto">
            <a:xfrm>
              <a:off x="3766961" y="5097236"/>
              <a:ext cx="593372" cy="193221"/>
              <a:chOff x="3098800" y="3200400"/>
              <a:chExt cx="3733800" cy="1600200"/>
            </a:xfrm>
            <a:solidFill>
              <a:srgbClr val="FFFCC0"/>
            </a:solidFill>
          </p:grpSpPr>
          <p:sp>
            <p:nvSpPr>
              <p:cNvPr id="53" name="Rectangle 52"/>
              <p:cNvSpPr/>
              <p:nvPr/>
            </p:nvSpPr>
            <p:spPr>
              <a:xfrm>
                <a:off x="3639339" y="3202280"/>
                <a:ext cx="2657170" cy="1603960"/>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endParaRPr lang="en-US" sz="2000" dirty="0">
                  <a:solidFill>
                    <a:schemeClr val="tx1"/>
                  </a:solidFill>
                </a:endParaRPr>
              </a:p>
            </p:txBody>
          </p:sp>
          <p:sp>
            <p:nvSpPr>
              <p:cNvPr id="54" name="Pentagon 53"/>
              <p:cNvSpPr/>
              <p:nvPr/>
            </p:nvSpPr>
            <p:spPr>
              <a:xfrm>
                <a:off x="6296510" y="3202280"/>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5" name="Pentagon 54"/>
              <p:cNvSpPr/>
              <p:nvPr/>
            </p:nvSpPr>
            <p:spPr>
              <a:xfrm flipH="1">
                <a:off x="3099914" y="3202280"/>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3" name="Group 10"/>
            <p:cNvGrpSpPr>
              <a:grpSpLocks/>
            </p:cNvGrpSpPr>
            <p:nvPr/>
          </p:nvGrpSpPr>
          <p:grpSpPr bwMode="auto">
            <a:xfrm rot="3617579">
              <a:off x="6144927" y="5583713"/>
              <a:ext cx="552264" cy="207465"/>
              <a:chOff x="3096293" y="3198897"/>
              <a:chExt cx="3732543" cy="1605321"/>
            </a:xfrm>
            <a:solidFill>
              <a:srgbClr val="FFFCC0"/>
            </a:solidFill>
          </p:grpSpPr>
          <p:sp>
            <p:nvSpPr>
              <p:cNvPr id="50" name="Rectangle 49"/>
              <p:cNvSpPr/>
              <p:nvPr/>
            </p:nvSpPr>
            <p:spPr>
              <a:xfrm>
                <a:off x="3634777" y="3198895"/>
                <a:ext cx="2650136" cy="1609167"/>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51" name="Pentagon 50"/>
              <p:cNvSpPr/>
              <p:nvPr/>
            </p:nvSpPr>
            <p:spPr>
              <a:xfrm>
                <a:off x="6273908" y="3204504"/>
                <a:ext cx="547198" cy="1621454"/>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2" name="Pentagon 51"/>
              <p:cNvSpPr/>
              <p:nvPr/>
            </p:nvSpPr>
            <p:spPr>
              <a:xfrm flipH="1">
                <a:off x="3089269" y="3174916"/>
                <a:ext cx="547191" cy="1621454"/>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4" name="Group 10"/>
            <p:cNvGrpSpPr>
              <a:grpSpLocks/>
            </p:cNvGrpSpPr>
            <p:nvPr/>
          </p:nvGrpSpPr>
          <p:grpSpPr bwMode="auto">
            <a:xfrm rot="17760007">
              <a:off x="5420461" y="5570344"/>
              <a:ext cx="552213" cy="208398"/>
              <a:chOff x="3100656" y="3193741"/>
              <a:chExt cx="3732202" cy="1606859"/>
            </a:xfrm>
            <a:solidFill>
              <a:srgbClr val="FFFCC0"/>
            </a:solidFill>
          </p:grpSpPr>
          <p:sp>
            <p:nvSpPr>
              <p:cNvPr id="47" name="Rectangle 46"/>
              <p:cNvSpPr/>
              <p:nvPr/>
            </p:nvSpPr>
            <p:spPr>
              <a:xfrm>
                <a:off x="3655438" y="3208183"/>
                <a:ext cx="2628687" cy="1591261"/>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48" name="Pentagon 47"/>
              <p:cNvSpPr/>
              <p:nvPr/>
            </p:nvSpPr>
            <p:spPr>
              <a:xfrm>
                <a:off x="6270912" y="3179304"/>
                <a:ext cx="536466" cy="159126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9" name="Pentagon 48"/>
              <p:cNvSpPr/>
              <p:nvPr/>
            </p:nvSpPr>
            <p:spPr>
              <a:xfrm flipH="1">
                <a:off x="3091953" y="3177034"/>
                <a:ext cx="536466" cy="1579024"/>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17" name="Rounded Rectangle 16"/>
            <p:cNvSpPr>
              <a:spLocks noChangeArrowheads="1"/>
            </p:cNvSpPr>
            <p:nvPr/>
          </p:nvSpPr>
          <p:spPr bwMode="auto">
            <a:xfrm>
              <a:off x="4395350" y="5029200"/>
              <a:ext cx="560415" cy="358070"/>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sp>
          <p:nvSpPr>
            <p:cNvPr id="18" name="Rounded Rectangle 17"/>
            <p:cNvSpPr>
              <a:spLocks noChangeArrowheads="1"/>
            </p:cNvSpPr>
            <p:nvPr/>
          </p:nvSpPr>
          <p:spPr bwMode="auto">
            <a:xfrm>
              <a:off x="6499061" y="5976409"/>
              <a:ext cx="562139" cy="359833"/>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grpSp>
          <p:nvGrpSpPr>
            <p:cNvPr id="15" name="Group 10"/>
            <p:cNvGrpSpPr>
              <a:grpSpLocks/>
            </p:cNvGrpSpPr>
            <p:nvPr/>
          </p:nvGrpSpPr>
          <p:grpSpPr bwMode="auto">
            <a:xfrm rot="3423943">
              <a:off x="4850210" y="5567828"/>
              <a:ext cx="552636" cy="207936"/>
              <a:chOff x="3094987" y="3199688"/>
              <a:chExt cx="3735066" cy="1603295"/>
            </a:xfrm>
            <a:solidFill>
              <a:srgbClr val="FFFCC0"/>
            </a:solidFill>
          </p:grpSpPr>
          <p:sp>
            <p:nvSpPr>
              <p:cNvPr id="44" name="Rectangle 43"/>
              <p:cNvSpPr/>
              <p:nvPr/>
            </p:nvSpPr>
            <p:spPr>
              <a:xfrm>
                <a:off x="3635999" y="3195720"/>
                <a:ext cx="2650143" cy="1603503"/>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45" name="Pentagon 44"/>
              <p:cNvSpPr/>
              <p:nvPr/>
            </p:nvSpPr>
            <p:spPr>
              <a:xfrm>
                <a:off x="6285603" y="3195449"/>
                <a:ext cx="547200" cy="160349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6" name="Pentagon 45"/>
              <p:cNvSpPr/>
              <p:nvPr/>
            </p:nvSpPr>
            <p:spPr>
              <a:xfrm flipH="1">
                <a:off x="3074505" y="3199623"/>
                <a:ext cx="547193" cy="160350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20" name="Rounded Rectangle 19"/>
            <p:cNvSpPr>
              <a:spLocks noChangeArrowheads="1"/>
            </p:cNvSpPr>
            <p:nvPr/>
          </p:nvSpPr>
          <p:spPr bwMode="auto">
            <a:xfrm>
              <a:off x="5131649" y="6957131"/>
              <a:ext cx="560414" cy="358069"/>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sp>
          <p:nvSpPr>
            <p:cNvPr id="21" name="Rounded Rectangle 20"/>
            <p:cNvSpPr>
              <a:spLocks noChangeArrowheads="1"/>
            </p:cNvSpPr>
            <p:nvPr/>
          </p:nvSpPr>
          <p:spPr bwMode="auto">
            <a:xfrm>
              <a:off x="3869422" y="6957131"/>
              <a:ext cx="562139" cy="358069"/>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grpSp>
          <p:nvGrpSpPr>
            <p:cNvPr id="16" name="Group 10"/>
            <p:cNvGrpSpPr>
              <a:grpSpLocks/>
            </p:cNvGrpSpPr>
            <p:nvPr/>
          </p:nvGrpSpPr>
          <p:grpSpPr bwMode="auto">
            <a:xfrm rot="5400000">
              <a:off x="5135246" y="6542865"/>
              <a:ext cx="552594" cy="208304"/>
              <a:chOff x="3095127" y="3198223"/>
              <a:chExt cx="3734771" cy="1606138"/>
            </a:xfrm>
            <a:solidFill>
              <a:srgbClr val="FFFCC0"/>
            </a:solidFill>
          </p:grpSpPr>
          <p:sp>
            <p:nvSpPr>
              <p:cNvPr id="41" name="Rectangle 40"/>
              <p:cNvSpPr/>
              <p:nvPr/>
            </p:nvSpPr>
            <p:spPr>
              <a:xfrm>
                <a:off x="3609576" y="3240488"/>
                <a:ext cx="2650135" cy="1603509"/>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42" name="Pentagon 41"/>
              <p:cNvSpPr/>
              <p:nvPr/>
            </p:nvSpPr>
            <p:spPr>
              <a:xfrm>
                <a:off x="6248985" y="3240488"/>
                <a:ext cx="547191" cy="16035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3" name="Pentagon 42"/>
              <p:cNvSpPr/>
              <p:nvPr/>
            </p:nvSpPr>
            <p:spPr>
              <a:xfrm flipH="1">
                <a:off x="3062382" y="3240492"/>
                <a:ext cx="547198" cy="16035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9" name="Group 10"/>
            <p:cNvGrpSpPr>
              <a:grpSpLocks/>
            </p:cNvGrpSpPr>
            <p:nvPr/>
          </p:nvGrpSpPr>
          <p:grpSpPr bwMode="auto">
            <a:xfrm rot="5400000">
              <a:off x="3866379" y="6529584"/>
              <a:ext cx="552594" cy="208304"/>
              <a:chOff x="3095127" y="3198223"/>
              <a:chExt cx="3734771" cy="1606138"/>
            </a:xfrm>
            <a:solidFill>
              <a:srgbClr val="FFFCC0"/>
            </a:solidFill>
          </p:grpSpPr>
          <p:sp>
            <p:nvSpPr>
              <p:cNvPr id="38" name="Rectangle 37"/>
              <p:cNvSpPr/>
              <p:nvPr/>
            </p:nvSpPr>
            <p:spPr>
              <a:xfrm>
                <a:off x="3613506" y="3236992"/>
                <a:ext cx="2650135" cy="1603501"/>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39" name="Pentagon 38"/>
              <p:cNvSpPr/>
              <p:nvPr/>
            </p:nvSpPr>
            <p:spPr>
              <a:xfrm>
                <a:off x="6252915" y="3236992"/>
                <a:ext cx="547191" cy="160350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0" name="Pentagon 39"/>
              <p:cNvSpPr/>
              <p:nvPr/>
            </p:nvSpPr>
            <p:spPr>
              <a:xfrm flipH="1">
                <a:off x="3066312" y="3236995"/>
                <a:ext cx="547198" cy="160350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22" name="Group 10"/>
            <p:cNvGrpSpPr>
              <a:grpSpLocks/>
            </p:cNvGrpSpPr>
            <p:nvPr/>
          </p:nvGrpSpPr>
          <p:grpSpPr bwMode="auto">
            <a:xfrm>
              <a:off x="4468331" y="7021286"/>
              <a:ext cx="593526" cy="193938"/>
              <a:chOff x="3095127" y="3198223"/>
              <a:chExt cx="3734771" cy="1606138"/>
            </a:xfrm>
            <a:solidFill>
              <a:srgbClr val="FFFCC0"/>
            </a:solidFill>
          </p:grpSpPr>
          <p:sp>
            <p:nvSpPr>
              <p:cNvPr id="35" name="Rectangle 34"/>
              <p:cNvSpPr/>
              <p:nvPr/>
            </p:nvSpPr>
            <p:spPr>
              <a:xfrm>
                <a:off x="3647572" y="3200103"/>
                <a:ext cx="2647185" cy="1603960"/>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defRPr/>
                </a:pPr>
                <a:endParaRPr lang="en-US" sz="2000" dirty="0">
                  <a:solidFill>
                    <a:schemeClr val="tx1"/>
                  </a:solidFill>
                </a:endParaRPr>
              </a:p>
            </p:txBody>
          </p:sp>
          <p:sp>
            <p:nvSpPr>
              <p:cNvPr id="36" name="Pentagon 35"/>
              <p:cNvSpPr/>
              <p:nvPr/>
            </p:nvSpPr>
            <p:spPr>
              <a:xfrm>
                <a:off x="6294757"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37" name="Pentagon 36"/>
              <p:cNvSpPr/>
              <p:nvPr/>
            </p:nvSpPr>
            <p:spPr>
              <a:xfrm flipH="1">
                <a:off x="3098160"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25" name="Rounded Rectangle 24"/>
            <p:cNvSpPr>
              <a:spLocks noChangeArrowheads="1"/>
            </p:cNvSpPr>
            <p:nvPr/>
          </p:nvSpPr>
          <p:spPr bwMode="auto">
            <a:xfrm>
              <a:off x="2686516" y="6943020"/>
              <a:ext cx="524203" cy="359833"/>
            </a:xfrm>
            <a:prstGeom prst="roundRect">
              <a:avLst>
                <a:gd name="adj" fmla="val 16667"/>
              </a:avLst>
            </a:prstGeom>
            <a:solidFill>
              <a:srgbClr val="ADADEB"/>
            </a:solidFill>
            <a:ln w="9525">
              <a:solidFill>
                <a:srgbClr val="000000"/>
              </a:solidFill>
              <a:round/>
              <a:headEnd/>
              <a:tailEnd/>
            </a:ln>
            <a:effectLst>
              <a:outerShdw dist="23000" dir="5400000" rotWithShape="0">
                <a:srgbClr val="808080">
                  <a:alpha val="34998"/>
                </a:srgbClr>
              </a:outerShdw>
            </a:effectLst>
          </p:spPr>
          <p:txBody>
            <a:bodyPr/>
            <a:lstStyle/>
            <a:p>
              <a:pPr algn="ctr">
                <a:defRPr/>
              </a:pPr>
              <a:endParaRPr lang="en-AU" sz="1200">
                <a:cs typeface="Times New Roman" pitchFamily="-112" charset="0"/>
              </a:endParaRPr>
            </a:p>
          </p:txBody>
        </p:sp>
        <p:grpSp>
          <p:nvGrpSpPr>
            <p:cNvPr id="23" name="Group 10"/>
            <p:cNvGrpSpPr>
              <a:grpSpLocks/>
            </p:cNvGrpSpPr>
            <p:nvPr/>
          </p:nvGrpSpPr>
          <p:grpSpPr bwMode="auto">
            <a:xfrm>
              <a:off x="3240664" y="7021286"/>
              <a:ext cx="593526" cy="193938"/>
              <a:chOff x="3095127" y="3198223"/>
              <a:chExt cx="3734771" cy="1606138"/>
            </a:xfrm>
            <a:solidFill>
              <a:srgbClr val="FFFCC0"/>
            </a:solidFill>
          </p:grpSpPr>
          <p:sp>
            <p:nvSpPr>
              <p:cNvPr id="32" name="Rectangle 31"/>
              <p:cNvSpPr/>
              <p:nvPr/>
            </p:nvSpPr>
            <p:spPr>
              <a:xfrm>
                <a:off x="3640915" y="3200103"/>
                <a:ext cx="2647185" cy="1603960"/>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defRPr/>
                </a:pPr>
                <a:endParaRPr lang="en-US" sz="2000" dirty="0">
                  <a:solidFill>
                    <a:schemeClr val="tx1"/>
                  </a:solidFill>
                </a:endParaRPr>
              </a:p>
              <a:p>
                <a:pPr>
                  <a:defRPr/>
                </a:pPr>
                <a:endParaRPr lang="en-US" sz="2000" dirty="0">
                  <a:solidFill>
                    <a:schemeClr val="tx1"/>
                  </a:solidFill>
                </a:endParaRPr>
              </a:p>
            </p:txBody>
          </p:sp>
          <p:sp>
            <p:nvSpPr>
              <p:cNvPr id="33" name="Pentagon 32"/>
              <p:cNvSpPr/>
              <p:nvPr/>
            </p:nvSpPr>
            <p:spPr>
              <a:xfrm>
                <a:off x="6288100"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34" name="Pentagon 33"/>
              <p:cNvSpPr/>
              <p:nvPr/>
            </p:nvSpPr>
            <p:spPr>
              <a:xfrm flipH="1">
                <a:off x="3091503"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24" name="Group 10"/>
            <p:cNvGrpSpPr>
              <a:grpSpLocks/>
            </p:cNvGrpSpPr>
            <p:nvPr/>
          </p:nvGrpSpPr>
          <p:grpSpPr bwMode="auto">
            <a:xfrm rot="5400000">
              <a:off x="2644836" y="6540288"/>
              <a:ext cx="552594" cy="208304"/>
              <a:chOff x="3095127" y="3198223"/>
              <a:chExt cx="3734771" cy="1606138"/>
            </a:xfrm>
            <a:solidFill>
              <a:srgbClr val="FFFCC0"/>
            </a:solidFill>
          </p:grpSpPr>
          <p:sp>
            <p:nvSpPr>
              <p:cNvPr id="29" name="Rectangle 28"/>
              <p:cNvSpPr/>
              <p:nvPr/>
            </p:nvSpPr>
            <p:spPr>
              <a:xfrm>
                <a:off x="3637722" y="3194445"/>
                <a:ext cx="2660867" cy="1615745"/>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30" name="Pentagon 29"/>
              <p:cNvSpPr/>
              <p:nvPr/>
            </p:nvSpPr>
            <p:spPr>
              <a:xfrm>
                <a:off x="6255676" y="3231166"/>
                <a:ext cx="547198" cy="161574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31" name="Pentagon 30"/>
              <p:cNvSpPr/>
              <p:nvPr/>
            </p:nvSpPr>
            <p:spPr>
              <a:xfrm flipH="1">
                <a:off x="3058343" y="3231166"/>
                <a:ext cx="547198" cy="161574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pic>
        <p:nvPicPr>
          <p:cNvPr id="68"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69" name="Rounded Rectangle 68"/>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tr-TR" dirty="0" smtClean="0">
                <a:ea typeface="ＭＳ Ｐゴシック" pitchFamily="-112" charset="-128"/>
              </a:rPr>
              <a:t>Aktörlerin Tespiti</a:t>
            </a:r>
            <a:endParaRPr lang="en-GB" dirty="0" smtClean="0">
              <a:ea typeface="ＭＳ Ｐゴシック" pitchFamily="-112" charset="-128"/>
            </a:endParaRPr>
          </a:p>
        </p:txBody>
      </p:sp>
      <p:sp>
        <p:nvSpPr>
          <p:cNvPr id="3075" name="Rectangle 3"/>
          <p:cNvSpPr>
            <a:spLocks noGrp="1" noChangeArrowheads="1"/>
          </p:cNvSpPr>
          <p:nvPr>
            <p:ph type="body" idx="1"/>
          </p:nvPr>
        </p:nvSpPr>
        <p:spPr>
          <a:xfrm>
            <a:off x="939800" y="1524000"/>
            <a:ext cx="8407400" cy="2895600"/>
          </a:xfrm>
        </p:spPr>
        <p:txBody>
          <a:bodyPr/>
          <a:lstStyle/>
          <a:p>
            <a:r>
              <a:rPr lang="tr-TR" dirty="0" smtClean="0">
                <a:ea typeface="ＭＳ Ｐゴシック" pitchFamily="-112" charset="-128"/>
              </a:rPr>
              <a:t>Analiz amaçlı bir yöntemdir.</a:t>
            </a:r>
            <a:endParaRPr lang="fr-CH" dirty="0" smtClean="0">
              <a:ea typeface="ＭＳ Ｐゴシック" pitchFamily="-112" charset="-128"/>
            </a:endParaRPr>
          </a:p>
          <a:p>
            <a:r>
              <a:rPr lang="tr-TR" dirty="0" smtClean="0">
                <a:ea typeface="ＭＳ Ｐゴシック" pitchFamily="-112" charset="-128"/>
              </a:rPr>
              <a:t>Mevcut karmaşık ilişkiler ağını anlamaya yardımcı olur. </a:t>
            </a:r>
            <a:endParaRPr lang="fr-CH" dirty="0" smtClean="0">
              <a:ea typeface="ＭＳ Ｐゴシック" pitchFamily="-112" charset="-128"/>
            </a:endParaRPr>
          </a:p>
          <a:p>
            <a:r>
              <a:rPr lang="tr-TR" dirty="0" smtClean="0">
                <a:ea typeface="ＭＳ Ｐゴシック" pitchFamily="-112" charset="-128"/>
              </a:rPr>
              <a:t>İyi niyetli müdahale için fırsatları tespit etme imkanı sağlar. </a:t>
            </a:r>
            <a:endParaRPr lang="en-GB" dirty="0" smtClean="0">
              <a:ea typeface="ＭＳ Ｐゴシック" pitchFamily="-112" charset="-128"/>
            </a:endParaRPr>
          </a:p>
        </p:txBody>
      </p:sp>
      <p:grpSp>
        <p:nvGrpSpPr>
          <p:cNvPr id="3076" name="Group 71"/>
          <p:cNvGrpSpPr>
            <a:grpSpLocks/>
          </p:cNvGrpSpPr>
          <p:nvPr/>
        </p:nvGrpSpPr>
        <p:grpSpPr bwMode="auto">
          <a:xfrm>
            <a:off x="2336800" y="4724400"/>
            <a:ext cx="4800600" cy="2286000"/>
            <a:chOff x="2260600" y="5029200"/>
            <a:chExt cx="4800600" cy="2286000"/>
          </a:xfrm>
        </p:grpSpPr>
        <p:sp>
          <p:nvSpPr>
            <p:cNvPr id="73" name="U-Turn Arrow 72"/>
            <p:cNvSpPr/>
            <p:nvPr/>
          </p:nvSpPr>
          <p:spPr bwMode="auto">
            <a:xfrm rot="16200000">
              <a:off x="1574800" y="5791200"/>
              <a:ext cx="2133600" cy="762000"/>
            </a:xfrm>
            <a:prstGeom prst="uturnArrow">
              <a:avLst>
                <a:gd name="adj1" fmla="val 11906"/>
                <a:gd name="adj2" fmla="val 17261"/>
                <a:gd name="adj3" fmla="val 20701"/>
                <a:gd name="adj4" fmla="val 79299"/>
                <a:gd name="adj5" fmla="val 100000"/>
              </a:avLst>
            </a:prstGeom>
            <a:solidFill>
              <a:srgbClr val="FFFCC0"/>
            </a:solidFill>
            <a:ln w="3175"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sp>
        <p:sp>
          <p:nvSpPr>
            <p:cNvPr id="75" name="Rounded Rectangle 74"/>
            <p:cNvSpPr>
              <a:spLocks noChangeArrowheads="1"/>
            </p:cNvSpPr>
            <p:nvPr/>
          </p:nvSpPr>
          <p:spPr bwMode="auto">
            <a:xfrm>
              <a:off x="3868738" y="5976938"/>
              <a:ext cx="561975"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grpSp>
          <p:nvGrpSpPr>
            <p:cNvPr id="3" name="Group 10"/>
            <p:cNvGrpSpPr>
              <a:grpSpLocks/>
            </p:cNvGrpSpPr>
            <p:nvPr/>
          </p:nvGrpSpPr>
          <p:grpSpPr bwMode="auto">
            <a:xfrm>
              <a:off x="4500563" y="6042025"/>
              <a:ext cx="561975" cy="195263"/>
              <a:chOff x="3098301" y="3204108"/>
              <a:chExt cx="3738831" cy="1594647"/>
            </a:xfrm>
            <a:solidFill>
              <a:srgbClr val="FFFCC0"/>
            </a:solidFill>
          </p:grpSpPr>
          <p:sp>
            <p:nvSpPr>
              <p:cNvPr id="183" name="Rectangle 4"/>
              <p:cNvSpPr/>
              <p:nvPr/>
            </p:nvSpPr>
            <p:spPr>
              <a:xfrm>
                <a:off x="3647508" y="3204108"/>
                <a:ext cx="2640417" cy="1594647"/>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184" name="Pentagon 5"/>
              <p:cNvSpPr/>
              <p:nvPr/>
            </p:nvSpPr>
            <p:spPr>
              <a:xfrm>
                <a:off x="6287925" y="3204108"/>
                <a:ext cx="549207"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85" name="Pentagon 7"/>
              <p:cNvSpPr/>
              <p:nvPr/>
            </p:nvSpPr>
            <p:spPr>
              <a:xfrm flipH="1">
                <a:off x="3098301" y="3204108"/>
                <a:ext cx="549207"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80" name="Rounded Rectangle 79"/>
            <p:cNvSpPr>
              <a:spLocks noChangeArrowheads="1"/>
            </p:cNvSpPr>
            <p:nvPr/>
          </p:nvSpPr>
          <p:spPr bwMode="auto">
            <a:xfrm>
              <a:off x="5167313" y="5976938"/>
              <a:ext cx="525462"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sp>
          <p:nvSpPr>
            <p:cNvPr id="82" name="Rounded Rectangle 81"/>
            <p:cNvSpPr>
              <a:spLocks noChangeArrowheads="1"/>
            </p:cNvSpPr>
            <p:nvPr/>
          </p:nvSpPr>
          <p:spPr bwMode="auto">
            <a:xfrm>
              <a:off x="3167063" y="5029200"/>
              <a:ext cx="561975"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grpSp>
          <p:nvGrpSpPr>
            <p:cNvPr id="4" name="Group 10"/>
            <p:cNvGrpSpPr>
              <a:grpSpLocks/>
            </p:cNvGrpSpPr>
            <p:nvPr/>
          </p:nvGrpSpPr>
          <p:grpSpPr bwMode="auto">
            <a:xfrm>
              <a:off x="3238500" y="6042025"/>
              <a:ext cx="560388" cy="195263"/>
              <a:chOff x="3102825" y="3204108"/>
              <a:chExt cx="3728272" cy="1594647"/>
            </a:xfrm>
            <a:solidFill>
              <a:srgbClr val="FFFCC0"/>
            </a:solidFill>
          </p:grpSpPr>
          <p:sp>
            <p:nvSpPr>
              <p:cNvPr id="180" name="Rectangle 10"/>
              <p:cNvSpPr/>
              <p:nvPr/>
            </p:nvSpPr>
            <p:spPr>
              <a:xfrm>
                <a:off x="3641474" y="3204108"/>
                <a:ext cx="2650975" cy="1594647"/>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181" name="Pentagon 12"/>
              <p:cNvSpPr/>
              <p:nvPr/>
            </p:nvSpPr>
            <p:spPr>
              <a:xfrm>
                <a:off x="6292449" y="3204108"/>
                <a:ext cx="538648"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82" name="Pentagon 13"/>
              <p:cNvSpPr/>
              <p:nvPr/>
            </p:nvSpPr>
            <p:spPr>
              <a:xfrm flipH="1">
                <a:off x="3102825" y="3204108"/>
                <a:ext cx="538648" cy="1594647"/>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84" name="Rounded Rectangle 83"/>
            <p:cNvSpPr>
              <a:spLocks noChangeArrowheads="1"/>
            </p:cNvSpPr>
            <p:nvPr/>
          </p:nvSpPr>
          <p:spPr bwMode="auto">
            <a:xfrm>
              <a:off x="2641600" y="5976938"/>
              <a:ext cx="525463"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grpSp>
          <p:nvGrpSpPr>
            <p:cNvPr id="5" name="Group 84"/>
            <p:cNvGrpSpPr>
              <a:grpSpLocks/>
            </p:cNvGrpSpPr>
            <p:nvPr/>
          </p:nvGrpSpPr>
          <p:grpSpPr bwMode="auto">
            <a:xfrm rot="3068209">
              <a:off x="3508888" y="5558836"/>
              <a:ext cx="553013" cy="209143"/>
              <a:chOff x="3094716" y="3190346"/>
              <a:chExt cx="3737601" cy="1612600"/>
            </a:xfrm>
            <a:solidFill>
              <a:srgbClr val="FFFCC0"/>
            </a:solidFill>
          </p:grpSpPr>
          <p:sp>
            <p:nvSpPr>
              <p:cNvPr id="177" name="Rectangle 176"/>
              <p:cNvSpPr/>
              <p:nvPr/>
            </p:nvSpPr>
            <p:spPr>
              <a:xfrm>
                <a:off x="3638446" y="3194904"/>
                <a:ext cx="2650142" cy="1603495"/>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178" name="Pentagon 177"/>
              <p:cNvSpPr/>
              <p:nvPr/>
            </p:nvSpPr>
            <p:spPr>
              <a:xfrm>
                <a:off x="6285119" y="3199443"/>
                <a:ext cx="547198" cy="160350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79" name="Pentagon 19"/>
              <p:cNvSpPr/>
              <p:nvPr/>
            </p:nvSpPr>
            <p:spPr>
              <a:xfrm flipH="1">
                <a:off x="3094716" y="3190346"/>
                <a:ext cx="547198" cy="160350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88" name="Rounded Rectangle 87"/>
            <p:cNvSpPr>
              <a:spLocks noChangeArrowheads="1"/>
            </p:cNvSpPr>
            <p:nvPr/>
          </p:nvSpPr>
          <p:spPr bwMode="auto">
            <a:xfrm>
              <a:off x="5799138" y="5029200"/>
              <a:ext cx="525462"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cs typeface="Times New Roman" pitchFamily="-112" charset="0"/>
              </a:endParaRPr>
            </a:p>
          </p:txBody>
        </p:sp>
        <p:grpSp>
          <p:nvGrpSpPr>
            <p:cNvPr id="6" name="Group 90"/>
            <p:cNvGrpSpPr>
              <a:grpSpLocks/>
            </p:cNvGrpSpPr>
            <p:nvPr/>
          </p:nvGrpSpPr>
          <p:grpSpPr bwMode="auto">
            <a:xfrm rot="18115863">
              <a:off x="2841223" y="5561962"/>
              <a:ext cx="518932" cy="212789"/>
              <a:chOff x="3093940" y="3185136"/>
              <a:chExt cx="3708204" cy="1617934"/>
            </a:xfrm>
            <a:solidFill>
              <a:srgbClr val="FFFCC0"/>
            </a:solidFill>
          </p:grpSpPr>
          <p:sp>
            <p:nvSpPr>
              <p:cNvPr id="174" name="Rectangle 22"/>
              <p:cNvSpPr/>
              <p:nvPr/>
            </p:nvSpPr>
            <p:spPr>
              <a:xfrm>
                <a:off x="3645086" y="3197691"/>
                <a:ext cx="2643153" cy="1605379"/>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175" name="Pentagon 23"/>
              <p:cNvSpPr/>
              <p:nvPr/>
            </p:nvSpPr>
            <p:spPr>
              <a:xfrm>
                <a:off x="6257631" y="3185136"/>
                <a:ext cx="544513" cy="160537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76" name="Pentagon 24"/>
              <p:cNvSpPr/>
              <p:nvPr/>
            </p:nvSpPr>
            <p:spPr>
              <a:xfrm flipH="1">
                <a:off x="3093940" y="3192291"/>
                <a:ext cx="544513" cy="1605372"/>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7" name="Group 10"/>
            <p:cNvGrpSpPr>
              <a:grpSpLocks/>
            </p:cNvGrpSpPr>
            <p:nvPr/>
          </p:nvGrpSpPr>
          <p:grpSpPr bwMode="auto">
            <a:xfrm>
              <a:off x="3767138" y="5097463"/>
              <a:ext cx="593725" cy="193675"/>
              <a:chOff x="3099914" y="3202280"/>
              <a:chExt cx="3736022" cy="1603960"/>
            </a:xfrm>
            <a:solidFill>
              <a:srgbClr val="FFFCC0"/>
            </a:solidFill>
          </p:grpSpPr>
          <p:sp>
            <p:nvSpPr>
              <p:cNvPr id="171" name="Rectangle 170"/>
              <p:cNvSpPr/>
              <p:nvPr/>
            </p:nvSpPr>
            <p:spPr>
              <a:xfrm>
                <a:off x="3639339" y="3202280"/>
                <a:ext cx="2657170" cy="1603960"/>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172" name="Pentagon 171"/>
              <p:cNvSpPr/>
              <p:nvPr/>
            </p:nvSpPr>
            <p:spPr>
              <a:xfrm>
                <a:off x="6296510" y="3202280"/>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73" name="Pentagon 172"/>
              <p:cNvSpPr/>
              <p:nvPr/>
            </p:nvSpPr>
            <p:spPr>
              <a:xfrm flipH="1">
                <a:off x="3099914" y="3202280"/>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8" name="Group 10"/>
            <p:cNvGrpSpPr>
              <a:grpSpLocks/>
            </p:cNvGrpSpPr>
            <p:nvPr/>
          </p:nvGrpSpPr>
          <p:grpSpPr bwMode="auto">
            <a:xfrm rot="3617579">
              <a:off x="6144564" y="5579739"/>
              <a:ext cx="552160" cy="213374"/>
              <a:chOff x="3089269" y="3174916"/>
              <a:chExt cx="3731837" cy="1651042"/>
            </a:xfrm>
            <a:solidFill>
              <a:srgbClr val="FFFCC0"/>
            </a:solidFill>
          </p:grpSpPr>
          <p:sp>
            <p:nvSpPr>
              <p:cNvPr id="168" name="Rectangle 167"/>
              <p:cNvSpPr/>
              <p:nvPr/>
            </p:nvSpPr>
            <p:spPr>
              <a:xfrm>
                <a:off x="3634777" y="3198895"/>
                <a:ext cx="2650136" cy="1609167"/>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169" name="Pentagon 168"/>
              <p:cNvSpPr/>
              <p:nvPr/>
            </p:nvSpPr>
            <p:spPr>
              <a:xfrm>
                <a:off x="6273908" y="3204504"/>
                <a:ext cx="547198" cy="1621454"/>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70" name="Pentagon 169"/>
              <p:cNvSpPr/>
              <p:nvPr/>
            </p:nvSpPr>
            <p:spPr>
              <a:xfrm flipH="1">
                <a:off x="3089269" y="3174916"/>
                <a:ext cx="547191" cy="1621454"/>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9" name="Group 10"/>
            <p:cNvGrpSpPr>
              <a:grpSpLocks/>
            </p:cNvGrpSpPr>
            <p:nvPr/>
          </p:nvGrpSpPr>
          <p:grpSpPr bwMode="auto">
            <a:xfrm rot="17760007">
              <a:off x="5419547" y="5571099"/>
              <a:ext cx="549731" cy="210413"/>
              <a:chOff x="3091953" y="3177034"/>
              <a:chExt cx="3715425" cy="1622410"/>
            </a:xfrm>
            <a:solidFill>
              <a:srgbClr val="FFFCC0"/>
            </a:solidFill>
          </p:grpSpPr>
          <p:sp>
            <p:nvSpPr>
              <p:cNvPr id="165" name="Rectangle 164"/>
              <p:cNvSpPr/>
              <p:nvPr/>
            </p:nvSpPr>
            <p:spPr>
              <a:xfrm>
                <a:off x="3655438" y="3208183"/>
                <a:ext cx="2628687" cy="1591261"/>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166" name="Pentagon 165"/>
              <p:cNvSpPr/>
              <p:nvPr/>
            </p:nvSpPr>
            <p:spPr>
              <a:xfrm>
                <a:off x="6270912" y="3179304"/>
                <a:ext cx="536466" cy="159126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67" name="Pentagon 166"/>
              <p:cNvSpPr/>
              <p:nvPr/>
            </p:nvSpPr>
            <p:spPr>
              <a:xfrm flipH="1">
                <a:off x="3091953" y="3177034"/>
                <a:ext cx="536466" cy="1579024"/>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96" name="Rounded Rectangle 95"/>
            <p:cNvSpPr>
              <a:spLocks noChangeArrowheads="1"/>
            </p:cNvSpPr>
            <p:nvPr/>
          </p:nvSpPr>
          <p:spPr bwMode="auto">
            <a:xfrm>
              <a:off x="4395788" y="5029200"/>
              <a:ext cx="560387"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sp>
          <p:nvSpPr>
            <p:cNvPr id="137" name="Rounded Rectangle 136"/>
            <p:cNvSpPr>
              <a:spLocks noChangeArrowheads="1"/>
            </p:cNvSpPr>
            <p:nvPr/>
          </p:nvSpPr>
          <p:spPr bwMode="auto">
            <a:xfrm>
              <a:off x="6499225" y="5976938"/>
              <a:ext cx="561975"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grpSp>
          <p:nvGrpSpPr>
            <p:cNvPr id="10" name="Group 10"/>
            <p:cNvGrpSpPr>
              <a:grpSpLocks/>
            </p:cNvGrpSpPr>
            <p:nvPr/>
          </p:nvGrpSpPr>
          <p:grpSpPr bwMode="auto">
            <a:xfrm rot="3423943">
              <a:off x="4848000" y="5566298"/>
              <a:ext cx="556073" cy="208504"/>
              <a:chOff x="3074505" y="3195449"/>
              <a:chExt cx="3758298" cy="1607677"/>
            </a:xfrm>
            <a:solidFill>
              <a:srgbClr val="FFFCC0"/>
            </a:solidFill>
          </p:grpSpPr>
          <p:sp>
            <p:nvSpPr>
              <p:cNvPr id="162" name="Rectangle 161"/>
              <p:cNvSpPr/>
              <p:nvPr/>
            </p:nvSpPr>
            <p:spPr>
              <a:xfrm>
                <a:off x="3635999" y="3195720"/>
                <a:ext cx="2650143" cy="1603503"/>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buFont typeface="Arial"/>
                  <a:buChar char="•"/>
                  <a:defRPr/>
                </a:pPr>
                <a:endParaRPr lang="en-US" sz="2000" dirty="0">
                  <a:solidFill>
                    <a:schemeClr val="tx1"/>
                  </a:solidFill>
                </a:endParaRPr>
              </a:p>
            </p:txBody>
          </p:sp>
          <p:sp>
            <p:nvSpPr>
              <p:cNvPr id="163" name="Pentagon 162"/>
              <p:cNvSpPr/>
              <p:nvPr/>
            </p:nvSpPr>
            <p:spPr>
              <a:xfrm>
                <a:off x="6285603" y="3195449"/>
                <a:ext cx="547200" cy="160349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64" name="Pentagon 163"/>
              <p:cNvSpPr/>
              <p:nvPr/>
            </p:nvSpPr>
            <p:spPr>
              <a:xfrm flipH="1">
                <a:off x="3074505" y="3199623"/>
                <a:ext cx="547193" cy="160350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139" name="Rounded Rectangle 138"/>
            <p:cNvSpPr>
              <a:spLocks noChangeArrowheads="1"/>
            </p:cNvSpPr>
            <p:nvPr/>
          </p:nvSpPr>
          <p:spPr bwMode="auto">
            <a:xfrm>
              <a:off x="5132388" y="6956425"/>
              <a:ext cx="560387"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sp>
          <p:nvSpPr>
            <p:cNvPr id="140" name="Rounded Rectangle 139"/>
            <p:cNvSpPr>
              <a:spLocks noChangeArrowheads="1"/>
            </p:cNvSpPr>
            <p:nvPr/>
          </p:nvSpPr>
          <p:spPr bwMode="auto">
            <a:xfrm>
              <a:off x="3868738" y="6956425"/>
              <a:ext cx="561975" cy="358775"/>
            </a:xfrm>
            <a:prstGeom prst="roundRect">
              <a:avLst>
                <a:gd name="adj" fmla="val 16667"/>
              </a:avLst>
            </a:prstGeom>
            <a:solidFill>
              <a:srgbClr val="FFDDFD"/>
            </a:solidFill>
            <a:ln w="9525">
              <a:solidFill>
                <a:srgbClr val="000000"/>
              </a:solidFill>
              <a:round/>
              <a:headEnd/>
              <a:tailEnd/>
            </a:ln>
            <a:effectLst>
              <a:outerShdw dist="23000" dir="5400000" rotWithShape="0">
                <a:srgbClr val="808080">
                  <a:alpha val="34998"/>
                </a:srgbClr>
              </a:outerShdw>
            </a:effectLst>
          </p:spPr>
          <p:txBody>
            <a:bodyPr/>
            <a:lstStyle/>
            <a:p>
              <a:pPr>
                <a:lnSpc>
                  <a:spcPct val="80000"/>
                </a:lnSpc>
                <a:defRPr/>
              </a:pPr>
              <a:endParaRPr lang="en-AU" sz="1900">
                <a:solidFill>
                  <a:srgbClr val="000000"/>
                </a:solidFill>
                <a:cs typeface="Times New Roman" pitchFamily="-112" charset="0"/>
              </a:endParaRPr>
            </a:p>
          </p:txBody>
        </p:sp>
        <p:grpSp>
          <p:nvGrpSpPr>
            <p:cNvPr id="11" name="Group 10"/>
            <p:cNvGrpSpPr>
              <a:grpSpLocks/>
            </p:cNvGrpSpPr>
            <p:nvPr/>
          </p:nvGrpSpPr>
          <p:grpSpPr bwMode="auto">
            <a:xfrm rot="5400000">
              <a:off x="5130008" y="6538119"/>
              <a:ext cx="552449" cy="207964"/>
              <a:chOff x="3062382" y="3240488"/>
              <a:chExt cx="3733794" cy="1603513"/>
            </a:xfrm>
            <a:solidFill>
              <a:srgbClr val="FFFCC0"/>
            </a:solidFill>
          </p:grpSpPr>
          <p:sp>
            <p:nvSpPr>
              <p:cNvPr id="159" name="Rectangle 158"/>
              <p:cNvSpPr/>
              <p:nvPr/>
            </p:nvSpPr>
            <p:spPr>
              <a:xfrm>
                <a:off x="3609576" y="3240488"/>
                <a:ext cx="2650135" cy="1603509"/>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160" name="Pentagon 159"/>
              <p:cNvSpPr/>
              <p:nvPr/>
            </p:nvSpPr>
            <p:spPr>
              <a:xfrm>
                <a:off x="6248985" y="3240488"/>
                <a:ext cx="547191" cy="16035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61" name="Pentagon 160"/>
              <p:cNvSpPr/>
              <p:nvPr/>
            </p:nvSpPr>
            <p:spPr>
              <a:xfrm flipH="1">
                <a:off x="3062382" y="3240492"/>
                <a:ext cx="547198" cy="16035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2" name="Group 10"/>
            <p:cNvGrpSpPr>
              <a:grpSpLocks/>
            </p:cNvGrpSpPr>
            <p:nvPr/>
          </p:nvGrpSpPr>
          <p:grpSpPr bwMode="auto">
            <a:xfrm rot="5400000">
              <a:off x="3861597" y="6525419"/>
              <a:ext cx="552449" cy="207962"/>
              <a:chOff x="3066312" y="3236992"/>
              <a:chExt cx="3733794" cy="1603504"/>
            </a:xfrm>
            <a:solidFill>
              <a:srgbClr val="FFFCC0"/>
            </a:solidFill>
          </p:grpSpPr>
          <p:sp>
            <p:nvSpPr>
              <p:cNvPr id="156" name="Rectangle 155"/>
              <p:cNvSpPr/>
              <p:nvPr/>
            </p:nvSpPr>
            <p:spPr>
              <a:xfrm>
                <a:off x="3613506" y="3236992"/>
                <a:ext cx="2650135" cy="1603501"/>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157" name="Pentagon 156"/>
              <p:cNvSpPr/>
              <p:nvPr/>
            </p:nvSpPr>
            <p:spPr>
              <a:xfrm>
                <a:off x="6252915" y="3236992"/>
                <a:ext cx="547191" cy="160350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58" name="Pentagon 157"/>
              <p:cNvSpPr/>
              <p:nvPr/>
            </p:nvSpPr>
            <p:spPr>
              <a:xfrm flipH="1">
                <a:off x="3066312" y="3236995"/>
                <a:ext cx="547198" cy="160350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3" name="Group 10"/>
            <p:cNvGrpSpPr>
              <a:grpSpLocks/>
            </p:cNvGrpSpPr>
            <p:nvPr/>
          </p:nvGrpSpPr>
          <p:grpSpPr bwMode="auto">
            <a:xfrm>
              <a:off x="4468813" y="7021513"/>
              <a:ext cx="593725" cy="193675"/>
              <a:chOff x="3098160" y="3200103"/>
              <a:chExt cx="3736023" cy="1603960"/>
            </a:xfrm>
            <a:solidFill>
              <a:srgbClr val="FFFCC0"/>
            </a:solidFill>
          </p:grpSpPr>
          <p:sp>
            <p:nvSpPr>
              <p:cNvPr id="153" name="Rectangle 152"/>
              <p:cNvSpPr/>
              <p:nvPr/>
            </p:nvSpPr>
            <p:spPr>
              <a:xfrm>
                <a:off x="3647572" y="3200103"/>
                <a:ext cx="2647185" cy="1603960"/>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154" name="Pentagon 153"/>
              <p:cNvSpPr/>
              <p:nvPr/>
            </p:nvSpPr>
            <p:spPr>
              <a:xfrm>
                <a:off x="6294757"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55" name="Pentagon 154"/>
              <p:cNvSpPr/>
              <p:nvPr/>
            </p:nvSpPr>
            <p:spPr>
              <a:xfrm flipH="1">
                <a:off x="3098160"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144" name="Rounded Rectangle 143"/>
            <p:cNvSpPr>
              <a:spLocks noChangeArrowheads="1"/>
            </p:cNvSpPr>
            <p:nvPr/>
          </p:nvSpPr>
          <p:spPr bwMode="auto">
            <a:xfrm>
              <a:off x="2686050" y="6943725"/>
              <a:ext cx="525463" cy="358775"/>
            </a:xfrm>
            <a:prstGeom prst="roundRect">
              <a:avLst>
                <a:gd name="adj" fmla="val 16667"/>
              </a:avLst>
            </a:prstGeom>
            <a:solidFill>
              <a:srgbClr val="ADADEB"/>
            </a:solidFill>
            <a:ln w="9525">
              <a:solidFill>
                <a:srgbClr val="000000"/>
              </a:solidFill>
              <a:round/>
              <a:headEnd/>
              <a:tailEnd/>
            </a:ln>
            <a:effectLst>
              <a:outerShdw dist="23000" dir="5400000" rotWithShape="0">
                <a:srgbClr val="808080">
                  <a:alpha val="34998"/>
                </a:srgbClr>
              </a:outerShdw>
            </a:effectLst>
          </p:spPr>
          <p:txBody>
            <a:bodyPr/>
            <a:lstStyle/>
            <a:p>
              <a:pPr algn="ctr">
                <a:defRPr/>
              </a:pPr>
              <a:endParaRPr lang="en-AU" sz="1200">
                <a:cs typeface="Times New Roman" pitchFamily="-112" charset="0"/>
              </a:endParaRPr>
            </a:p>
          </p:txBody>
        </p:sp>
        <p:grpSp>
          <p:nvGrpSpPr>
            <p:cNvPr id="14" name="Group 10"/>
            <p:cNvGrpSpPr>
              <a:grpSpLocks/>
            </p:cNvGrpSpPr>
            <p:nvPr/>
          </p:nvGrpSpPr>
          <p:grpSpPr bwMode="auto">
            <a:xfrm>
              <a:off x="3240088" y="7021513"/>
              <a:ext cx="593725" cy="193675"/>
              <a:chOff x="3091503" y="3200103"/>
              <a:chExt cx="3736023" cy="1603960"/>
            </a:xfrm>
            <a:solidFill>
              <a:srgbClr val="FFFCC0"/>
            </a:solidFill>
          </p:grpSpPr>
          <p:sp>
            <p:nvSpPr>
              <p:cNvPr id="150" name="Rectangle 149"/>
              <p:cNvSpPr/>
              <p:nvPr/>
            </p:nvSpPr>
            <p:spPr>
              <a:xfrm>
                <a:off x="3640915" y="3200103"/>
                <a:ext cx="2647185" cy="1603960"/>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a:p>
                <a:pPr>
                  <a:defRPr/>
                </a:pPr>
                <a:endParaRPr lang="en-US" sz="2000" dirty="0">
                  <a:solidFill>
                    <a:schemeClr val="tx1"/>
                  </a:solidFill>
                </a:endParaRPr>
              </a:p>
            </p:txBody>
          </p:sp>
          <p:sp>
            <p:nvSpPr>
              <p:cNvPr id="151" name="Pentagon 150"/>
              <p:cNvSpPr/>
              <p:nvPr/>
            </p:nvSpPr>
            <p:spPr>
              <a:xfrm>
                <a:off x="6288100"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52" name="Pentagon 151"/>
              <p:cNvSpPr/>
              <p:nvPr/>
            </p:nvSpPr>
            <p:spPr>
              <a:xfrm flipH="1">
                <a:off x="3091503" y="3200103"/>
                <a:ext cx="539426" cy="1603960"/>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5" name="Group 10"/>
            <p:cNvGrpSpPr>
              <a:grpSpLocks/>
            </p:cNvGrpSpPr>
            <p:nvPr/>
          </p:nvGrpSpPr>
          <p:grpSpPr bwMode="auto">
            <a:xfrm rot="5400000">
              <a:off x="2641601" y="6532565"/>
              <a:ext cx="554040" cy="214312"/>
              <a:chOff x="3058343" y="3194445"/>
              <a:chExt cx="3744531" cy="1652466"/>
            </a:xfrm>
            <a:solidFill>
              <a:srgbClr val="FFFCC0"/>
            </a:solidFill>
          </p:grpSpPr>
          <p:sp>
            <p:nvSpPr>
              <p:cNvPr id="147" name="Rectangle 146"/>
              <p:cNvSpPr/>
              <p:nvPr/>
            </p:nvSpPr>
            <p:spPr>
              <a:xfrm>
                <a:off x="3637722" y="3194445"/>
                <a:ext cx="2660867" cy="1615745"/>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40000" lnSpcReduction="20000"/>
              </a:bodyPr>
              <a:lstStyle/>
              <a:p>
                <a:pPr>
                  <a:defRPr/>
                </a:pPr>
                <a:endParaRPr lang="en-US" sz="2000" dirty="0">
                  <a:solidFill>
                    <a:schemeClr val="tx1"/>
                  </a:solidFill>
                </a:endParaRPr>
              </a:p>
            </p:txBody>
          </p:sp>
          <p:sp>
            <p:nvSpPr>
              <p:cNvPr id="148" name="Pentagon 147"/>
              <p:cNvSpPr/>
              <p:nvPr/>
            </p:nvSpPr>
            <p:spPr>
              <a:xfrm>
                <a:off x="6255676" y="3231166"/>
                <a:ext cx="547198" cy="161574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49" name="Pentagon 148"/>
              <p:cNvSpPr/>
              <p:nvPr/>
            </p:nvSpPr>
            <p:spPr>
              <a:xfrm flipH="1">
                <a:off x="3058343" y="3231166"/>
                <a:ext cx="547198" cy="161574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sp>
        <p:nvSpPr>
          <p:cNvPr id="68" name="Rounded Rectangle 67"/>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84200" y="0"/>
            <a:ext cx="9575800" cy="1271587"/>
          </a:xfrm>
        </p:spPr>
        <p:txBody>
          <a:bodyPr/>
          <a:lstStyle/>
          <a:p>
            <a:r>
              <a:rPr lang="tr-TR" dirty="0" smtClean="0">
                <a:ea typeface="ＭＳ Ｐゴシック" pitchFamily="-112" charset="-128"/>
              </a:rPr>
              <a:t>1. Adım</a:t>
            </a:r>
            <a:r>
              <a:rPr lang="fr-CH" dirty="0" smtClean="0">
                <a:ea typeface="ＭＳ Ｐゴシック" pitchFamily="-112" charset="-128"/>
              </a:rPr>
              <a:t>: </a:t>
            </a:r>
            <a:r>
              <a:rPr lang="tr-TR" dirty="0" smtClean="0">
                <a:ea typeface="ＭＳ Ｐゴシック" pitchFamily="-112" charset="-128"/>
              </a:rPr>
              <a:t>Problemi Tespit Edin</a:t>
            </a:r>
            <a:endParaRPr lang="en-GB" dirty="0" smtClean="0">
              <a:ea typeface="ＭＳ Ｐゴシック" pitchFamily="-112" charset="-128"/>
            </a:endParaRPr>
          </a:p>
        </p:txBody>
      </p:sp>
      <p:sp>
        <p:nvSpPr>
          <p:cNvPr id="4099" name="Rectangle 3"/>
          <p:cNvSpPr>
            <a:spLocks noGrp="1" noChangeArrowheads="1"/>
          </p:cNvSpPr>
          <p:nvPr>
            <p:ph type="body" idx="1"/>
          </p:nvPr>
        </p:nvSpPr>
        <p:spPr>
          <a:xfrm>
            <a:off x="812800" y="2286000"/>
            <a:ext cx="8636000" cy="2438400"/>
          </a:xfrm>
        </p:spPr>
        <p:txBody>
          <a:bodyPr/>
          <a:lstStyle/>
          <a:p>
            <a:r>
              <a:rPr lang="tr-TR" dirty="0" smtClean="0">
                <a:ea typeface="ＭＳ Ｐゴシック" pitchFamily="-112" charset="-128"/>
              </a:rPr>
              <a:t>Herhangi bir durumda korumaya ilişkin çok sayıda problem mevcuttur. </a:t>
            </a:r>
            <a:endParaRPr lang="en-GB" dirty="0" smtClean="0">
              <a:ea typeface="ＭＳ Ｐゴシック" pitchFamily="-112" charset="-128"/>
            </a:endParaRPr>
          </a:p>
          <a:p>
            <a:r>
              <a:rPr lang="tr-TR" dirty="0" smtClean="0">
                <a:ea typeface="ＭＳ Ｐゴシック" pitchFamily="-112" charset="-128"/>
              </a:rPr>
              <a:t>Hangisini çözmeye çalışacağımız konusunu netleştirmek gerekir.</a:t>
            </a:r>
            <a:endParaRPr lang="en-GB" dirty="0" smtClean="0">
              <a:ea typeface="ＭＳ Ｐゴシック" pitchFamily="-112" charset="-128"/>
            </a:endParaRPr>
          </a:p>
        </p:txBody>
      </p:sp>
      <p:pic>
        <p:nvPicPr>
          <p:cNvPr id="4"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5" name="Rounded Rectangle 4"/>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17600" y="176213"/>
            <a:ext cx="9042400" cy="1271587"/>
          </a:xfrm>
        </p:spPr>
        <p:txBody>
          <a:bodyPr/>
          <a:lstStyle/>
          <a:p>
            <a:r>
              <a:rPr lang="tr-TR" sz="3600" dirty="0" smtClean="0">
                <a:ea typeface="ＭＳ Ｐゴシック" pitchFamily="-112" charset="-128"/>
              </a:rPr>
              <a:t>2. Adım</a:t>
            </a:r>
            <a:r>
              <a:rPr lang="fr-CH" sz="3600" dirty="0" smtClean="0">
                <a:ea typeface="ＭＳ Ｐゴシック" pitchFamily="-112" charset="-128"/>
              </a:rPr>
              <a:t>: </a:t>
            </a:r>
            <a:r>
              <a:rPr lang="tr-TR" sz="3600" dirty="0" smtClean="0">
                <a:ea typeface="ＭＳ Ｐゴシック" pitchFamily="-112" charset="-128"/>
              </a:rPr>
              <a:t>Anahtar Konumdaki  Aktörler/Paydaşları Belirleyin</a:t>
            </a:r>
            <a:endParaRPr lang="en-GB" sz="3600" dirty="0" smtClean="0">
              <a:ea typeface="ＭＳ Ｐゴシック" pitchFamily="-112" charset="-128"/>
            </a:endParaRPr>
          </a:p>
        </p:txBody>
      </p:sp>
      <p:sp>
        <p:nvSpPr>
          <p:cNvPr id="5123" name="Rectangle 3"/>
          <p:cNvSpPr>
            <a:spLocks noGrp="1" noChangeArrowheads="1"/>
          </p:cNvSpPr>
          <p:nvPr>
            <p:ph type="body" idx="1"/>
          </p:nvPr>
        </p:nvSpPr>
        <p:spPr>
          <a:xfrm>
            <a:off x="939800" y="1676400"/>
            <a:ext cx="8636000" cy="3733800"/>
          </a:xfrm>
        </p:spPr>
        <p:txBody>
          <a:bodyPr/>
          <a:lstStyle/>
          <a:p>
            <a:r>
              <a:rPr lang="tr-TR" dirty="0" smtClean="0">
                <a:ea typeface="ＭＳ Ｐゴシック" pitchFamily="-112" charset="-128"/>
              </a:rPr>
              <a:t>Konunun özünde yer alan başlıca aktörler kim? </a:t>
            </a:r>
            <a:endParaRPr lang="fr-CH" dirty="0" smtClean="0">
              <a:ea typeface="ＭＳ Ｐゴシック" pitchFamily="-112" charset="-128"/>
            </a:endParaRPr>
          </a:p>
        </p:txBody>
      </p:sp>
      <p:pic>
        <p:nvPicPr>
          <p:cNvPr id="4"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5" name="Rounded Rectangle 4"/>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08000" y="176213"/>
            <a:ext cx="9296400" cy="1271587"/>
          </a:xfrm>
        </p:spPr>
        <p:txBody>
          <a:bodyPr/>
          <a:lstStyle/>
          <a:p>
            <a:r>
              <a:rPr lang="tr-TR" dirty="0" smtClean="0">
                <a:ea typeface="ＭＳ Ｐゴシック" pitchFamily="-112" charset="-128"/>
              </a:rPr>
              <a:t>3. Adım</a:t>
            </a:r>
            <a:r>
              <a:rPr lang="fr-CH" dirty="0" smtClean="0">
                <a:ea typeface="ＭＳ Ｐゴシック" pitchFamily="-112" charset="-128"/>
              </a:rPr>
              <a:t>: </a:t>
            </a:r>
            <a:r>
              <a:rPr lang="tr-TR" dirty="0" smtClean="0">
                <a:ea typeface="ＭＳ Ｐゴシック" pitchFamily="-112" charset="-128"/>
              </a:rPr>
              <a:t>Önemli Aktörleri Analiz Edin</a:t>
            </a:r>
            <a:endParaRPr lang="fr-CH" dirty="0" smtClean="0">
              <a:ea typeface="ＭＳ Ｐゴシック" pitchFamily="-112" charset="-128"/>
            </a:endParaRPr>
          </a:p>
        </p:txBody>
      </p:sp>
      <p:sp>
        <p:nvSpPr>
          <p:cNvPr id="6147" name="Rectangle 3"/>
          <p:cNvSpPr>
            <a:spLocks noGrp="1" noChangeArrowheads="1"/>
          </p:cNvSpPr>
          <p:nvPr>
            <p:ph type="body" idx="1"/>
          </p:nvPr>
        </p:nvSpPr>
        <p:spPr>
          <a:xfrm>
            <a:off x="914400" y="1676400"/>
            <a:ext cx="9194800" cy="4038600"/>
          </a:xfrm>
        </p:spPr>
        <p:txBody>
          <a:bodyPr/>
          <a:lstStyle/>
          <a:p>
            <a:r>
              <a:rPr lang="tr-TR" sz="2800" dirty="0" smtClean="0">
                <a:ea typeface="ＭＳ Ｐゴシック" pitchFamily="-112" charset="-128"/>
              </a:rPr>
              <a:t>Ne yapmaya çalışıyorlar</a:t>
            </a:r>
            <a:r>
              <a:rPr lang="fr-CH" sz="2800" dirty="0" smtClean="0">
                <a:ea typeface="ＭＳ Ｐゴシック" pitchFamily="-112" charset="-128"/>
              </a:rPr>
              <a:t>? </a:t>
            </a:r>
            <a:r>
              <a:rPr lang="tr-TR" sz="2800" dirty="0" smtClean="0">
                <a:ea typeface="ＭＳ Ｐゴシック" pitchFamily="-112" charset="-128"/>
              </a:rPr>
              <a:t>Çıkarları, motivasyonları neler? </a:t>
            </a:r>
            <a:endParaRPr lang="fr-CH" sz="2800" dirty="0" smtClean="0">
              <a:ea typeface="ＭＳ Ｐゴシック" pitchFamily="-112" charset="-128"/>
            </a:endParaRPr>
          </a:p>
          <a:p>
            <a:r>
              <a:rPr lang="tr-TR" sz="2800" dirty="0" smtClean="0">
                <a:ea typeface="ＭＳ Ｐゴシック" pitchFamily="-112" charset="-128"/>
              </a:rPr>
              <a:t>Böyle davranmaya  çalışmalarının altındaki gerekçeler ne</a:t>
            </a:r>
            <a:r>
              <a:rPr lang="fr-CH" sz="2800" dirty="0" smtClean="0">
                <a:ea typeface="ＭＳ Ｐゴシック" pitchFamily="-112" charset="-128"/>
              </a:rPr>
              <a:t>?</a:t>
            </a:r>
          </a:p>
        </p:txBody>
      </p:sp>
      <p:pic>
        <p:nvPicPr>
          <p:cNvPr id="4"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5" name="Rounded Rectangle 4"/>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tr-TR" dirty="0" smtClean="0">
                <a:ea typeface="ＭＳ Ｐゴシック" pitchFamily="-112" charset="-128"/>
              </a:rPr>
              <a:t>4. Adım</a:t>
            </a:r>
            <a:r>
              <a:rPr lang="fr-CH" dirty="0" smtClean="0">
                <a:ea typeface="ＭＳ Ｐゴシック" pitchFamily="-112" charset="-128"/>
              </a:rPr>
              <a:t>: </a:t>
            </a:r>
            <a:r>
              <a:rPr lang="tr-TR" dirty="0" smtClean="0">
                <a:ea typeface="ＭＳ Ｐゴシック" pitchFamily="-112" charset="-128"/>
              </a:rPr>
              <a:t>İlişkileri Analiz Edin</a:t>
            </a:r>
            <a:endParaRPr lang="fr-CH" dirty="0" smtClean="0">
              <a:ea typeface="ＭＳ Ｐゴシック" pitchFamily="-112" charset="-128"/>
            </a:endParaRPr>
          </a:p>
        </p:txBody>
      </p:sp>
      <p:sp>
        <p:nvSpPr>
          <p:cNvPr id="8195" name="Rectangle 3"/>
          <p:cNvSpPr>
            <a:spLocks noGrp="1" noChangeArrowheads="1"/>
          </p:cNvSpPr>
          <p:nvPr>
            <p:ph type="body" idx="1"/>
          </p:nvPr>
        </p:nvSpPr>
        <p:spPr/>
        <p:txBody>
          <a:bodyPr/>
          <a:lstStyle/>
          <a:p>
            <a:r>
              <a:rPr lang="tr-TR" dirty="0" smtClean="0">
                <a:ea typeface="ＭＳ Ｐゴシック" pitchFamily="-112" charset="-128"/>
              </a:rPr>
              <a:t>Bu Aktörler Arasında Ne Tür Güç İlişkileri Var</a:t>
            </a:r>
            <a:r>
              <a:rPr lang="fr-CH" dirty="0" smtClean="0">
                <a:ea typeface="ＭＳ Ｐゴシック" pitchFamily="-112" charset="-128"/>
              </a:rPr>
              <a:t>?</a:t>
            </a:r>
          </a:p>
          <a:p>
            <a:pPr lvl="1"/>
            <a:r>
              <a:rPr lang="tr-TR" dirty="0" smtClean="0"/>
              <a:t>Kimin Kime İhtiyacı Var</a:t>
            </a:r>
            <a:r>
              <a:rPr lang="fr-CH" dirty="0" smtClean="0"/>
              <a:t>? </a:t>
            </a:r>
            <a:r>
              <a:rPr lang="tr-TR" dirty="0" smtClean="0"/>
              <a:t>Ne Amaçla</a:t>
            </a:r>
            <a:r>
              <a:rPr lang="fr-CH" dirty="0" smtClean="0"/>
              <a:t>?</a:t>
            </a:r>
          </a:p>
          <a:p>
            <a:pPr lvl="1"/>
            <a:r>
              <a:rPr lang="tr-TR" dirty="0" smtClean="0"/>
              <a:t>Kim Kime Destek Oluyor</a:t>
            </a:r>
            <a:r>
              <a:rPr lang="fr-CH" dirty="0" smtClean="0"/>
              <a:t>? </a:t>
            </a:r>
            <a:r>
              <a:rPr lang="tr-TR" dirty="0" smtClean="0"/>
              <a:t>Neden</a:t>
            </a:r>
            <a:r>
              <a:rPr lang="fr-CH" dirty="0" smtClean="0"/>
              <a:t>?</a:t>
            </a:r>
          </a:p>
          <a:p>
            <a:pPr lvl="1">
              <a:buFontTx/>
              <a:buNone/>
            </a:pPr>
            <a:endParaRPr lang="fr-CH" dirty="0" smtClean="0"/>
          </a:p>
          <a:p>
            <a:r>
              <a:rPr lang="tr-TR" dirty="0" smtClean="0">
                <a:ea typeface="ＭＳ Ｐゴシック" pitchFamily="-112" charset="-128"/>
              </a:rPr>
              <a:t>Biz Hangi Konularda Devreye Girebiliriz</a:t>
            </a:r>
            <a:r>
              <a:rPr lang="fr-CH" dirty="0" smtClean="0">
                <a:ea typeface="ＭＳ Ｐゴシック" pitchFamily="-112" charset="-128"/>
              </a:rPr>
              <a:t>?</a:t>
            </a:r>
          </a:p>
          <a:p>
            <a:endParaRPr lang="fr-CH" dirty="0" smtClean="0">
              <a:ea typeface="ＭＳ Ｐゴシック" pitchFamily="-112" charset="-128"/>
            </a:endParaRPr>
          </a:p>
        </p:txBody>
      </p:sp>
      <p:pic>
        <p:nvPicPr>
          <p:cNvPr id="4"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5" name="Rounded Rectangle 4"/>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84200" y="176213"/>
            <a:ext cx="9575800" cy="1271587"/>
          </a:xfrm>
        </p:spPr>
        <p:txBody>
          <a:bodyPr/>
          <a:lstStyle/>
          <a:p>
            <a:r>
              <a:rPr lang="tr-TR" sz="3600" dirty="0" smtClean="0">
                <a:ea typeface="ＭＳ Ｐゴシック" pitchFamily="-112" charset="-128"/>
              </a:rPr>
              <a:t>5. Adım</a:t>
            </a:r>
            <a:r>
              <a:rPr lang="fr-CH" sz="3600" dirty="0" smtClean="0">
                <a:ea typeface="ＭＳ Ｐゴシック" pitchFamily="-112" charset="-128"/>
              </a:rPr>
              <a:t>: </a:t>
            </a:r>
            <a:r>
              <a:rPr lang="tr-TR" sz="3600" dirty="0" smtClean="0">
                <a:ea typeface="ＭＳ Ｐゴシック" pitchFamily="-112" charset="-128"/>
              </a:rPr>
              <a:t>Haritayı Detaylandırın</a:t>
            </a:r>
            <a:r>
              <a:rPr lang="fr-CH" sz="3600" dirty="0" smtClean="0">
                <a:ea typeface="ＭＳ Ｐゴシック" pitchFamily="-112" charset="-128"/>
              </a:rPr>
              <a:t>: </a:t>
            </a:r>
            <a:r>
              <a:rPr lang="tr-TR" sz="3600" dirty="0" smtClean="0">
                <a:ea typeface="ＭＳ Ｐゴシック" pitchFamily="-112" charset="-128"/>
              </a:rPr>
              <a:t>Başka Aktörler ve İlişkileri Ekleyin</a:t>
            </a:r>
            <a:endParaRPr lang="en-GB" sz="3600" dirty="0" smtClean="0">
              <a:ea typeface="ＭＳ Ｐゴシック" pitchFamily="-112" charset="-128"/>
            </a:endParaRPr>
          </a:p>
        </p:txBody>
      </p:sp>
      <p:sp>
        <p:nvSpPr>
          <p:cNvPr id="10243" name="Rectangle 3"/>
          <p:cNvSpPr>
            <a:spLocks noGrp="1" noChangeArrowheads="1"/>
          </p:cNvSpPr>
          <p:nvPr>
            <p:ph type="body" idx="1"/>
          </p:nvPr>
        </p:nvSpPr>
        <p:spPr>
          <a:xfrm>
            <a:off x="939800" y="1676400"/>
            <a:ext cx="8636000" cy="5943600"/>
          </a:xfrm>
        </p:spPr>
        <p:txBody>
          <a:bodyPr/>
          <a:lstStyle/>
          <a:p>
            <a:r>
              <a:rPr lang="tr-TR" dirty="0" smtClean="0">
                <a:ea typeface="ＭＳ Ｐゴシック" pitchFamily="-112" charset="-128"/>
              </a:rPr>
              <a:t>Belirli bir problem durumunu etkileyebilecek ya da bundan etkilenebilecek insanlar kim? </a:t>
            </a:r>
            <a:endParaRPr lang="fr-CH" dirty="0" smtClean="0">
              <a:ea typeface="ＭＳ Ｐゴシック" pitchFamily="-112" charset="-128"/>
            </a:endParaRPr>
          </a:p>
          <a:p>
            <a:r>
              <a:rPr lang="tr-TR" dirty="0" smtClean="0">
                <a:ea typeface="ＭＳ Ｐゴシック" pitchFamily="-112" charset="-128"/>
              </a:rPr>
              <a:t>Neden Önemliler</a:t>
            </a:r>
            <a:r>
              <a:rPr lang="fr-CH" dirty="0" smtClean="0">
                <a:ea typeface="ＭＳ Ｐゴシック" pitchFamily="-112" charset="-128"/>
              </a:rPr>
              <a:t>?</a:t>
            </a:r>
          </a:p>
          <a:p>
            <a:pPr lvl="1"/>
            <a:r>
              <a:rPr lang="tr-TR" dirty="0" smtClean="0"/>
              <a:t>Güçlüler</a:t>
            </a:r>
            <a:r>
              <a:rPr lang="en-GB" dirty="0" smtClean="0"/>
              <a:t>: </a:t>
            </a:r>
            <a:r>
              <a:rPr lang="tr-TR" dirty="0" smtClean="0"/>
              <a:t>problemi ya da diğer aktörleri etkileyebilirler</a:t>
            </a:r>
            <a:endParaRPr lang="en-GB" dirty="0" smtClean="0"/>
          </a:p>
          <a:p>
            <a:pPr lvl="1"/>
            <a:r>
              <a:rPr lang="tr-TR" dirty="0" smtClean="0"/>
              <a:t>Kazanan ya da kaybeden konumundalar; durumdan çıkarları var</a:t>
            </a:r>
            <a:endParaRPr lang="en-GB" dirty="0" smtClean="0"/>
          </a:p>
          <a:p>
            <a:pPr lvl="1"/>
            <a:r>
              <a:rPr lang="tr-TR" dirty="0" smtClean="0"/>
              <a:t>Bağlantı kurabilirler</a:t>
            </a:r>
            <a:endParaRPr lang="en-GB" dirty="0" smtClean="0"/>
          </a:p>
          <a:p>
            <a:pPr lvl="1">
              <a:buFontTx/>
              <a:buNone/>
            </a:pPr>
            <a:r>
              <a:rPr lang="en-GB" dirty="0" smtClean="0"/>
              <a:t> </a:t>
            </a:r>
          </a:p>
          <a:p>
            <a:r>
              <a:rPr lang="tr-TR" dirty="0" smtClean="0">
                <a:ea typeface="ＭＳ Ｐゴシック" pitchFamily="-112" charset="-128"/>
              </a:rPr>
              <a:t>Aralarında Ne Tür İlişkiler Var</a:t>
            </a:r>
            <a:r>
              <a:rPr lang="en-GB" dirty="0" smtClean="0">
                <a:ea typeface="ＭＳ Ｐゴシック" pitchFamily="-112" charset="-128"/>
              </a:rPr>
              <a:t>?</a:t>
            </a:r>
          </a:p>
        </p:txBody>
      </p:sp>
      <p:pic>
        <p:nvPicPr>
          <p:cNvPr id="4"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5" name="Rounded Rectangle 4"/>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84200" y="176213"/>
            <a:ext cx="9575800" cy="1271587"/>
          </a:xfrm>
        </p:spPr>
        <p:txBody>
          <a:bodyPr/>
          <a:lstStyle/>
          <a:p>
            <a:r>
              <a:rPr lang="tr-TR" sz="3600" dirty="0" smtClean="0">
                <a:ea typeface="ＭＳ Ｐゴシック" pitchFamily="-112" charset="-128"/>
              </a:rPr>
              <a:t>5. Adım</a:t>
            </a:r>
            <a:r>
              <a:rPr lang="fr-CH" sz="3600" dirty="0" smtClean="0">
                <a:ea typeface="ＭＳ Ｐゴシック" pitchFamily="-112" charset="-128"/>
              </a:rPr>
              <a:t>: </a:t>
            </a:r>
            <a:r>
              <a:rPr lang="tr-TR" sz="3600" dirty="0" smtClean="0">
                <a:ea typeface="ＭＳ Ｐゴシック" pitchFamily="-112" charset="-128"/>
              </a:rPr>
              <a:t>Haritayı Detaylandırın</a:t>
            </a:r>
            <a:r>
              <a:rPr lang="fr-CH" sz="3600" dirty="0" smtClean="0">
                <a:ea typeface="ＭＳ Ｐゴシック" pitchFamily="-112" charset="-128"/>
              </a:rPr>
              <a:t>: </a:t>
            </a:r>
            <a:r>
              <a:rPr lang="tr-TR" sz="3600" dirty="0" smtClean="0">
                <a:ea typeface="ＭＳ Ｐゴシック" pitchFamily="-112" charset="-128"/>
              </a:rPr>
              <a:t>Başka Aktörler ve İlişkileri Ekleyin</a:t>
            </a:r>
            <a:endParaRPr lang="en-GB" sz="3600" dirty="0" smtClean="0">
              <a:ea typeface="ＭＳ Ｐゴシック" pitchFamily="-112" charset="-128"/>
            </a:endParaRPr>
          </a:p>
        </p:txBody>
      </p:sp>
      <p:pic>
        <p:nvPicPr>
          <p:cNvPr id="4" name="Picture 9"/>
          <p:cNvPicPr>
            <a:picLocks noChangeAspect="1"/>
          </p:cNvPicPr>
          <p:nvPr/>
        </p:nvPicPr>
        <p:blipFill>
          <a:blip r:embed="rId3"/>
          <a:srcRect l="74942"/>
          <a:stretch>
            <a:fillRect/>
          </a:stretch>
        </p:blipFill>
        <p:spPr bwMode="auto">
          <a:xfrm>
            <a:off x="7289800" y="6781800"/>
            <a:ext cx="2487101" cy="641620"/>
          </a:xfrm>
          <a:prstGeom prst="rect">
            <a:avLst/>
          </a:prstGeom>
          <a:solidFill>
            <a:schemeClr val="bg1"/>
          </a:solidFill>
          <a:ln w="9525">
            <a:noFill/>
            <a:miter lim="800000"/>
            <a:headEnd/>
            <a:tailEnd/>
          </a:ln>
        </p:spPr>
      </p:pic>
      <p:sp>
        <p:nvSpPr>
          <p:cNvPr id="11267" name="Rectangle 3"/>
          <p:cNvSpPr>
            <a:spLocks noGrp="1" noChangeArrowheads="1"/>
          </p:cNvSpPr>
          <p:nvPr>
            <p:ph type="body" idx="1"/>
          </p:nvPr>
        </p:nvSpPr>
        <p:spPr>
          <a:xfrm>
            <a:off x="939800" y="1676400"/>
            <a:ext cx="8636000" cy="5943600"/>
          </a:xfrm>
        </p:spPr>
        <p:txBody>
          <a:bodyPr/>
          <a:lstStyle/>
          <a:p>
            <a:r>
              <a:rPr lang="tr-TR" dirty="0" smtClean="0">
                <a:ea typeface="ＭＳ Ｐゴシック" pitchFamily="-112" charset="-128"/>
              </a:rPr>
              <a:t>Analiz Edin:</a:t>
            </a:r>
            <a:endParaRPr lang="en-GB" dirty="0" smtClean="0">
              <a:ea typeface="ＭＳ Ｐゴシック" pitchFamily="-112" charset="-128"/>
            </a:endParaRPr>
          </a:p>
          <a:p>
            <a:pPr lvl="1"/>
            <a:r>
              <a:rPr lang="tr-TR" dirty="0" smtClean="0"/>
              <a:t>Size ne gibi faydaları olabilir?</a:t>
            </a:r>
            <a:r>
              <a:rPr lang="fr-CH" dirty="0" smtClean="0"/>
              <a:t> (</a:t>
            </a:r>
            <a:r>
              <a:rPr lang="tr-TR" dirty="0" smtClean="0"/>
              <a:t>karar alma gücü, erişim, bilgi vb.)</a:t>
            </a:r>
            <a:endParaRPr lang="fr-CH" dirty="0" smtClean="0"/>
          </a:p>
          <a:p>
            <a:pPr lvl="1"/>
            <a:r>
              <a:rPr lang="tr-TR" dirty="0" smtClean="0"/>
              <a:t>Devlet aktörlerinin meseleye müdahale etme isteği ve kapasiteleri var mı? </a:t>
            </a:r>
            <a:endParaRPr lang="fr-CH" dirty="0" smtClean="0"/>
          </a:p>
          <a:p>
            <a:pPr lvl="1"/>
            <a:r>
              <a:rPr lang="tr-TR" dirty="0" smtClean="0"/>
              <a:t>Diğer güçlü aktörler devleti etkileme istek ve kapasiteleri var mı? Kendileri müdahale edebilirler mi? </a:t>
            </a:r>
          </a:p>
          <a:p>
            <a:pPr lvl="1"/>
            <a:r>
              <a:rPr lang="tr-TR" dirty="0" smtClean="0"/>
              <a:t>Biz ne yapabiliriz</a:t>
            </a:r>
            <a:r>
              <a:rPr lang="fr-CH" dirty="0" smtClean="0"/>
              <a:t>?</a:t>
            </a:r>
            <a:r>
              <a:rPr lang="en-GB" dirty="0" smtClean="0"/>
              <a:t> </a:t>
            </a:r>
          </a:p>
          <a:p>
            <a:r>
              <a:rPr lang="tr-TR" dirty="0" smtClean="0">
                <a:ea typeface="ＭＳ Ｐゴシック" pitchFamily="-112" charset="-128"/>
              </a:rPr>
              <a:t>Büyük fotoğrafın neredesinde duruyorlar</a:t>
            </a:r>
            <a:r>
              <a:rPr lang="en-GB" dirty="0" smtClean="0">
                <a:ea typeface="ＭＳ Ｐゴシック" pitchFamily="-112" charset="-128"/>
              </a:rPr>
              <a:t>?</a:t>
            </a:r>
          </a:p>
          <a:p>
            <a:pPr lvl="1"/>
            <a:r>
              <a:rPr lang="tr-TR" dirty="0" smtClean="0"/>
              <a:t>Aralarındaki ilişki konusunda neler biliyoruz</a:t>
            </a:r>
            <a:r>
              <a:rPr lang="en-GB" dirty="0" smtClean="0"/>
              <a:t>?</a:t>
            </a:r>
          </a:p>
        </p:txBody>
      </p:sp>
      <p:sp>
        <p:nvSpPr>
          <p:cNvPr id="5" name="Rounded Rectangle 4"/>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U-Turn Arrow 74"/>
          <p:cNvSpPr/>
          <p:nvPr/>
        </p:nvSpPr>
        <p:spPr bwMode="auto">
          <a:xfrm flipV="1">
            <a:off x="1574800" y="6819900"/>
            <a:ext cx="4419600" cy="495300"/>
          </a:xfrm>
          <a:prstGeom prst="uturnArrow">
            <a:avLst>
              <a:gd name="adj1" fmla="val 21881"/>
              <a:gd name="adj2" fmla="val 25000"/>
              <a:gd name="adj3" fmla="val 38166"/>
              <a:gd name="adj4" fmla="val 79299"/>
              <a:gd name="adj5" fmla="val 100000"/>
            </a:avLst>
          </a:prstGeom>
          <a:solidFill>
            <a:srgbClr val="FFFCC0"/>
          </a:solidFill>
          <a:ln w="3175"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sp>
      <p:sp>
        <p:nvSpPr>
          <p:cNvPr id="74" name="U-Turn Arrow 73"/>
          <p:cNvSpPr/>
          <p:nvPr/>
        </p:nvSpPr>
        <p:spPr bwMode="auto">
          <a:xfrm rot="16200000">
            <a:off x="-139700" y="4533900"/>
            <a:ext cx="2895600" cy="1295400"/>
          </a:xfrm>
          <a:prstGeom prst="uturnArrow">
            <a:avLst>
              <a:gd name="adj1" fmla="val 7435"/>
              <a:gd name="adj2" fmla="val 9436"/>
              <a:gd name="adj3" fmla="val 17347"/>
              <a:gd name="adj4" fmla="val 79299"/>
              <a:gd name="adj5" fmla="val 100000"/>
            </a:avLst>
          </a:prstGeom>
          <a:solidFill>
            <a:srgbClr val="FFFCC0"/>
          </a:solidFill>
          <a:ln w="3175"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sp>
      <p:sp>
        <p:nvSpPr>
          <p:cNvPr id="12292" name="Title 1"/>
          <p:cNvSpPr>
            <a:spLocks noGrp="1"/>
          </p:cNvSpPr>
          <p:nvPr>
            <p:ph type="title"/>
          </p:nvPr>
        </p:nvSpPr>
        <p:spPr/>
        <p:txBody>
          <a:bodyPr/>
          <a:lstStyle/>
          <a:p>
            <a:r>
              <a:rPr lang="tr-TR" dirty="0" smtClean="0">
                <a:ea typeface="ＭＳ Ｐゴシック" pitchFamily="-112" charset="-128"/>
              </a:rPr>
              <a:t>6. Adım</a:t>
            </a:r>
            <a:r>
              <a:rPr lang="en-US" dirty="0" smtClean="0">
                <a:ea typeface="ＭＳ Ｐゴシック" pitchFamily="-112" charset="-128"/>
              </a:rPr>
              <a:t>: </a:t>
            </a:r>
            <a:r>
              <a:rPr lang="tr-TR" dirty="0" smtClean="0">
                <a:ea typeface="ＭＳ Ｐゴシック" pitchFamily="-112" charset="-128"/>
              </a:rPr>
              <a:t>Devreye Girin</a:t>
            </a:r>
            <a:endParaRPr lang="en-US" dirty="0" smtClean="0">
              <a:ea typeface="ＭＳ Ｐゴシック" pitchFamily="-112" charset="-128"/>
            </a:endParaRPr>
          </a:p>
        </p:txBody>
      </p:sp>
      <p:sp>
        <p:nvSpPr>
          <p:cNvPr id="12293" name="Content Placeholder 79"/>
          <p:cNvSpPr>
            <a:spLocks noGrp="1"/>
          </p:cNvSpPr>
          <p:nvPr>
            <p:ph idx="1"/>
          </p:nvPr>
        </p:nvSpPr>
        <p:spPr>
          <a:xfrm>
            <a:off x="825064" y="1337438"/>
            <a:ext cx="8636000" cy="2057400"/>
          </a:xfrm>
        </p:spPr>
        <p:txBody>
          <a:bodyPr/>
          <a:lstStyle/>
          <a:p>
            <a:r>
              <a:rPr lang="tr-TR" dirty="0" smtClean="0">
                <a:ea typeface="ＭＳ Ｐゴシック" pitchFamily="-112" charset="-128"/>
              </a:rPr>
              <a:t>Son evrede siz de devreye girin</a:t>
            </a:r>
            <a:endParaRPr lang="en-US" dirty="0" smtClean="0">
              <a:ea typeface="ＭＳ Ｐゴシック" pitchFamily="-112" charset="-128"/>
            </a:endParaRPr>
          </a:p>
          <a:p>
            <a:r>
              <a:rPr lang="tr-TR" dirty="0" smtClean="0">
                <a:ea typeface="ＭＳ Ｐゴシック" pitchFamily="-112" charset="-128"/>
              </a:rPr>
              <a:t>Her aktör ve ilişki üzerinde ne tür etki yaratabileceğinizi ve en kuvvetli etkinin ne olabileceğini düşünün</a:t>
            </a:r>
            <a:endParaRPr lang="en-US" dirty="0" smtClean="0">
              <a:ea typeface="ＭＳ Ｐゴシック" pitchFamily="-112" charset="-128"/>
            </a:endParaRPr>
          </a:p>
        </p:txBody>
      </p:sp>
      <p:sp>
        <p:nvSpPr>
          <p:cNvPr id="4" name="Rounded Rectangle 3"/>
          <p:cNvSpPr>
            <a:spLocks noChangeArrowheads="1"/>
          </p:cNvSpPr>
          <p:nvPr/>
        </p:nvSpPr>
        <p:spPr bwMode="auto">
          <a:xfrm>
            <a:off x="3233738" y="4938713"/>
            <a:ext cx="968375"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AUC, Paramilitary group</a:t>
            </a:r>
          </a:p>
          <a:p>
            <a:pPr>
              <a:lnSpc>
                <a:spcPct val="80000"/>
              </a:lnSpc>
              <a:buFont typeface="Arial" charset="0"/>
              <a:buChar char="•"/>
              <a:defRPr/>
            </a:pPr>
            <a:r>
              <a:rPr lang="en-US" sz="500">
                <a:solidFill>
                  <a:srgbClr val="0D0D0D"/>
                </a:solidFill>
                <a:cs typeface="Times New Roman" pitchFamily="-112" charset="0"/>
              </a:rPr>
              <a:t> Desire for territorial control</a:t>
            </a:r>
          </a:p>
          <a:p>
            <a:pPr>
              <a:lnSpc>
                <a:spcPct val="80000"/>
              </a:lnSpc>
              <a:buFont typeface="Arial" charset="0"/>
              <a:buChar char="•"/>
              <a:defRPr/>
            </a:pPr>
            <a:r>
              <a:rPr lang="en-US" sz="500">
                <a:solidFill>
                  <a:srgbClr val="0D0D0D"/>
                </a:solidFill>
                <a:cs typeface="Times New Roman" pitchFamily="-112" charset="0"/>
              </a:rPr>
              <a:t> Willing to do anything</a:t>
            </a:r>
          </a:p>
          <a:p>
            <a:pPr>
              <a:lnSpc>
                <a:spcPct val="80000"/>
              </a:lnSpc>
              <a:buFont typeface="Arial" charset="0"/>
              <a:buChar char="•"/>
              <a:defRPr/>
            </a:pPr>
            <a:r>
              <a:rPr lang="en-US" sz="500">
                <a:solidFill>
                  <a:srgbClr val="0D0D0D"/>
                </a:solidFill>
                <a:cs typeface="Times New Roman" pitchFamily="-112" charset="0"/>
              </a:rPr>
              <a:t> Needs external political, logistical support </a:t>
            </a:r>
          </a:p>
          <a:p>
            <a:pPr>
              <a:lnSpc>
                <a:spcPct val="80000"/>
              </a:lnSpc>
              <a:defRPr/>
            </a:pPr>
            <a:endParaRPr lang="en-US" sz="500">
              <a:solidFill>
                <a:srgbClr val="0D0D0D"/>
              </a:solidFill>
              <a:cs typeface="Times New Roman" pitchFamily="-112" charset="0"/>
            </a:endParaRPr>
          </a:p>
        </p:txBody>
      </p:sp>
      <p:grpSp>
        <p:nvGrpSpPr>
          <p:cNvPr id="2" name="Group 10"/>
          <p:cNvGrpSpPr>
            <a:grpSpLocks/>
          </p:cNvGrpSpPr>
          <p:nvPr/>
        </p:nvGrpSpPr>
        <p:grpSpPr bwMode="auto">
          <a:xfrm>
            <a:off x="4322838" y="5032466"/>
            <a:ext cx="967619" cy="280851"/>
            <a:chOff x="3098800" y="3200400"/>
            <a:chExt cx="3733800" cy="1600200"/>
          </a:xfrm>
          <a:solidFill>
            <a:srgbClr val="FFFCC0"/>
          </a:solidFill>
        </p:grpSpPr>
        <p:sp>
          <p:nvSpPr>
            <p:cNvPr id="5" name="Rectangle 4"/>
            <p:cNvSpPr/>
            <p:nvPr/>
          </p:nvSpPr>
          <p:spPr>
            <a:xfrm>
              <a:off x="3643702" y="3199882"/>
              <a:ext cx="2646331" cy="1600981"/>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Attacks</a:t>
              </a:r>
            </a:p>
            <a:p>
              <a:pPr>
                <a:buClr>
                  <a:schemeClr val="tx1"/>
                </a:buClr>
                <a:buFont typeface="Arial"/>
                <a:buChar char="•"/>
                <a:defRPr/>
              </a:pPr>
              <a:r>
                <a:rPr lang="en-US" sz="2154" dirty="0">
                  <a:solidFill>
                    <a:schemeClr val="tx1">
                      <a:lumMod val="95000"/>
                      <a:lumOff val="5000"/>
                    </a:schemeClr>
                  </a:solidFill>
                </a:rPr>
                <a:t>Threats</a:t>
              </a:r>
            </a:p>
            <a:p>
              <a:pPr>
                <a:buFont typeface="Arial"/>
                <a:buChar char="•"/>
                <a:defRPr/>
              </a:pPr>
              <a:r>
                <a:rPr lang="en-US" sz="2000" dirty="0">
                  <a:solidFill>
                    <a:schemeClr val="tx1">
                      <a:lumMod val="95000"/>
                      <a:lumOff val="5000"/>
                    </a:schemeClr>
                  </a:solidFill>
                </a:rPr>
                <a:t>Political hostility</a:t>
              </a:r>
            </a:p>
          </p:txBody>
        </p:sp>
        <p:sp>
          <p:nvSpPr>
            <p:cNvPr id="6" name="Pentagon 5"/>
            <p:cNvSpPr/>
            <p:nvPr/>
          </p:nvSpPr>
          <p:spPr>
            <a:xfrm>
              <a:off x="6290033" y="3199882"/>
              <a:ext cx="545195" cy="160098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8" name="Pentagon 7"/>
            <p:cNvSpPr/>
            <p:nvPr/>
          </p:nvSpPr>
          <p:spPr>
            <a:xfrm flipH="1">
              <a:off x="3098511" y="3199882"/>
              <a:ext cx="545191" cy="160098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12" name="Rounded Rectangle 11"/>
          <p:cNvSpPr>
            <a:spLocks noChangeArrowheads="1"/>
          </p:cNvSpPr>
          <p:nvPr/>
        </p:nvSpPr>
        <p:spPr bwMode="auto">
          <a:xfrm>
            <a:off x="5472113" y="4938713"/>
            <a:ext cx="906462"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Peace Community of San Jose</a:t>
            </a:r>
          </a:p>
          <a:p>
            <a:pPr>
              <a:lnSpc>
                <a:spcPct val="80000"/>
              </a:lnSpc>
              <a:buFont typeface="Arial" charset="0"/>
              <a:buChar char="•"/>
              <a:defRPr/>
            </a:pPr>
            <a:r>
              <a:rPr lang="en-US" sz="500">
                <a:solidFill>
                  <a:srgbClr val="0D0D0D"/>
                </a:solidFill>
                <a:cs typeface="Times New Roman" pitchFamily="-112" charset="0"/>
              </a:rPr>
              <a:t> Strong political capacity</a:t>
            </a:r>
          </a:p>
          <a:p>
            <a:pPr>
              <a:lnSpc>
                <a:spcPct val="80000"/>
              </a:lnSpc>
              <a:buFont typeface="Arial" charset="0"/>
              <a:buChar char="•"/>
              <a:defRPr/>
            </a:pPr>
            <a:r>
              <a:rPr lang="en-US" sz="500">
                <a:solidFill>
                  <a:srgbClr val="0D0D0D"/>
                </a:solidFill>
                <a:cs typeface="Times New Roman" pitchFamily="-112" charset="0"/>
              </a:rPr>
              <a:t>Dependent on agriculture</a:t>
            </a:r>
          </a:p>
          <a:p>
            <a:pPr>
              <a:lnSpc>
                <a:spcPct val="80000"/>
              </a:lnSpc>
              <a:defRPr/>
            </a:pPr>
            <a:endParaRPr lang="en-US" sz="500">
              <a:solidFill>
                <a:srgbClr val="0D0D0D"/>
              </a:solidFill>
              <a:cs typeface="Times New Roman" pitchFamily="-112" charset="0"/>
            </a:endParaRPr>
          </a:p>
        </p:txBody>
      </p:sp>
      <p:sp>
        <p:nvSpPr>
          <p:cNvPr id="9" name="Rounded Rectangle 8"/>
          <p:cNvSpPr>
            <a:spLocks noChangeArrowheads="1"/>
          </p:cNvSpPr>
          <p:nvPr/>
        </p:nvSpPr>
        <p:spPr bwMode="auto">
          <a:xfrm>
            <a:off x="2024063" y="3581400"/>
            <a:ext cx="968375"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US Embassy</a:t>
            </a:r>
          </a:p>
          <a:p>
            <a:pPr>
              <a:lnSpc>
                <a:spcPct val="80000"/>
              </a:lnSpc>
              <a:buFont typeface="Arial" charset="0"/>
              <a:buChar char="•"/>
              <a:defRPr/>
            </a:pPr>
            <a:r>
              <a:rPr lang="en-US" sz="500">
                <a:solidFill>
                  <a:srgbClr val="0D0D0D"/>
                </a:solidFill>
                <a:cs typeface="Times New Roman" pitchFamily="-112" charset="0"/>
              </a:rPr>
              <a:t> Politically aligned with Colombian Gov</a:t>
            </a:r>
          </a:p>
          <a:p>
            <a:pPr>
              <a:lnSpc>
                <a:spcPct val="80000"/>
              </a:lnSpc>
              <a:buFont typeface="Arial" charset="0"/>
              <a:buChar char="•"/>
              <a:defRPr/>
            </a:pPr>
            <a:r>
              <a:rPr lang="en-US" sz="500">
                <a:solidFill>
                  <a:srgbClr val="0D0D0D"/>
                </a:solidFill>
                <a:cs typeface="Times New Roman" pitchFamily="-112" charset="0"/>
              </a:rPr>
              <a:t> Concerned about reputation</a:t>
            </a:r>
          </a:p>
          <a:p>
            <a:pPr>
              <a:lnSpc>
                <a:spcPct val="80000"/>
              </a:lnSpc>
              <a:defRPr/>
            </a:pPr>
            <a:endParaRPr lang="en-US" sz="500">
              <a:solidFill>
                <a:srgbClr val="0D0D0D"/>
              </a:solidFill>
              <a:cs typeface="Times New Roman" pitchFamily="-112" charset="0"/>
            </a:endParaRPr>
          </a:p>
        </p:txBody>
      </p:sp>
      <p:grpSp>
        <p:nvGrpSpPr>
          <p:cNvPr id="3" name="Group 10"/>
          <p:cNvGrpSpPr>
            <a:grpSpLocks/>
          </p:cNvGrpSpPr>
          <p:nvPr/>
        </p:nvGrpSpPr>
        <p:grpSpPr bwMode="auto">
          <a:xfrm>
            <a:off x="2145695" y="5032466"/>
            <a:ext cx="967619" cy="280851"/>
            <a:chOff x="3098800" y="3200400"/>
            <a:chExt cx="3733800" cy="1600200"/>
          </a:xfrm>
          <a:solidFill>
            <a:srgbClr val="FFFCC0"/>
          </a:solidFill>
        </p:grpSpPr>
        <p:sp>
          <p:nvSpPr>
            <p:cNvPr id="11" name="Rectangle 10"/>
            <p:cNvSpPr/>
            <p:nvPr/>
          </p:nvSpPr>
          <p:spPr>
            <a:xfrm>
              <a:off x="3646330" y="3199882"/>
              <a:ext cx="2640203" cy="1600981"/>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 Linked Interests</a:t>
              </a:r>
            </a:p>
            <a:p>
              <a:pPr>
                <a:buFont typeface="Arial"/>
                <a:buChar char="•"/>
                <a:defRPr/>
              </a:pPr>
              <a:r>
                <a:rPr lang="en-US" sz="2000" dirty="0">
                  <a:solidFill>
                    <a:schemeClr val="tx1">
                      <a:lumMod val="95000"/>
                      <a:lumOff val="5000"/>
                    </a:schemeClr>
                  </a:solidFill>
                </a:rPr>
                <a:t> Implicit support</a:t>
              </a:r>
            </a:p>
            <a:p>
              <a:pPr>
                <a:buFont typeface="Arial"/>
                <a:buChar char="•"/>
                <a:defRPr/>
              </a:pPr>
              <a:r>
                <a:rPr lang="en-US" sz="2000" dirty="0">
                  <a:solidFill>
                    <a:schemeClr val="tx1">
                      <a:lumMod val="95000"/>
                      <a:lumOff val="5000"/>
                    </a:schemeClr>
                  </a:solidFill>
                </a:rPr>
                <a:t> No public association </a:t>
              </a:r>
            </a:p>
          </p:txBody>
        </p:sp>
        <p:sp>
          <p:nvSpPr>
            <p:cNvPr id="13" name="Pentagon 12"/>
            <p:cNvSpPr/>
            <p:nvPr/>
          </p:nvSpPr>
          <p:spPr>
            <a:xfrm>
              <a:off x="6286533" y="3199882"/>
              <a:ext cx="545195" cy="160098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14" name="Pentagon 13"/>
            <p:cNvSpPr/>
            <p:nvPr/>
          </p:nvSpPr>
          <p:spPr>
            <a:xfrm flipH="1">
              <a:off x="3101135" y="3199882"/>
              <a:ext cx="545195" cy="1600981"/>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15" name="Rounded Rectangle 14"/>
          <p:cNvSpPr>
            <a:spLocks noChangeArrowheads="1"/>
          </p:cNvSpPr>
          <p:nvPr/>
        </p:nvSpPr>
        <p:spPr bwMode="auto">
          <a:xfrm>
            <a:off x="1117600" y="4938713"/>
            <a:ext cx="906463"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Col. Moreno (Army)</a:t>
            </a:r>
          </a:p>
          <a:p>
            <a:pPr>
              <a:lnSpc>
                <a:spcPct val="80000"/>
              </a:lnSpc>
              <a:buFont typeface="Arial" charset="0"/>
              <a:buChar char="•"/>
              <a:defRPr/>
            </a:pPr>
            <a:r>
              <a:rPr lang="en-US" sz="500">
                <a:solidFill>
                  <a:srgbClr val="0D0D0D"/>
                </a:solidFill>
                <a:cs typeface="Times New Roman" pitchFamily="-112" charset="0"/>
              </a:rPr>
              <a:t> Career-minded officer</a:t>
            </a:r>
          </a:p>
          <a:p>
            <a:pPr>
              <a:lnSpc>
                <a:spcPct val="80000"/>
              </a:lnSpc>
              <a:buFont typeface="Arial" charset="0"/>
              <a:buChar char="•"/>
              <a:defRPr/>
            </a:pPr>
            <a:r>
              <a:rPr lang="en-US" sz="500">
                <a:solidFill>
                  <a:srgbClr val="0D0D0D"/>
                </a:solidFill>
                <a:cs typeface="Times New Roman" pitchFamily="-112" charset="0"/>
              </a:rPr>
              <a:t> Desire for territorial control</a:t>
            </a:r>
          </a:p>
          <a:p>
            <a:pPr>
              <a:lnSpc>
                <a:spcPct val="80000"/>
              </a:lnSpc>
              <a:buFont typeface="Arial" charset="0"/>
              <a:buChar char="•"/>
              <a:defRPr/>
            </a:pPr>
            <a:r>
              <a:rPr lang="en-US" sz="500">
                <a:solidFill>
                  <a:srgbClr val="0D0D0D"/>
                </a:solidFill>
                <a:cs typeface="Times New Roman" pitchFamily="-112" charset="0"/>
              </a:rPr>
              <a:t> Concerned for reputation </a:t>
            </a:r>
          </a:p>
        </p:txBody>
      </p:sp>
      <p:grpSp>
        <p:nvGrpSpPr>
          <p:cNvPr id="7" name="Group 10"/>
          <p:cNvGrpSpPr>
            <a:grpSpLocks/>
          </p:cNvGrpSpPr>
          <p:nvPr/>
        </p:nvGrpSpPr>
        <p:grpSpPr bwMode="auto">
          <a:xfrm rot="3068209">
            <a:off x="2693454" y="4312333"/>
            <a:ext cx="791845" cy="357817"/>
            <a:chOff x="3098800" y="3200400"/>
            <a:chExt cx="3733800" cy="1600200"/>
          </a:xfrm>
          <a:solidFill>
            <a:srgbClr val="FFFCC0"/>
          </a:solidFill>
        </p:grpSpPr>
        <p:sp>
          <p:nvSpPr>
            <p:cNvPr id="18" name="Rectangle 17"/>
            <p:cNvSpPr/>
            <p:nvPr/>
          </p:nvSpPr>
          <p:spPr>
            <a:xfrm>
              <a:off x="3629927" y="3216069"/>
              <a:ext cx="2642402" cy="1611582"/>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 Linked Interests</a:t>
              </a:r>
            </a:p>
            <a:p>
              <a:pPr>
                <a:buFont typeface="Arial"/>
                <a:buChar char="•"/>
                <a:defRPr/>
              </a:pPr>
              <a:r>
                <a:rPr lang="en-US" sz="2000" dirty="0">
                  <a:solidFill>
                    <a:schemeClr val="tx1">
                      <a:lumMod val="95000"/>
                      <a:lumOff val="5000"/>
                    </a:schemeClr>
                  </a:solidFill>
                </a:rPr>
                <a:t> Publicly disowned</a:t>
              </a:r>
            </a:p>
          </p:txBody>
        </p:sp>
        <p:sp>
          <p:nvSpPr>
            <p:cNvPr id="19" name="Pentagon 18"/>
            <p:cNvSpPr/>
            <p:nvPr/>
          </p:nvSpPr>
          <p:spPr>
            <a:xfrm>
              <a:off x="6264313" y="3215857"/>
              <a:ext cx="546449" cy="1611586"/>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20" name="Pentagon 19"/>
            <p:cNvSpPr/>
            <p:nvPr/>
          </p:nvSpPr>
          <p:spPr>
            <a:xfrm flipH="1">
              <a:off x="3081798" y="3215115"/>
              <a:ext cx="538961" cy="1611582"/>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21" name="Rounded Rectangle 20"/>
          <p:cNvSpPr>
            <a:spLocks noChangeArrowheads="1"/>
          </p:cNvSpPr>
          <p:nvPr/>
        </p:nvSpPr>
        <p:spPr bwMode="auto">
          <a:xfrm>
            <a:off x="6561138" y="3581400"/>
            <a:ext cx="906462"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Justicia y Paz</a:t>
            </a:r>
          </a:p>
          <a:p>
            <a:pPr>
              <a:lnSpc>
                <a:spcPct val="80000"/>
              </a:lnSpc>
              <a:buFont typeface="Arial" charset="0"/>
              <a:buChar char="•"/>
              <a:defRPr/>
            </a:pPr>
            <a:r>
              <a:rPr lang="en-US" sz="500">
                <a:solidFill>
                  <a:srgbClr val="0D0D0D"/>
                </a:solidFill>
                <a:cs typeface="Times New Roman" pitchFamily="-112" charset="0"/>
              </a:rPr>
              <a:t> Local Human Rights NGO</a:t>
            </a:r>
          </a:p>
          <a:p>
            <a:pPr>
              <a:lnSpc>
                <a:spcPct val="80000"/>
              </a:lnSpc>
              <a:buFont typeface="Arial" charset="0"/>
              <a:buChar char="•"/>
              <a:defRPr/>
            </a:pPr>
            <a:r>
              <a:rPr lang="en-US" sz="500">
                <a:solidFill>
                  <a:srgbClr val="0D0D0D"/>
                </a:solidFill>
                <a:cs typeface="Times New Roman" pitchFamily="-112" charset="0"/>
              </a:rPr>
              <a:t> Access to legal system</a:t>
            </a:r>
          </a:p>
          <a:p>
            <a:pPr>
              <a:lnSpc>
                <a:spcPct val="80000"/>
              </a:lnSpc>
              <a:buFont typeface="Arial" charset="0"/>
              <a:buChar char="•"/>
              <a:defRPr/>
            </a:pPr>
            <a:r>
              <a:rPr lang="en-US" sz="500">
                <a:solidFill>
                  <a:srgbClr val="0D0D0D"/>
                </a:solidFill>
                <a:cs typeface="Times New Roman" pitchFamily="-112" charset="0"/>
              </a:rPr>
              <a:t> Persecuted by State</a:t>
            </a:r>
          </a:p>
        </p:txBody>
      </p:sp>
      <p:grpSp>
        <p:nvGrpSpPr>
          <p:cNvPr id="10" name="Group 10"/>
          <p:cNvGrpSpPr>
            <a:grpSpLocks/>
          </p:cNvGrpSpPr>
          <p:nvPr/>
        </p:nvGrpSpPr>
        <p:grpSpPr bwMode="auto">
          <a:xfrm rot="18115863">
            <a:off x="1538142" y="4313714"/>
            <a:ext cx="748937" cy="362857"/>
            <a:chOff x="3098800" y="3200400"/>
            <a:chExt cx="3733800" cy="1600200"/>
          </a:xfrm>
          <a:solidFill>
            <a:srgbClr val="FFFCC0"/>
          </a:solidFill>
        </p:grpSpPr>
        <p:sp>
          <p:nvSpPr>
            <p:cNvPr id="23" name="Rectangle 22"/>
            <p:cNvSpPr/>
            <p:nvPr/>
          </p:nvSpPr>
          <p:spPr>
            <a:xfrm>
              <a:off x="3649385" y="3203308"/>
              <a:ext cx="2635502" cy="1596200"/>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 Linked Interests</a:t>
              </a:r>
            </a:p>
            <a:p>
              <a:pPr>
                <a:buFont typeface="Arial"/>
                <a:buChar char="•"/>
                <a:defRPr/>
              </a:pPr>
              <a:r>
                <a:rPr lang="en-US" sz="2000" dirty="0">
                  <a:solidFill>
                    <a:schemeClr val="tx1">
                      <a:lumMod val="95000"/>
                      <a:lumOff val="5000"/>
                    </a:schemeClr>
                  </a:solidFill>
                </a:rPr>
                <a:t> Implicit support</a:t>
              </a:r>
            </a:p>
            <a:p>
              <a:pPr>
                <a:buFont typeface="Arial"/>
                <a:buChar char="•"/>
                <a:defRPr/>
              </a:pPr>
              <a:r>
                <a:rPr lang="en-US" sz="2000" dirty="0">
                  <a:solidFill>
                    <a:schemeClr val="tx1">
                      <a:lumMod val="95000"/>
                      <a:lumOff val="5000"/>
                    </a:schemeClr>
                  </a:solidFill>
                </a:rPr>
                <a:t> No public association </a:t>
              </a:r>
            </a:p>
          </p:txBody>
        </p:sp>
        <p:sp>
          <p:nvSpPr>
            <p:cNvPr id="24" name="Pentagon 23"/>
            <p:cNvSpPr/>
            <p:nvPr/>
          </p:nvSpPr>
          <p:spPr>
            <a:xfrm>
              <a:off x="6284727" y="3191354"/>
              <a:ext cx="546093" cy="1582198"/>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25" name="Pentagon 24"/>
            <p:cNvSpPr/>
            <p:nvPr/>
          </p:nvSpPr>
          <p:spPr>
            <a:xfrm flipH="1">
              <a:off x="3102678" y="3188447"/>
              <a:ext cx="546098" cy="1582198"/>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6" name="Group 10"/>
          <p:cNvGrpSpPr>
            <a:grpSpLocks/>
          </p:cNvGrpSpPr>
          <p:nvPr/>
        </p:nvGrpSpPr>
        <p:grpSpPr bwMode="auto">
          <a:xfrm>
            <a:off x="3057878" y="3678918"/>
            <a:ext cx="1023056" cy="276951"/>
            <a:chOff x="3098800" y="3200400"/>
            <a:chExt cx="3733800" cy="1600200"/>
          </a:xfrm>
          <a:solidFill>
            <a:srgbClr val="FFFCC0"/>
          </a:solidFill>
        </p:grpSpPr>
        <p:sp>
          <p:nvSpPr>
            <p:cNvPr id="27" name="Rectangle 26"/>
            <p:cNvSpPr/>
            <p:nvPr/>
          </p:nvSpPr>
          <p:spPr>
            <a:xfrm>
              <a:off x="3642131" y="3196471"/>
              <a:ext cx="2647780" cy="1605175"/>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 Linked Interests</a:t>
              </a:r>
            </a:p>
            <a:p>
              <a:pPr>
                <a:buFont typeface="Arial"/>
                <a:buChar char="•"/>
                <a:defRPr/>
              </a:pPr>
              <a:r>
                <a:rPr lang="en-US" sz="2000" dirty="0">
                  <a:solidFill>
                    <a:schemeClr val="tx1">
                      <a:lumMod val="95000"/>
                      <a:lumOff val="5000"/>
                    </a:schemeClr>
                  </a:solidFill>
                </a:rPr>
                <a:t> Publicly disowned</a:t>
              </a:r>
            </a:p>
          </p:txBody>
        </p:sp>
        <p:sp>
          <p:nvSpPr>
            <p:cNvPr id="28" name="Pentagon 27"/>
            <p:cNvSpPr/>
            <p:nvPr/>
          </p:nvSpPr>
          <p:spPr>
            <a:xfrm>
              <a:off x="6289911" y="3196471"/>
              <a:ext cx="544620" cy="160517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29" name="Pentagon 28"/>
            <p:cNvSpPr/>
            <p:nvPr/>
          </p:nvSpPr>
          <p:spPr>
            <a:xfrm flipH="1">
              <a:off x="3097512" y="3196471"/>
              <a:ext cx="544620" cy="160517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17" name="Group 10"/>
          <p:cNvGrpSpPr>
            <a:grpSpLocks/>
          </p:cNvGrpSpPr>
          <p:nvPr/>
        </p:nvGrpSpPr>
        <p:grpSpPr bwMode="auto">
          <a:xfrm rot="3617579">
            <a:off x="7238617" y="4347094"/>
            <a:ext cx="791845" cy="356557"/>
            <a:chOff x="3098800" y="3200400"/>
            <a:chExt cx="3733800" cy="1600200"/>
          </a:xfrm>
          <a:solidFill>
            <a:srgbClr val="FFFCC0"/>
          </a:solidFill>
        </p:grpSpPr>
        <p:sp>
          <p:nvSpPr>
            <p:cNvPr id="31" name="Rectangle 30"/>
            <p:cNvSpPr/>
            <p:nvPr/>
          </p:nvSpPr>
          <p:spPr>
            <a:xfrm>
              <a:off x="3643075" y="3203075"/>
              <a:ext cx="2642407" cy="1595905"/>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 Linked Interests</a:t>
              </a:r>
            </a:p>
            <a:p>
              <a:pPr>
                <a:buFont typeface="Arial"/>
                <a:buChar char="•"/>
                <a:defRPr/>
              </a:pPr>
              <a:r>
                <a:rPr lang="en-US" sz="2000" dirty="0">
                  <a:solidFill>
                    <a:schemeClr val="tx1">
                      <a:lumMod val="95000"/>
                      <a:lumOff val="5000"/>
                    </a:schemeClr>
                  </a:solidFill>
                </a:rPr>
                <a:t> Publicly disowned</a:t>
              </a:r>
            </a:p>
          </p:txBody>
        </p:sp>
        <p:sp>
          <p:nvSpPr>
            <p:cNvPr id="32" name="Pentagon 31"/>
            <p:cNvSpPr/>
            <p:nvPr/>
          </p:nvSpPr>
          <p:spPr>
            <a:xfrm>
              <a:off x="6264390" y="3226419"/>
              <a:ext cx="538961" cy="1588778"/>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33" name="Pentagon 32"/>
            <p:cNvSpPr/>
            <p:nvPr/>
          </p:nvSpPr>
          <p:spPr>
            <a:xfrm flipH="1">
              <a:off x="3076021" y="3225768"/>
              <a:ext cx="538961" cy="158878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22" name="Group 10"/>
          <p:cNvGrpSpPr>
            <a:grpSpLocks/>
          </p:cNvGrpSpPr>
          <p:nvPr/>
        </p:nvGrpSpPr>
        <p:grpSpPr bwMode="auto">
          <a:xfrm rot="17760007">
            <a:off x="5989406" y="4327936"/>
            <a:ext cx="791845" cy="357817"/>
            <a:chOff x="3098800" y="3200400"/>
            <a:chExt cx="3733800" cy="1600200"/>
          </a:xfrm>
          <a:solidFill>
            <a:srgbClr val="FFFCC0"/>
          </a:solidFill>
        </p:grpSpPr>
        <p:sp>
          <p:nvSpPr>
            <p:cNvPr id="35" name="Rectangle 34"/>
            <p:cNvSpPr/>
            <p:nvPr/>
          </p:nvSpPr>
          <p:spPr>
            <a:xfrm>
              <a:off x="3641271" y="3203508"/>
              <a:ext cx="2649890" cy="1597387"/>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 Linked Interests</a:t>
              </a:r>
            </a:p>
            <a:p>
              <a:pPr>
                <a:buFont typeface="Arial"/>
                <a:buChar char="•"/>
                <a:defRPr/>
              </a:pPr>
              <a:r>
                <a:rPr lang="en-US" sz="2000" dirty="0">
                  <a:solidFill>
                    <a:schemeClr val="tx1">
                      <a:lumMod val="95000"/>
                      <a:lumOff val="5000"/>
                    </a:schemeClr>
                  </a:solidFill>
                </a:rPr>
                <a:t> Publicly disowned</a:t>
              </a:r>
            </a:p>
          </p:txBody>
        </p:sp>
        <p:sp>
          <p:nvSpPr>
            <p:cNvPr id="36" name="Pentagon 35"/>
            <p:cNvSpPr/>
            <p:nvPr/>
          </p:nvSpPr>
          <p:spPr>
            <a:xfrm>
              <a:off x="6292044" y="3199755"/>
              <a:ext cx="538961" cy="159028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37" name="Pentagon 36"/>
            <p:cNvSpPr/>
            <p:nvPr/>
          </p:nvSpPr>
          <p:spPr>
            <a:xfrm flipH="1">
              <a:off x="3131409" y="3190870"/>
              <a:ext cx="546444" cy="159028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39" name="Rounded Rectangle 38"/>
          <p:cNvSpPr>
            <a:spLocks noChangeArrowheads="1"/>
          </p:cNvSpPr>
          <p:nvPr/>
        </p:nvSpPr>
        <p:spPr bwMode="auto">
          <a:xfrm>
            <a:off x="4141788" y="3581400"/>
            <a:ext cx="966787"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PBI, International NGO</a:t>
            </a:r>
          </a:p>
          <a:p>
            <a:pPr>
              <a:lnSpc>
                <a:spcPct val="80000"/>
              </a:lnSpc>
              <a:buFont typeface="Arial" charset="0"/>
              <a:buChar char="•"/>
              <a:defRPr/>
            </a:pPr>
            <a:r>
              <a:rPr lang="en-US" sz="500">
                <a:solidFill>
                  <a:srgbClr val="0D0D0D"/>
                </a:solidFill>
                <a:cs typeface="Times New Roman" pitchFamily="-112" charset="0"/>
              </a:rPr>
              <a:t> Well connected politically</a:t>
            </a:r>
          </a:p>
          <a:p>
            <a:pPr>
              <a:lnSpc>
                <a:spcPct val="80000"/>
              </a:lnSpc>
              <a:buFont typeface="Arial" charset="0"/>
              <a:buChar char="•"/>
              <a:defRPr/>
            </a:pPr>
            <a:r>
              <a:rPr lang="en-US" sz="500">
                <a:solidFill>
                  <a:srgbClr val="0D0D0D"/>
                </a:solidFill>
                <a:cs typeface="Times New Roman" pitchFamily="-112" charset="0"/>
              </a:rPr>
              <a:t> Well informed</a:t>
            </a:r>
          </a:p>
          <a:p>
            <a:pPr>
              <a:lnSpc>
                <a:spcPct val="80000"/>
              </a:lnSpc>
              <a:buFont typeface="Arial" charset="0"/>
              <a:buChar char="•"/>
              <a:defRPr/>
            </a:pPr>
            <a:r>
              <a:rPr lang="en-US" sz="500">
                <a:solidFill>
                  <a:srgbClr val="0D0D0D"/>
                </a:solidFill>
                <a:cs typeface="Times New Roman" pitchFamily="-112" charset="0"/>
              </a:rPr>
              <a:t> Generally safe from physical intimidation</a:t>
            </a:r>
          </a:p>
        </p:txBody>
      </p:sp>
      <p:sp>
        <p:nvSpPr>
          <p:cNvPr id="40" name="Rounded Rectangle 39"/>
          <p:cNvSpPr>
            <a:spLocks noChangeArrowheads="1"/>
          </p:cNvSpPr>
          <p:nvPr/>
        </p:nvSpPr>
        <p:spPr bwMode="auto">
          <a:xfrm>
            <a:off x="7769225" y="4938713"/>
            <a:ext cx="968375"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Fassdfff</a:t>
            </a:r>
            <a:endParaRPr lang="en-US" sz="500">
              <a:solidFill>
                <a:srgbClr val="0D0D0D"/>
              </a:solidFill>
              <a:cs typeface="Times New Roman" pitchFamily="-112" charset="0"/>
            </a:endParaRPr>
          </a:p>
          <a:p>
            <a:pPr>
              <a:lnSpc>
                <a:spcPct val="80000"/>
              </a:lnSpc>
              <a:buFont typeface="Arial" charset="0"/>
              <a:buChar char="•"/>
              <a:defRPr/>
            </a:pPr>
            <a:r>
              <a:rPr lang="en-US" sz="500">
                <a:solidFill>
                  <a:srgbClr val="0D0D0D"/>
                </a:solidFill>
                <a:cs typeface="Times New Roman" pitchFamily="-112" charset="0"/>
              </a:rPr>
              <a:t> sdfsdfsdf</a:t>
            </a:r>
          </a:p>
          <a:p>
            <a:pPr>
              <a:lnSpc>
                <a:spcPct val="80000"/>
              </a:lnSpc>
              <a:buFont typeface="Arial" charset="0"/>
              <a:buChar char="•"/>
              <a:defRPr/>
            </a:pPr>
            <a:r>
              <a:rPr lang="en-US" sz="500">
                <a:solidFill>
                  <a:srgbClr val="0D0D0D"/>
                </a:solidFill>
                <a:cs typeface="Times New Roman" pitchFamily="-112" charset="0"/>
              </a:rPr>
              <a:t> Hrhrthr asdasd asde ewef</a:t>
            </a:r>
          </a:p>
          <a:p>
            <a:pPr>
              <a:lnSpc>
                <a:spcPct val="80000"/>
              </a:lnSpc>
              <a:buFont typeface="Arial" charset="0"/>
              <a:buChar char="•"/>
              <a:defRPr/>
            </a:pPr>
            <a:r>
              <a:rPr lang="en-US" sz="500">
                <a:solidFill>
                  <a:srgbClr val="0D0D0D"/>
                </a:solidFill>
                <a:cs typeface="Times New Roman" pitchFamily="-112" charset="0"/>
              </a:rPr>
              <a:t> asdweer</a:t>
            </a:r>
          </a:p>
          <a:p>
            <a:pPr>
              <a:lnSpc>
                <a:spcPct val="80000"/>
              </a:lnSpc>
              <a:buFont typeface="Arial" charset="0"/>
              <a:buChar char="•"/>
              <a:defRPr/>
            </a:pPr>
            <a:r>
              <a:rPr lang="en-US" sz="500">
                <a:solidFill>
                  <a:srgbClr val="0D0D0D"/>
                </a:solidFill>
                <a:cs typeface="Times New Roman" pitchFamily="-112" charset="0"/>
              </a:rPr>
              <a:t> sdfsdfsd  </a:t>
            </a:r>
          </a:p>
          <a:p>
            <a:pPr>
              <a:lnSpc>
                <a:spcPct val="80000"/>
              </a:lnSpc>
              <a:defRPr/>
            </a:pPr>
            <a:endParaRPr lang="en-US" sz="500">
              <a:solidFill>
                <a:srgbClr val="0D0D0D"/>
              </a:solidFill>
              <a:cs typeface="Times New Roman" pitchFamily="-112" charset="0"/>
            </a:endParaRPr>
          </a:p>
        </p:txBody>
      </p:sp>
      <p:grpSp>
        <p:nvGrpSpPr>
          <p:cNvPr id="26" name="Group 10"/>
          <p:cNvGrpSpPr>
            <a:grpSpLocks/>
          </p:cNvGrpSpPr>
          <p:nvPr/>
        </p:nvGrpSpPr>
        <p:grpSpPr bwMode="auto">
          <a:xfrm rot="3423943">
            <a:off x="5006668" y="4324035"/>
            <a:ext cx="791845" cy="357817"/>
            <a:chOff x="3098800" y="3200400"/>
            <a:chExt cx="3733800" cy="1600200"/>
          </a:xfrm>
          <a:solidFill>
            <a:srgbClr val="FFFCC0"/>
          </a:solidFill>
        </p:grpSpPr>
        <p:sp>
          <p:nvSpPr>
            <p:cNvPr id="46" name="Rectangle 45"/>
            <p:cNvSpPr/>
            <p:nvPr/>
          </p:nvSpPr>
          <p:spPr>
            <a:xfrm>
              <a:off x="3645692" y="3200058"/>
              <a:ext cx="2642407" cy="1597383"/>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a:solidFill>
                    <a:schemeClr val="tx1">
                      <a:lumMod val="95000"/>
                      <a:lumOff val="5000"/>
                    </a:schemeClr>
                  </a:solidFill>
                </a:rPr>
                <a:t>Strong support</a:t>
              </a:r>
            </a:p>
            <a:p>
              <a:pPr>
                <a:buFont typeface="Arial"/>
                <a:buChar char="•"/>
                <a:defRPr/>
              </a:pPr>
              <a:r>
                <a:rPr lang="en-US" sz="2000" dirty="0">
                  <a:solidFill>
                    <a:schemeClr val="tx1">
                      <a:lumMod val="95000"/>
                      <a:lumOff val="5000"/>
                    </a:schemeClr>
                  </a:solidFill>
                </a:rPr>
                <a:t> Good information exchange</a:t>
              </a:r>
            </a:p>
          </p:txBody>
        </p:sp>
        <p:sp>
          <p:nvSpPr>
            <p:cNvPr id="47" name="Pentagon 46"/>
            <p:cNvSpPr/>
            <p:nvPr/>
          </p:nvSpPr>
          <p:spPr>
            <a:xfrm>
              <a:off x="6269463" y="3194724"/>
              <a:ext cx="546449" cy="159028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48" name="Pentagon 47"/>
            <p:cNvSpPr/>
            <p:nvPr/>
          </p:nvSpPr>
          <p:spPr>
            <a:xfrm flipH="1">
              <a:off x="3082403" y="3199156"/>
              <a:ext cx="546444" cy="1590285"/>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49" name="Rounded Rectangle 48"/>
          <p:cNvSpPr>
            <a:spLocks noChangeArrowheads="1"/>
          </p:cNvSpPr>
          <p:nvPr/>
        </p:nvSpPr>
        <p:spPr bwMode="auto">
          <a:xfrm>
            <a:off x="5411788" y="6343650"/>
            <a:ext cx="966787"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Fassdfff</a:t>
            </a:r>
            <a:endParaRPr lang="en-US" sz="500">
              <a:solidFill>
                <a:srgbClr val="0D0D0D"/>
              </a:solidFill>
              <a:cs typeface="Times New Roman" pitchFamily="-112" charset="0"/>
            </a:endParaRPr>
          </a:p>
          <a:p>
            <a:pPr>
              <a:lnSpc>
                <a:spcPct val="80000"/>
              </a:lnSpc>
              <a:buFont typeface="Arial" charset="0"/>
              <a:buChar char="•"/>
              <a:defRPr/>
            </a:pPr>
            <a:r>
              <a:rPr lang="en-US" sz="500">
                <a:solidFill>
                  <a:srgbClr val="0D0D0D"/>
                </a:solidFill>
                <a:cs typeface="Times New Roman" pitchFamily="-112" charset="0"/>
              </a:rPr>
              <a:t> sdfsdfsdf</a:t>
            </a:r>
          </a:p>
          <a:p>
            <a:pPr>
              <a:lnSpc>
                <a:spcPct val="80000"/>
              </a:lnSpc>
              <a:buFont typeface="Arial" charset="0"/>
              <a:buChar char="•"/>
              <a:defRPr/>
            </a:pPr>
            <a:r>
              <a:rPr lang="en-US" sz="500">
                <a:solidFill>
                  <a:srgbClr val="0D0D0D"/>
                </a:solidFill>
                <a:cs typeface="Times New Roman" pitchFamily="-112" charset="0"/>
              </a:rPr>
              <a:t> Hrhrthr asdasd asde ewef</a:t>
            </a:r>
          </a:p>
          <a:p>
            <a:pPr>
              <a:lnSpc>
                <a:spcPct val="80000"/>
              </a:lnSpc>
              <a:buFont typeface="Arial" charset="0"/>
              <a:buChar char="•"/>
              <a:defRPr/>
            </a:pPr>
            <a:r>
              <a:rPr lang="en-US" sz="500">
                <a:solidFill>
                  <a:srgbClr val="0D0D0D"/>
                </a:solidFill>
                <a:cs typeface="Times New Roman" pitchFamily="-112" charset="0"/>
              </a:rPr>
              <a:t> asdweer</a:t>
            </a:r>
          </a:p>
          <a:p>
            <a:pPr>
              <a:lnSpc>
                <a:spcPct val="80000"/>
              </a:lnSpc>
              <a:buFont typeface="Arial" charset="0"/>
              <a:buChar char="•"/>
              <a:defRPr/>
            </a:pPr>
            <a:r>
              <a:rPr lang="en-US" sz="500">
                <a:solidFill>
                  <a:srgbClr val="0D0D0D"/>
                </a:solidFill>
                <a:cs typeface="Times New Roman" pitchFamily="-112" charset="0"/>
              </a:rPr>
              <a:t> sdfsdfsd  </a:t>
            </a:r>
          </a:p>
          <a:p>
            <a:pPr>
              <a:lnSpc>
                <a:spcPct val="80000"/>
              </a:lnSpc>
              <a:defRPr/>
            </a:pPr>
            <a:endParaRPr lang="en-US" sz="500">
              <a:solidFill>
                <a:srgbClr val="0D0D0D"/>
              </a:solidFill>
              <a:cs typeface="Times New Roman" pitchFamily="-112" charset="0"/>
            </a:endParaRPr>
          </a:p>
        </p:txBody>
      </p:sp>
      <p:sp>
        <p:nvSpPr>
          <p:cNvPr id="50" name="Rounded Rectangle 49"/>
          <p:cNvSpPr>
            <a:spLocks noChangeArrowheads="1"/>
          </p:cNvSpPr>
          <p:nvPr/>
        </p:nvSpPr>
        <p:spPr bwMode="auto">
          <a:xfrm>
            <a:off x="3233738" y="6343650"/>
            <a:ext cx="968375" cy="514350"/>
          </a:xfrm>
          <a:prstGeom prst="roundRect">
            <a:avLst>
              <a:gd name="adj" fmla="val 16667"/>
            </a:avLst>
          </a:prstGeom>
          <a:solidFill>
            <a:srgbClr val="FFDDFD"/>
          </a:solidFill>
          <a:ln w="9525">
            <a:solidFill>
              <a:srgbClr val="000000"/>
            </a:solidFill>
            <a:round/>
            <a:headEnd/>
            <a:tailEnd/>
          </a:ln>
          <a:effectLst>
            <a:outerShdw blurRad="63500" dist="23000" dir="5400000" rotWithShape="0">
              <a:srgbClr val="000000">
                <a:alpha val="34998"/>
              </a:srgbClr>
            </a:outerShdw>
          </a:effectLst>
        </p:spPr>
        <p:txBody>
          <a:bodyPr/>
          <a:lstStyle/>
          <a:p>
            <a:pPr>
              <a:lnSpc>
                <a:spcPct val="80000"/>
              </a:lnSpc>
              <a:defRPr/>
            </a:pPr>
            <a:r>
              <a:rPr lang="en-US" sz="500" b="1">
                <a:solidFill>
                  <a:srgbClr val="0D0D0D"/>
                </a:solidFill>
                <a:cs typeface="Times New Roman" pitchFamily="-112" charset="0"/>
              </a:rPr>
              <a:t>Fassdfff</a:t>
            </a:r>
            <a:endParaRPr lang="en-US" sz="500">
              <a:solidFill>
                <a:srgbClr val="0D0D0D"/>
              </a:solidFill>
              <a:cs typeface="Times New Roman" pitchFamily="-112" charset="0"/>
            </a:endParaRPr>
          </a:p>
          <a:p>
            <a:pPr>
              <a:lnSpc>
                <a:spcPct val="80000"/>
              </a:lnSpc>
              <a:buFont typeface="Arial" charset="0"/>
              <a:buChar char="•"/>
              <a:defRPr/>
            </a:pPr>
            <a:r>
              <a:rPr lang="en-US" sz="500">
                <a:solidFill>
                  <a:srgbClr val="0D0D0D"/>
                </a:solidFill>
                <a:cs typeface="Times New Roman" pitchFamily="-112" charset="0"/>
              </a:rPr>
              <a:t> sdfsdfsdf</a:t>
            </a:r>
          </a:p>
          <a:p>
            <a:pPr>
              <a:lnSpc>
                <a:spcPct val="80000"/>
              </a:lnSpc>
              <a:buFont typeface="Arial" charset="0"/>
              <a:buChar char="•"/>
              <a:defRPr/>
            </a:pPr>
            <a:r>
              <a:rPr lang="en-US" sz="500">
                <a:solidFill>
                  <a:srgbClr val="0D0D0D"/>
                </a:solidFill>
                <a:cs typeface="Times New Roman" pitchFamily="-112" charset="0"/>
              </a:rPr>
              <a:t> Hrhrthr asdasd asde ewef</a:t>
            </a:r>
          </a:p>
          <a:p>
            <a:pPr>
              <a:lnSpc>
                <a:spcPct val="80000"/>
              </a:lnSpc>
              <a:buFont typeface="Arial" charset="0"/>
              <a:buChar char="•"/>
              <a:defRPr/>
            </a:pPr>
            <a:r>
              <a:rPr lang="en-US" sz="500">
                <a:solidFill>
                  <a:srgbClr val="0D0D0D"/>
                </a:solidFill>
                <a:cs typeface="Times New Roman" pitchFamily="-112" charset="0"/>
              </a:rPr>
              <a:t> asdweer</a:t>
            </a:r>
          </a:p>
          <a:p>
            <a:pPr>
              <a:lnSpc>
                <a:spcPct val="80000"/>
              </a:lnSpc>
              <a:buFont typeface="Arial" charset="0"/>
              <a:buChar char="•"/>
              <a:defRPr/>
            </a:pPr>
            <a:r>
              <a:rPr lang="en-US" sz="500">
                <a:solidFill>
                  <a:srgbClr val="0D0D0D"/>
                </a:solidFill>
                <a:cs typeface="Times New Roman" pitchFamily="-112" charset="0"/>
              </a:rPr>
              <a:t> sdfsdfsd  </a:t>
            </a:r>
          </a:p>
          <a:p>
            <a:pPr>
              <a:lnSpc>
                <a:spcPct val="80000"/>
              </a:lnSpc>
              <a:defRPr/>
            </a:pPr>
            <a:endParaRPr lang="en-US" sz="500">
              <a:solidFill>
                <a:srgbClr val="0D0D0D"/>
              </a:solidFill>
              <a:cs typeface="Times New Roman" pitchFamily="-112" charset="0"/>
            </a:endParaRPr>
          </a:p>
        </p:txBody>
      </p:sp>
      <p:grpSp>
        <p:nvGrpSpPr>
          <p:cNvPr id="30" name="Group 10"/>
          <p:cNvGrpSpPr>
            <a:grpSpLocks/>
          </p:cNvGrpSpPr>
          <p:nvPr/>
        </p:nvGrpSpPr>
        <p:grpSpPr bwMode="auto">
          <a:xfrm rot="5400000">
            <a:off x="5497338" y="5720699"/>
            <a:ext cx="792051" cy="359145"/>
            <a:chOff x="3095127" y="3198223"/>
            <a:chExt cx="3734771" cy="1606138"/>
          </a:xfrm>
          <a:solidFill>
            <a:srgbClr val="FFFCC0"/>
          </a:solidFill>
        </p:grpSpPr>
        <p:sp>
          <p:nvSpPr>
            <p:cNvPr id="52" name="Rectangle 51"/>
            <p:cNvSpPr/>
            <p:nvPr/>
          </p:nvSpPr>
          <p:spPr>
            <a:xfrm>
              <a:off x="3624794" y="3237068"/>
              <a:ext cx="2649890" cy="1597382"/>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err="1">
                  <a:solidFill>
                    <a:schemeClr val="tx1">
                      <a:lumMod val="95000"/>
                      <a:lumOff val="5000"/>
                    </a:schemeClr>
                  </a:solidFill>
                </a:rPr>
                <a:t>Adadasd</a:t>
              </a:r>
              <a:endParaRPr lang="en-US" sz="2000" dirty="0">
                <a:solidFill>
                  <a:schemeClr val="tx1">
                    <a:lumMod val="95000"/>
                    <a:lumOff val="5000"/>
                  </a:schemeClr>
                </a:solidFill>
              </a:endParaRPr>
            </a:p>
            <a:p>
              <a:pPr>
                <a:buFont typeface="Arial"/>
                <a:buChar char="•"/>
                <a:defRPr/>
              </a:pPr>
              <a:r>
                <a:rPr lang="en-US" sz="2000" dirty="0" err="1">
                  <a:solidFill>
                    <a:schemeClr val="tx1">
                      <a:lumMod val="95000"/>
                      <a:lumOff val="5000"/>
                    </a:schemeClr>
                  </a:solidFill>
                </a:rPr>
                <a:t>Dsfkjks</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sd</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sf</a:t>
              </a:r>
              <a:r>
                <a:rPr lang="en-US" sz="2000" dirty="0">
                  <a:solidFill>
                    <a:schemeClr val="tx1">
                      <a:lumMod val="95000"/>
                      <a:lumOff val="5000"/>
                    </a:schemeClr>
                  </a:solidFill>
                </a:rPr>
                <a:t> </a:t>
              </a:r>
              <a:r>
                <a:rPr lang="en-US" sz="2000" dirty="0" err="1">
                  <a:solidFill>
                    <a:schemeClr val="tx1">
                      <a:lumMod val="95000"/>
                      <a:lumOff val="5000"/>
                    </a:schemeClr>
                  </a:solidFill>
                </a:rPr>
                <a:t>sdf</a:t>
              </a:r>
              <a:endParaRPr lang="en-US" sz="2000" dirty="0">
                <a:solidFill>
                  <a:schemeClr val="tx1">
                    <a:lumMod val="95000"/>
                    <a:lumOff val="5000"/>
                  </a:schemeClr>
                </a:solidFill>
              </a:endParaRPr>
            </a:p>
            <a:p>
              <a:pPr>
                <a:buFont typeface="Arial"/>
                <a:buChar char="•"/>
                <a:defRPr/>
              </a:pPr>
              <a:endParaRPr lang="en-US" sz="2000" dirty="0">
                <a:solidFill>
                  <a:schemeClr val="tx1">
                    <a:lumMod val="95000"/>
                    <a:lumOff val="5000"/>
                  </a:schemeClr>
                </a:solidFill>
              </a:endParaRPr>
            </a:p>
            <a:p>
              <a:pPr>
                <a:defRPr/>
              </a:pPr>
              <a:endParaRPr lang="en-US" sz="2000" dirty="0">
                <a:solidFill>
                  <a:schemeClr val="tx1">
                    <a:lumMod val="95000"/>
                    <a:lumOff val="5000"/>
                  </a:schemeClr>
                </a:solidFill>
              </a:endParaRPr>
            </a:p>
          </p:txBody>
        </p:sp>
        <p:sp>
          <p:nvSpPr>
            <p:cNvPr id="53" name="Pentagon 52"/>
            <p:cNvSpPr/>
            <p:nvPr/>
          </p:nvSpPr>
          <p:spPr>
            <a:xfrm>
              <a:off x="6267198" y="3251265"/>
              <a:ext cx="538961" cy="1597382"/>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54" name="Pentagon 53"/>
            <p:cNvSpPr/>
            <p:nvPr/>
          </p:nvSpPr>
          <p:spPr>
            <a:xfrm flipH="1">
              <a:off x="3070862" y="3244165"/>
              <a:ext cx="538961" cy="1597386"/>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34" name="Group 10"/>
          <p:cNvGrpSpPr>
            <a:grpSpLocks/>
          </p:cNvGrpSpPr>
          <p:nvPr/>
        </p:nvGrpSpPr>
        <p:grpSpPr bwMode="auto">
          <a:xfrm rot="5400000">
            <a:off x="3309636" y="5701663"/>
            <a:ext cx="792051" cy="359145"/>
            <a:chOff x="3095127" y="3198223"/>
            <a:chExt cx="3734771" cy="1606138"/>
          </a:xfrm>
          <a:solidFill>
            <a:srgbClr val="FFFCC0"/>
          </a:solidFill>
        </p:grpSpPr>
        <p:sp>
          <p:nvSpPr>
            <p:cNvPr id="58" name="Rectangle 57"/>
            <p:cNvSpPr/>
            <p:nvPr/>
          </p:nvSpPr>
          <p:spPr>
            <a:xfrm>
              <a:off x="3624728" y="3236500"/>
              <a:ext cx="2649890" cy="1597382"/>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err="1">
                  <a:solidFill>
                    <a:schemeClr val="tx1">
                      <a:lumMod val="95000"/>
                      <a:lumOff val="5000"/>
                    </a:schemeClr>
                  </a:solidFill>
                </a:rPr>
                <a:t>Adadasd</a:t>
              </a:r>
              <a:endParaRPr lang="en-US" sz="2000" dirty="0">
                <a:solidFill>
                  <a:schemeClr val="tx1">
                    <a:lumMod val="95000"/>
                    <a:lumOff val="5000"/>
                  </a:schemeClr>
                </a:solidFill>
              </a:endParaRPr>
            </a:p>
            <a:p>
              <a:pPr>
                <a:buFont typeface="Arial"/>
                <a:buChar char="•"/>
                <a:defRPr/>
              </a:pPr>
              <a:r>
                <a:rPr lang="en-US" sz="2000" dirty="0" err="1">
                  <a:solidFill>
                    <a:schemeClr val="tx1">
                      <a:lumMod val="95000"/>
                      <a:lumOff val="5000"/>
                    </a:schemeClr>
                  </a:solidFill>
                </a:rPr>
                <a:t>Dsfkjks</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sd</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sf</a:t>
              </a:r>
              <a:r>
                <a:rPr lang="en-US" sz="2000" dirty="0">
                  <a:solidFill>
                    <a:schemeClr val="tx1">
                      <a:lumMod val="95000"/>
                      <a:lumOff val="5000"/>
                    </a:schemeClr>
                  </a:solidFill>
                </a:rPr>
                <a:t> </a:t>
              </a:r>
              <a:r>
                <a:rPr lang="en-US" sz="2000" dirty="0" err="1">
                  <a:solidFill>
                    <a:schemeClr val="tx1">
                      <a:lumMod val="95000"/>
                      <a:lumOff val="5000"/>
                    </a:schemeClr>
                  </a:solidFill>
                </a:rPr>
                <a:t>sdf</a:t>
              </a:r>
              <a:endParaRPr lang="en-US" sz="2000" dirty="0">
                <a:solidFill>
                  <a:schemeClr val="tx1">
                    <a:lumMod val="95000"/>
                    <a:lumOff val="5000"/>
                  </a:schemeClr>
                </a:solidFill>
              </a:endParaRPr>
            </a:p>
            <a:p>
              <a:pPr>
                <a:buFont typeface="Arial"/>
                <a:buChar char="•"/>
                <a:defRPr/>
              </a:pPr>
              <a:endParaRPr lang="en-US" sz="2000" dirty="0">
                <a:solidFill>
                  <a:schemeClr val="tx1">
                    <a:lumMod val="95000"/>
                    <a:lumOff val="5000"/>
                  </a:schemeClr>
                </a:solidFill>
              </a:endParaRPr>
            </a:p>
            <a:p>
              <a:pPr>
                <a:defRPr/>
              </a:pPr>
              <a:endParaRPr lang="en-US" sz="2000" dirty="0">
                <a:solidFill>
                  <a:schemeClr val="tx1">
                    <a:lumMod val="95000"/>
                    <a:lumOff val="5000"/>
                  </a:schemeClr>
                </a:solidFill>
              </a:endParaRPr>
            </a:p>
          </p:txBody>
        </p:sp>
        <p:sp>
          <p:nvSpPr>
            <p:cNvPr id="59" name="Pentagon 58"/>
            <p:cNvSpPr/>
            <p:nvPr/>
          </p:nvSpPr>
          <p:spPr>
            <a:xfrm>
              <a:off x="6267132" y="3250697"/>
              <a:ext cx="538961" cy="1597382"/>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60" name="Pentagon 59"/>
            <p:cNvSpPr/>
            <p:nvPr/>
          </p:nvSpPr>
          <p:spPr>
            <a:xfrm flipH="1">
              <a:off x="3070796" y="3243597"/>
              <a:ext cx="538961" cy="1597386"/>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38" name="Group 10"/>
          <p:cNvGrpSpPr>
            <a:grpSpLocks/>
          </p:cNvGrpSpPr>
          <p:nvPr/>
        </p:nvGrpSpPr>
        <p:grpSpPr bwMode="auto">
          <a:xfrm>
            <a:off x="4267136" y="6436723"/>
            <a:ext cx="1023321" cy="277978"/>
            <a:chOff x="3095127" y="3198223"/>
            <a:chExt cx="3734771" cy="1606138"/>
          </a:xfrm>
          <a:solidFill>
            <a:srgbClr val="FFFCC0"/>
          </a:solidFill>
        </p:grpSpPr>
        <p:sp>
          <p:nvSpPr>
            <p:cNvPr id="62" name="Rectangle 61"/>
            <p:cNvSpPr/>
            <p:nvPr/>
          </p:nvSpPr>
          <p:spPr>
            <a:xfrm>
              <a:off x="3639981" y="3201632"/>
              <a:ext cx="2653575" cy="1605179"/>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err="1">
                  <a:solidFill>
                    <a:schemeClr val="tx1">
                      <a:lumMod val="95000"/>
                      <a:lumOff val="5000"/>
                    </a:schemeClr>
                  </a:solidFill>
                </a:rPr>
                <a:t>Adadasd</a:t>
              </a:r>
              <a:endParaRPr lang="en-US" sz="2000" dirty="0">
                <a:solidFill>
                  <a:schemeClr val="tx1">
                    <a:lumMod val="95000"/>
                    <a:lumOff val="5000"/>
                  </a:schemeClr>
                </a:solidFill>
              </a:endParaRPr>
            </a:p>
            <a:p>
              <a:pPr>
                <a:buFont typeface="Arial"/>
                <a:buChar char="•"/>
                <a:defRPr/>
              </a:pPr>
              <a:r>
                <a:rPr lang="en-US" sz="2000" dirty="0" err="1">
                  <a:solidFill>
                    <a:schemeClr val="tx1">
                      <a:lumMod val="95000"/>
                      <a:lumOff val="5000"/>
                    </a:schemeClr>
                  </a:solidFill>
                </a:rPr>
                <a:t>Dsfkjks</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sd</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sf</a:t>
              </a:r>
              <a:r>
                <a:rPr lang="en-US" sz="2000" dirty="0">
                  <a:solidFill>
                    <a:schemeClr val="tx1">
                      <a:lumMod val="95000"/>
                      <a:lumOff val="5000"/>
                    </a:schemeClr>
                  </a:solidFill>
                </a:rPr>
                <a:t> </a:t>
              </a:r>
              <a:r>
                <a:rPr lang="en-US" sz="2000" dirty="0" err="1">
                  <a:solidFill>
                    <a:schemeClr val="tx1">
                      <a:lumMod val="95000"/>
                      <a:lumOff val="5000"/>
                    </a:schemeClr>
                  </a:solidFill>
                </a:rPr>
                <a:t>sdf</a:t>
              </a:r>
              <a:endParaRPr lang="en-US" sz="2000" dirty="0">
                <a:solidFill>
                  <a:schemeClr val="tx1">
                    <a:lumMod val="95000"/>
                    <a:lumOff val="5000"/>
                  </a:schemeClr>
                </a:solidFill>
              </a:endParaRPr>
            </a:p>
            <a:p>
              <a:pPr>
                <a:buFont typeface="Arial"/>
                <a:buChar char="•"/>
                <a:defRPr/>
              </a:pPr>
              <a:endParaRPr lang="en-US" sz="2000" dirty="0">
                <a:solidFill>
                  <a:schemeClr val="tx1">
                    <a:lumMod val="95000"/>
                    <a:lumOff val="5000"/>
                  </a:schemeClr>
                </a:solidFill>
              </a:endParaRPr>
            </a:p>
            <a:p>
              <a:pPr>
                <a:defRPr/>
              </a:pPr>
              <a:endParaRPr lang="en-US" sz="2000" dirty="0">
                <a:solidFill>
                  <a:schemeClr val="tx1">
                    <a:lumMod val="95000"/>
                    <a:lumOff val="5000"/>
                  </a:schemeClr>
                </a:solidFill>
              </a:endParaRPr>
            </a:p>
          </p:txBody>
        </p:sp>
        <p:sp>
          <p:nvSpPr>
            <p:cNvPr id="63" name="Pentagon 62"/>
            <p:cNvSpPr/>
            <p:nvPr/>
          </p:nvSpPr>
          <p:spPr>
            <a:xfrm>
              <a:off x="6287763" y="3210802"/>
              <a:ext cx="544620" cy="15960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64" name="Pentagon 63"/>
            <p:cNvSpPr/>
            <p:nvPr/>
          </p:nvSpPr>
          <p:spPr>
            <a:xfrm flipH="1">
              <a:off x="3095361" y="3201632"/>
              <a:ext cx="544620" cy="15960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sp>
        <p:nvSpPr>
          <p:cNvPr id="65" name="Rounded Rectangle 64"/>
          <p:cNvSpPr>
            <a:spLocks noChangeArrowheads="1"/>
          </p:cNvSpPr>
          <p:nvPr/>
        </p:nvSpPr>
        <p:spPr bwMode="auto">
          <a:xfrm>
            <a:off x="1195388" y="6324600"/>
            <a:ext cx="906462" cy="514350"/>
          </a:xfrm>
          <a:prstGeom prst="roundRect">
            <a:avLst>
              <a:gd name="adj" fmla="val 16667"/>
            </a:avLst>
          </a:prstGeom>
          <a:solidFill>
            <a:srgbClr val="ADADEB"/>
          </a:solidFill>
          <a:ln w="9525">
            <a:solidFill>
              <a:srgbClr val="000000"/>
            </a:solidFill>
            <a:round/>
            <a:headEnd/>
            <a:tailEnd/>
          </a:ln>
          <a:effectLst>
            <a:outerShdw blurRad="63500" dist="23000" dir="5400000" rotWithShape="0">
              <a:srgbClr val="000000">
                <a:alpha val="34998"/>
              </a:srgbClr>
            </a:outerShdw>
          </a:effectLst>
        </p:spPr>
        <p:txBody>
          <a:bodyPr/>
          <a:lstStyle/>
          <a:p>
            <a:pPr algn="ctr">
              <a:defRPr/>
            </a:pPr>
            <a:r>
              <a:rPr lang="tr-TR" sz="2000" b="1" dirty="0" smtClean="0">
                <a:solidFill>
                  <a:srgbClr val="0D0D0D"/>
                </a:solidFill>
                <a:cs typeface="Times New Roman" pitchFamily="-112" charset="0"/>
              </a:rPr>
              <a:t>SİZ</a:t>
            </a:r>
            <a:endParaRPr lang="en-US" sz="2000" b="1" dirty="0">
              <a:solidFill>
                <a:srgbClr val="0D0D0D"/>
              </a:solidFill>
              <a:cs typeface="Times New Roman" pitchFamily="-112" charset="0"/>
            </a:endParaRPr>
          </a:p>
        </p:txBody>
      </p:sp>
      <p:grpSp>
        <p:nvGrpSpPr>
          <p:cNvPr id="41" name="Group 10"/>
          <p:cNvGrpSpPr>
            <a:grpSpLocks/>
          </p:cNvGrpSpPr>
          <p:nvPr/>
        </p:nvGrpSpPr>
        <p:grpSpPr bwMode="auto">
          <a:xfrm>
            <a:off x="2151679" y="6436723"/>
            <a:ext cx="1023321" cy="277978"/>
            <a:chOff x="3095127" y="3198223"/>
            <a:chExt cx="3734771" cy="1606138"/>
          </a:xfrm>
          <a:solidFill>
            <a:srgbClr val="FFFCC0"/>
          </a:solidFill>
        </p:grpSpPr>
        <p:sp>
          <p:nvSpPr>
            <p:cNvPr id="67" name="Rectangle 66"/>
            <p:cNvSpPr/>
            <p:nvPr/>
          </p:nvSpPr>
          <p:spPr>
            <a:xfrm>
              <a:off x="3641915" y="3201632"/>
              <a:ext cx="2647779" cy="1605179"/>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err="1">
                  <a:solidFill>
                    <a:schemeClr val="tx1">
                      <a:lumMod val="95000"/>
                      <a:lumOff val="5000"/>
                    </a:schemeClr>
                  </a:solidFill>
                </a:rPr>
                <a:t>Adadasd</a:t>
              </a:r>
              <a:endParaRPr lang="en-US" sz="2000" dirty="0">
                <a:solidFill>
                  <a:schemeClr val="tx1">
                    <a:lumMod val="95000"/>
                    <a:lumOff val="5000"/>
                  </a:schemeClr>
                </a:solidFill>
              </a:endParaRPr>
            </a:p>
            <a:p>
              <a:pPr>
                <a:buFont typeface="Arial"/>
                <a:buChar char="•"/>
                <a:defRPr/>
              </a:pPr>
              <a:r>
                <a:rPr lang="en-US" sz="2000" dirty="0" err="1">
                  <a:solidFill>
                    <a:schemeClr val="tx1">
                      <a:lumMod val="95000"/>
                      <a:lumOff val="5000"/>
                    </a:schemeClr>
                  </a:solidFill>
                </a:rPr>
                <a:t>Dsfkjks</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sd</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sf</a:t>
              </a:r>
              <a:r>
                <a:rPr lang="en-US" sz="2000" dirty="0">
                  <a:solidFill>
                    <a:schemeClr val="tx1">
                      <a:lumMod val="95000"/>
                      <a:lumOff val="5000"/>
                    </a:schemeClr>
                  </a:solidFill>
                </a:rPr>
                <a:t> </a:t>
              </a:r>
              <a:r>
                <a:rPr lang="en-US" sz="2000" dirty="0" err="1">
                  <a:solidFill>
                    <a:schemeClr val="tx1">
                      <a:lumMod val="95000"/>
                      <a:lumOff val="5000"/>
                    </a:schemeClr>
                  </a:solidFill>
                </a:rPr>
                <a:t>sdf</a:t>
              </a:r>
              <a:endParaRPr lang="en-US" sz="2000" dirty="0">
                <a:solidFill>
                  <a:schemeClr val="tx1">
                    <a:lumMod val="95000"/>
                    <a:lumOff val="5000"/>
                  </a:schemeClr>
                </a:solidFill>
              </a:endParaRPr>
            </a:p>
            <a:p>
              <a:pPr>
                <a:buFont typeface="Arial"/>
                <a:buChar char="•"/>
                <a:defRPr/>
              </a:pPr>
              <a:endParaRPr lang="en-US" sz="2000" dirty="0">
                <a:solidFill>
                  <a:schemeClr val="tx1">
                    <a:lumMod val="95000"/>
                    <a:lumOff val="5000"/>
                  </a:schemeClr>
                </a:solidFill>
              </a:endParaRPr>
            </a:p>
            <a:p>
              <a:pPr>
                <a:defRPr/>
              </a:pPr>
              <a:endParaRPr lang="en-US" sz="2000" dirty="0">
                <a:solidFill>
                  <a:schemeClr val="tx1">
                    <a:lumMod val="95000"/>
                    <a:lumOff val="5000"/>
                  </a:schemeClr>
                </a:solidFill>
              </a:endParaRPr>
            </a:p>
          </p:txBody>
        </p:sp>
        <p:sp>
          <p:nvSpPr>
            <p:cNvPr id="68" name="Pentagon 67"/>
            <p:cNvSpPr/>
            <p:nvPr/>
          </p:nvSpPr>
          <p:spPr>
            <a:xfrm>
              <a:off x="6283902" y="3210802"/>
              <a:ext cx="544620" cy="15960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69" name="Pentagon 68"/>
            <p:cNvSpPr/>
            <p:nvPr/>
          </p:nvSpPr>
          <p:spPr>
            <a:xfrm flipH="1">
              <a:off x="3097295" y="3201632"/>
              <a:ext cx="544620" cy="1596009"/>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grpSp>
        <p:nvGrpSpPr>
          <p:cNvPr id="42" name="Group 10"/>
          <p:cNvGrpSpPr>
            <a:grpSpLocks/>
          </p:cNvGrpSpPr>
          <p:nvPr/>
        </p:nvGrpSpPr>
        <p:grpSpPr bwMode="auto">
          <a:xfrm rot="5400000">
            <a:off x="1204738" y="5717004"/>
            <a:ext cx="792051" cy="359145"/>
            <a:chOff x="3095127" y="3198223"/>
            <a:chExt cx="3734771" cy="1606138"/>
          </a:xfrm>
          <a:solidFill>
            <a:srgbClr val="FFFCC0"/>
          </a:solidFill>
        </p:grpSpPr>
        <p:sp>
          <p:nvSpPr>
            <p:cNvPr id="71" name="Rectangle 70"/>
            <p:cNvSpPr/>
            <p:nvPr/>
          </p:nvSpPr>
          <p:spPr>
            <a:xfrm>
              <a:off x="3619763" y="3196157"/>
              <a:ext cx="2649890" cy="1604483"/>
            </a:xfrm>
            <a:prstGeom prst="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a:normAutofit fontScale="25000" lnSpcReduction="20000"/>
            </a:bodyPr>
            <a:lstStyle/>
            <a:p>
              <a:pPr>
                <a:buFont typeface="Arial"/>
                <a:buChar char="•"/>
                <a:defRPr/>
              </a:pPr>
              <a:r>
                <a:rPr lang="en-US" sz="2000" dirty="0" err="1">
                  <a:solidFill>
                    <a:schemeClr val="tx1">
                      <a:lumMod val="95000"/>
                      <a:lumOff val="5000"/>
                    </a:schemeClr>
                  </a:solidFill>
                </a:rPr>
                <a:t>Adadasd</a:t>
              </a:r>
              <a:endParaRPr lang="en-US" sz="2000" dirty="0">
                <a:solidFill>
                  <a:schemeClr val="tx1">
                    <a:lumMod val="95000"/>
                    <a:lumOff val="5000"/>
                  </a:schemeClr>
                </a:solidFill>
              </a:endParaRPr>
            </a:p>
            <a:p>
              <a:pPr>
                <a:buFont typeface="Arial"/>
                <a:buChar char="•"/>
                <a:defRPr/>
              </a:pPr>
              <a:r>
                <a:rPr lang="en-US" sz="2000" dirty="0" err="1">
                  <a:solidFill>
                    <a:schemeClr val="tx1">
                      <a:lumMod val="95000"/>
                      <a:lumOff val="5000"/>
                    </a:schemeClr>
                  </a:solidFill>
                </a:rPr>
                <a:t>Dsfkjks</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sd</a:t>
              </a:r>
              <a:r>
                <a:rPr lang="en-US" sz="2000" dirty="0">
                  <a:solidFill>
                    <a:schemeClr val="tx1">
                      <a:lumMod val="95000"/>
                      <a:lumOff val="5000"/>
                    </a:schemeClr>
                  </a:solidFill>
                </a:rPr>
                <a:t> </a:t>
              </a:r>
              <a:r>
                <a:rPr lang="en-US" sz="2000" dirty="0" err="1">
                  <a:solidFill>
                    <a:schemeClr val="tx1">
                      <a:lumMod val="95000"/>
                      <a:lumOff val="5000"/>
                    </a:schemeClr>
                  </a:solidFill>
                </a:rPr>
                <a:t>sdf</a:t>
              </a:r>
              <a:r>
                <a:rPr lang="en-US" sz="2000" dirty="0">
                  <a:solidFill>
                    <a:schemeClr val="tx1">
                      <a:lumMod val="95000"/>
                      <a:lumOff val="5000"/>
                    </a:schemeClr>
                  </a:solidFill>
                </a:rPr>
                <a:t> </a:t>
              </a:r>
              <a:r>
                <a:rPr lang="en-US" sz="2000" dirty="0" err="1">
                  <a:solidFill>
                    <a:schemeClr val="tx1">
                      <a:lumMod val="95000"/>
                      <a:lumOff val="5000"/>
                    </a:schemeClr>
                  </a:solidFill>
                </a:rPr>
                <a:t>sf</a:t>
              </a:r>
              <a:r>
                <a:rPr lang="en-US" sz="2000" dirty="0">
                  <a:solidFill>
                    <a:schemeClr val="tx1">
                      <a:lumMod val="95000"/>
                      <a:lumOff val="5000"/>
                    </a:schemeClr>
                  </a:solidFill>
                </a:rPr>
                <a:t> </a:t>
              </a:r>
              <a:r>
                <a:rPr lang="en-US" sz="2000" dirty="0" err="1">
                  <a:solidFill>
                    <a:schemeClr val="tx1">
                      <a:lumMod val="95000"/>
                      <a:lumOff val="5000"/>
                    </a:schemeClr>
                  </a:solidFill>
                </a:rPr>
                <a:t>sdf</a:t>
              </a:r>
              <a:endParaRPr lang="en-US" sz="2000" dirty="0">
                <a:solidFill>
                  <a:schemeClr val="tx1">
                    <a:lumMod val="95000"/>
                    <a:lumOff val="5000"/>
                  </a:schemeClr>
                </a:solidFill>
              </a:endParaRPr>
            </a:p>
            <a:p>
              <a:pPr>
                <a:buFont typeface="Arial"/>
                <a:buChar char="•"/>
                <a:defRPr/>
              </a:pPr>
              <a:endParaRPr lang="en-US" sz="2000" dirty="0">
                <a:solidFill>
                  <a:schemeClr val="tx1">
                    <a:lumMod val="95000"/>
                    <a:lumOff val="5000"/>
                  </a:schemeClr>
                </a:solidFill>
              </a:endParaRPr>
            </a:p>
            <a:p>
              <a:pPr>
                <a:defRPr/>
              </a:pPr>
              <a:endParaRPr lang="en-US" sz="2000" dirty="0">
                <a:solidFill>
                  <a:schemeClr val="tx1">
                    <a:lumMod val="95000"/>
                    <a:lumOff val="5000"/>
                  </a:schemeClr>
                </a:solidFill>
              </a:endParaRPr>
            </a:p>
          </p:txBody>
        </p:sp>
        <p:sp>
          <p:nvSpPr>
            <p:cNvPr id="72" name="Pentagon 71"/>
            <p:cNvSpPr/>
            <p:nvPr/>
          </p:nvSpPr>
          <p:spPr>
            <a:xfrm>
              <a:off x="6269650" y="3203256"/>
              <a:ext cx="538961" cy="160448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sp>
          <p:nvSpPr>
            <p:cNvPr id="73" name="Pentagon 72"/>
            <p:cNvSpPr/>
            <p:nvPr/>
          </p:nvSpPr>
          <p:spPr>
            <a:xfrm flipH="1">
              <a:off x="3073312" y="3196155"/>
              <a:ext cx="538961" cy="1604483"/>
            </a:xfrm>
            <a:prstGeom prst="homePlate">
              <a:avLst>
                <a:gd name="adj" fmla="val 100000"/>
              </a:avLst>
            </a:prstGeom>
            <a:grpFill/>
            <a:ln>
              <a:solidFill>
                <a:srgbClr val="000000"/>
              </a:solidFill>
            </a:ln>
          </p:spPr>
          <p:style>
            <a:lnRef idx="1">
              <a:schemeClr val="accent1"/>
            </a:lnRef>
            <a:fillRef idx="3">
              <a:schemeClr val="accent1"/>
            </a:fillRef>
            <a:effectRef idx="2">
              <a:schemeClr val="accent1"/>
            </a:effectRef>
            <a:fontRef idx="minor">
              <a:schemeClr val="lt1"/>
            </a:fontRef>
          </p:style>
        </p:sp>
      </p:grpSp>
      <p:pic>
        <p:nvPicPr>
          <p:cNvPr id="70" name="Picture 9"/>
          <p:cNvPicPr>
            <a:picLocks noChangeAspect="1"/>
          </p:cNvPicPr>
          <p:nvPr/>
        </p:nvPicPr>
        <p:blipFill>
          <a:blip r:embed="rId3"/>
          <a:srcRect l="74942"/>
          <a:stretch>
            <a:fillRect/>
          </a:stretch>
        </p:blipFill>
        <p:spPr bwMode="auto">
          <a:xfrm>
            <a:off x="7260898" y="6781800"/>
            <a:ext cx="2487101" cy="641620"/>
          </a:xfrm>
          <a:prstGeom prst="rect">
            <a:avLst/>
          </a:prstGeom>
          <a:solidFill>
            <a:schemeClr val="bg1"/>
          </a:solidFill>
          <a:ln w="9525">
            <a:noFill/>
            <a:miter lim="800000"/>
            <a:headEnd/>
            <a:tailEnd/>
          </a:ln>
        </p:spPr>
      </p:pic>
      <p:sp>
        <p:nvSpPr>
          <p:cNvPr id="76" name="Rounded Rectangle 75"/>
          <p:cNvSpPr/>
          <p:nvPr/>
        </p:nvSpPr>
        <p:spPr>
          <a:xfrm>
            <a:off x="7260898" y="6553200"/>
            <a:ext cx="2695902" cy="87022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6575</TotalTime>
  <Words>1117</Words>
  <Application>Microsoft Office PowerPoint</Application>
  <PresentationFormat>Custom</PresentationFormat>
  <Paragraphs>161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Arial</vt:lpstr>
      <vt:lpstr>Gill Sans MT</vt:lpstr>
      <vt:lpstr>Times New Roman</vt:lpstr>
      <vt:lpstr>Default Design</vt:lpstr>
      <vt:lpstr>Aktörlerin Tespiti</vt:lpstr>
      <vt:lpstr>Aktörlerin Tespiti</vt:lpstr>
      <vt:lpstr>1. Adım: Problemi Tespit Edin</vt:lpstr>
      <vt:lpstr>2. Adım: Anahtar Konumdaki  Aktörler/Paydaşları Belirleyin</vt:lpstr>
      <vt:lpstr>3. Adım: Önemli Aktörleri Analiz Edin</vt:lpstr>
      <vt:lpstr>4. Adım: İlişkileri Analiz Edin</vt:lpstr>
      <vt:lpstr>5. Adım: Haritayı Detaylandırın: Başka Aktörler ve İlişkileri Ekleyin</vt:lpstr>
      <vt:lpstr>5. Adım: Haritayı Detaylandırın: Başka Aktörler ve İlişkileri Ekleyin</vt:lpstr>
      <vt:lpstr>6. Adım: Devreye Girin</vt:lpstr>
      <vt:lpstr>Özet ve Örnek: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Eylen Savur</cp:lastModifiedBy>
  <cp:revision>231</cp:revision>
  <cp:lastPrinted>2010-10-26T13:41:24Z</cp:lastPrinted>
  <dcterms:created xsi:type="dcterms:W3CDTF">2012-04-02T10:18:06Z</dcterms:created>
  <dcterms:modified xsi:type="dcterms:W3CDTF">2015-12-02T20:31:37Z</dcterms:modified>
</cp:coreProperties>
</file>