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defRPr sz="280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0000"/>
        <a:buFont typeface="Avenir Next"/>
        <a:buChar char="✓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▸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ntfeartheinternet.com/" TargetMode="External"/><Relationship Id="rId2" Type="http://schemas.openxmlformats.org/officeDocument/2006/relationships/hyperlink" Target="https://internetingishard.com/html-and-cs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ilovecoding.org/courses/htmlcss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EaRN HTML/CS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1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Learn HTML/CSS</a:t>
            </a:r>
            <a:endParaRPr lang="en-US" sz="11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7" name="IT TESTS PHAS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IN-Light"/>
                <a:ea typeface="DIN-Light"/>
                <a:cs typeface="DIN-Light"/>
                <a:sym typeface="DIN-Light"/>
              </a:defRPr>
            </a:lvl1pPr>
          </a:lstStyle>
          <a:p>
            <a:r>
              <a:rPr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IT TESTS PHASE 2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OURCES - LEARNING SITES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D-DIN Condensed"/>
                <a:ea typeface="D-DIN Condensed"/>
                <a:cs typeface="D-DIN Condensed"/>
                <a:sym typeface="D-DIN Condensed"/>
              </a:defRPr>
            </a:lvl1pPr>
          </a:lstStyle>
          <a:p>
            <a:r>
              <a:rPr b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RESOURCES - LEARNING SITES</a:t>
            </a:r>
          </a:p>
        </p:txBody>
      </p:sp>
      <p:sp>
        <p:nvSpPr>
          <p:cNvPr id="170" name="HTML5 / C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 b="1">
                <a:latin typeface="D-DIN Condensed"/>
                <a:ea typeface="D-DIN Condensed"/>
                <a:cs typeface="D-DIN Condensed"/>
                <a:sym typeface="D-DIN Condensed"/>
              </a:defRPr>
            </a:lvl1pPr>
          </a:lstStyle>
          <a:p>
            <a:r>
              <a:rPr b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HTML5 / CSS</a:t>
            </a:r>
          </a:p>
        </p:txBody>
      </p:sp>
      <p:sp>
        <p:nvSpPr>
          <p:cNvPr id="171" name="Interneting is hard (but it doesn’t have to be)  An absolute beginer intro for HTML/C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3764" indent="-313764">
              <a:spcBef>
                <a:spcPts val="1800"/>
              </a:spcBef>
              <a:buSzPct val="120000"/>
              <a:buChar char="‣"/>
              <a:defRPr>
                <a:latin typeface="D-DIN Condensed"/>
                <a:ea typeface="D-DIN Condensed"/>
                <a:cs typeface="D-DIN Condensed"/>
                <a:sym typeface="D-DIN Condensed"/>
              </a:defRPr>
            </a:pPr>
            <a:r>
              <a:rPr sz="2800" dirty="0" err="1">
                <a:latin typeface="Roboto Condensed" panose="02000000000000000000" pitchFamily="2" charset="0"/>
                <a:ea typeface="Roboto Condensed" panose="02000000000000000000" pitchFamily="2" charset="0"/>
                <a:hlinkClick r:id="rId2"/>
              </a:rPr>
              <a:t>Interneting</a:t>
            </a:r>
            <a:r>
              <a:rPr sz="2800" dirty="0">
                <a:latin typeface="Roboto Condensed" panose="02000000000000000000" pitchFamily="2" charset="0"/>
                <a:ea typeface="Roboto Condensed" panose="02000000000000000000" pitchFamily="2" charset="0"/>
                <a:hlinkClick r:id="rId2"/>
              </a:rPr>
              <a:t> is hard (but it doesn’t have to be)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  <a:hlinkClick r:id="rId2"/>
              </a:rPr>
              <a:t> 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sz="2000" dirty="0">
                <a:latin typeface="+mn-lt"/>
                <a:ea typeface="Roboto Condensed" panose="02000000000000000000" pitchFamily="2" charset="0"/>
              </a:rPr>
              <a:t>An absolute </a:t>
            </a:r>
            <a:r>
              <a:rPr sz="2000" dirty="0" err="1">
                <a:latin typeface="+mn-lt"/>
                <a:ea typeface="Roboto Condensed" panose="02000000000000000000" pitchFamily="2" charset="0"/>
              </a:rPr>
              <a:t>beginer</a:t>
            </a:r>
            <a:r>
              <a:rPr sz="2000" dirty="0">
                <a:latin typeface="+mn-lt"/>
                <a:ea typeface="Roboto Condensed" panose="02000000000000000000" pitchFamily="2" charset="0"/>
              </a:rPr>
              <a:t> intro for HTML/CSS </a:t>
            </a:r>
          </a:p>
          <a:p>
            <a:pPr marL="313764" indent="-313764">
              <a:spcBef>
                <a:spcPts val="1800"/>
              </a:spcBef>
              <a:buSzPct val="120000"/>
              <a:buChar char="‣"/>
              <a:defRPr>
                <a:latin typeface="D-DIN Condensed"/>
                <a:ea typeface="D-DIN Condensed"/>
                <a:cs typeface="D-DIN Condensed"/>
                <a:sym typeface="D-DIN Condensed"/>
              </a:defRPr>
            </a:pPr>
            <a:r>
              <a:rPr sz="2800" u="sng" dirty="0"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Don't fear the Internet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sz="20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Roboto Condensed" panose="02000000000000000000" pitchFamily="2" charset="0"/>
              </a:rPr>
              <a:t>An absolute </a:t>
            </a:r>
            <a:r>
              <a:rPr sz="2000" dirty="0" err="1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Roboto Condensed" panose="02000000000000000000" pitchFamily="2" charset="0"/>
              </a:rPr>
              <a:t>beginer</a:t>
            </a:r>
            <a:r>
              <a:rPr sz="20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Roboto Condensed" panose="02000000000000000000" pitchFamily="2" charset="0"/>
              </a:rPr>
              <a:t> intro for HTML/CSS</a:t>
            </a:r>
          </a:p>
          <a:p>
            <a:pPr marL="313764" indent="-313764">
              <a:spcBef>
                <a:spcPts val="1800"/>
              </a:spcBef>
              <a:buSzPct val="120000"/>
              <a:buChar char="‣"/>
              <a:defRPr>
                <a:latin typeface="D-DIN Condensed"/>
                <a:ea typeface="D-DIN Condensed"/>
                <a:cs typeface="D-DIN Condensed"/>
                <a:sym typeface="D-DIN Condensed"/>
              </a:defRPr>
            </a:pPr>
            <a:r>
              <a:rPr sz="2800" u="sng" dirty="0" err="1">
                <a:latin typeface="Roboto Condensed" panose="02000000000000000000" pitchFamily="2" charset="0"/>
                <a:ea typeface="Roboto Condensed" panose="02000000000000000000" pitchFamily="2" charset="0"/>
                <a:hlinkClick r:id="rId4"/>
              </a:rPr>
              <a:t>iLoveCoding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sz="2000" dirty="0" err="1">
                <a:solidFill>
                  <a:srgbClr val="A6AAA9"/>
                </a:solidFill>
                <a:latin typeface="+mn-lt"/>
                <a:ea typeface="Roboto Condensed" panose="02000000000000000000" pitchFamily="2" charset="0"/>
              </a:rPr>
              <a:t>asdasdasdasd</a:t>
            </a:r>
            <a:endParaRPr sz="2000" dirty="0">
              <a:solidFill>
                <a:srgbClr val="A6AAA9"/>
              </a:solidFill>
              <a:latin typeface="+mn-lt"/>
              <a:ea typeface="Roboto Condensed" panose="02000000000000000000" pitchFamily="2" charset="0"/>
            </a:endParaRPr>
          </a:p>
        </p:txBody>
      </p:sp>
      <p:pic>
        <p:nvPicPr>
          <p:cNvPr id="172" name="video.png" descr="vide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75600" y="2882900"/>
            <a:ext cx="447323" cy="44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Custom 2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FFFFFF"/>
      </a:hlink>
      <a:folHlink>
        <a:srgbClr val="FFFFFF"/>
      </a:folHlink>
    </a:clrScheme>
    <a:fontScheme name="RobotoCond Theme SO">
      <a:majorFont>
        <a:latin typeface="Roboto Condensed"/>
        <a:ea typeface="DIN Condensed"/>
        <a:cs typeface="DIN Condensed"/>
      </a:majorFont>
      <a:minorFont>
        <a:latin typeface="Roboto Condensed Light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 Next</vt:lpstr>
      <vt:lpstr>Avenir Next Medium</vt:lpstr>
      <vt:lpstr>D-DIN Condensed</vt:lpstr>
      <vt:lpstr>DIN Alternate</vt:lpstr>
      <vt:lpstr>DIN Condensed</vt:lpstr>
      <vt:lpstr>DIN-Light</vt:lpstr>
      <vt:lpstr>Helvetica</vt:lpstr>
      <vt:lpstr>Helvetica Neue</vt:lpstr>
      <vt:lpstr>Roboto Condensed</vt:lpstr>
      <vt:lpstr>Roboto Condensed Light</vt:lpstr>
      <vt:lpstr>New_Template7</vt:lpstr>
      <vt:lpstr>Learn HTML/CSS</vt:lpstr>
      <vt:lpstr>HTML5 /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HTML/CSS</dc:title>
  <cp:lastModifiedBy>Sorin</cp:lastModifiedBy>
  <cp:revision>4</cp:revision>
  <dcterms:modified xsi:type="dcterms:W3CDTF">2019-09-01T07:08:02Z</dcterms:modified>
</cp:coreProperties>
</file>