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ewspaper-news-forward-read-paper-412768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livinglib.org/turning-government-data-into-better-public-servic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aycollege-introbusiness/chapter/the-organization-chart-and-reporting-structure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874FA-982D-48A8-A4D4-B553D2C8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" y="640080"/>
            <a:ext cx="5326380" cy="3034857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Ismt</a:t>
            </a:r>
            <a:r>
              <a:rPr lang="en-US" sz="4400" dirty="0">
                <a:solidFill>
                  <a:srgbClr val="FFFFFF"/>
                </a:solidFill>
              </a:rPr>
              <a:t> e-117 text analytics &amp;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A8F1E-30FE-4362-B670-4FD9D196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1600" b="1" dirty="0">
                <a:solidFill>
                  <a:srgbClr val="FFFFFF"/>
                </a:solidFill>
              </a:rPr>
              <a:t>FINAL PROJECT PRESENTATION BY:  </a:t>
            </a: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GOKHAN ULUDERYA, NIKHAR SHAH, COLE CRAWFORD, CECILIA BUTLER</a:t>
            </a:r>
          </a:p>
          <a:p>
            <a:pPr algn="r"/>
            <a:endParaRPr lang="en-US" sz="1600" dirty="0">
              <a:solidFill>
                <a:srgbClr val="FFFFFF"/>
              </a:solidFill>
            </a:endParaRPr>
          </a:p>
          <a:p>
            <a:pPr algn="r"/>
            <a:r>
              <a:rPr lang="en-US" sz="1600" dirty="0">
                <a:solidFill>
                  <a:srgbClr val="FFFFFF"/>
                </a:solidFill>
              </a:rPr>
              <a:t>2019 FALL SEMESTER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43F9C-66B2-4482-81FF-DECCB212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69" y="971550"/>
            <a:ext cx="5819861" cy="49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8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8453B28-DADC-43CD-BF86-DF9DF8BA52D6}"/>
              </a:ext>
            </a:extLst>
          </p:cNvPr>
          <p:cNvSpPr/>
          <p:nvPr/>
        </p:nvSpPr>
        <p:spPr>
          <a:xfrm>
            <a:off x="5769864" y="33912"/>
            <a:ext cx="6439294" cy="679017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A662B-1305-42E4-8A08-011A64F7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57FB-199A-4A29-A86F-564D554F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83630"/>
            <a:ext cx="6113158" cy="4120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APPROACH W/DEMO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ANALYSIS REVIEW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ADDITIONAL BUSINESS USE CASES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KEY LEARNINGS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EA453-F665-4B15-B010-9D84BB3B5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27AD5-5F51-47BB-878D-261CBF02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2257506"/>
            <a:ext cx="4849368" cy="42296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DCFFFD-20B5-49E3-BF0A-75499B7E3056}"/>
              </a:ext>
            </a:extLst>
          </p:cNvPr>
          <p:cNvSpPr/>
          <p:nvPr/>
        </p:nvSpPr>
        <p:spPr>
          <a:xfrm>
            <a:off x="5698346" y="1"/>
            <a:ext cx="71517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0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edefined Process 4">
            <a:extLst>
              <a:ext uri="{FF2B5EF4-FFF2-40B4-BE49-F238E27FC236}">
                <a16:creationId xmlns:a16="http://schemas.microsoft.com/office/drawing/2014/main" id="{BA4D1D04-6D64-4A46-B2EF-2823D1B0FB61}"/>
              </a:ext>
            </a:extLst>
          </p:cNvPr>
          <p:cNvSpPr/>
          <p:nvPr/>
        </p:nvSpPr>
        <p:spPr>
          <a:xfrm>
            <a:off x="836403" y="90835"/>
            <a:ext cx="10433122" cy="2331418"/>
          </a:xfrm>
          <a:prstGeom prst="flowChartPredefinedProcess">
            <a:avLst/>
          </a:prstGeom>
          <a:solidFill>
            <a:schemeClr val="accent2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09D89-3A6E-4C39-81E8-5A5152F5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6" y="585216"/>
            <a:ext cx="8035821" cy="149961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TOPIC MODELING, DISCOVERY &amp; SUBCLASSES USING NEWS DATASETS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D834D-C8BC-4E6D-80E1-239119AE0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85" y="2579213"/>
            <a:ext cx="1101519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GOAL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 Use a dataset and apply supervised, unsupervised and NLP techniques, including data cleansing to measure accuracy by comparing outputs.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BUSINESS CASE: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Archival of news/newsgroup digital media, articles, stories and posts by topic and sub-topics or additional terms and classifications that could apply to the articles.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accent2">
                    <a:lumMod val="50000"/>
                  </a:schemeClr>
                </a:solidFill>
              </a:rPr>
              <a:t>ANALYSIS TECHNIQUES: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Use supervised and unsupervised methods to determine topics and terms for classification using the following: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LDA Topic Modeling &amp; Discovery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Supervised Training Using Labelled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Data Cleansing &amp; NLP Techniques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3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D926A-6A49-4FAF-A392-4534F4E93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51136FD-BBB2-4EB4-A240-3E21EECF7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BED36-5AFF-4465-8E8E-8A58F9EC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826B28-36B0-4CC1-8EC8-EF9B88B3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EBDE6-E28C-4CA7-908E-3B7F06CF5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3231" y="2436907"/>
            <a:ext cx="3791711" cy="2336262"/>
          </a:xfrm>
        </p:spPr>
        <p:txBody>
          <a:bodyPr vert="horz" lIns="45720" tIns="45720" rIns="45720" bIns="45720" rtlCol="0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GOKHAN ULUDERYA, NIKHAR SHAH, COLE CRAWFORD, CECILIA BUTLER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1B9451D-8722-47BD-BEDF-A11BE267D4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317" r="14481" b="2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4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F4AF38-8AAD-4B65-9274-0033CABC4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1CE8CA9-D6D2-4C46-8070-9566F894E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BED36-5AFF-4465-8E8E-8A58F9EC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cap="all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 OF RESULTS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B31CF5-BEC2-457D-A52F-6A5CCB06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EBDE6-E28C-4CA7-908E-3B7F06CF5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3791711" cy="393192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GOKHAN ULUDERYA, NIKHAR SHAH, COLE CRAWFORD, CECILIA BUTLER</a:t>
            </a: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C9073-01A3-4857-9DD7-C62C74473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12180" y="341376"/>
            <a:ext cx="5897880" cy="5967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8C55C8-C227-4952-AF11-0AD9C8BE3B03}"/>
              </a:ext>
            </a:extLst>
          </p:cNvPr>
          <p:cNvSpPr txBox="1"/>
          <p:nvPr/>
        </p:nvSpPr>
        <p:spPr>
          <a:xfrm>
            <a:off x="9302587" y="4497446"/>
            <a:ext cx="224933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helivinglib.org/turning-government-data-into-better-public-servic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A42B5-9BD0-456A-86CF-952C612A7658}"/>
              </a:ext>
            </a:extLst>
          </p:cNvPr>
          <p:cNvSpPr/>
          <p:nvPr/>
        </p:nvSpPr>
        <p:spPr>
          <a:xfrm rot="17462236">
            <a:off x="5691546" y="2241746"/>
            <a:ext cx="61348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HOLD FOR OUR RESULTS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091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662B-1305-42E4-8A08-011A64F7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</a:rPr>
              <a:t>BUSINESS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57FB-199A-4A29-A86F-564D554F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83630"/>
            <a:ext cx="6113158" cy="41209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TBD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TBD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TBD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EA453-F665-4B15-B010-9D84BB3B5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CFFFD-20B5-49E3-BF0A-75499B7E3056}"/>
              </a:ext>
            </a:extLst>
          </p:cNvPr>
          <p:cNvSpPr/>
          <p:nvPr/>
        </p:nvSpPr>
        <p:spPr>
          <a:xfrm>
            <a:off x="5698346" y="1"/>
            <a:ext cx="71517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62173F-7D6A-40AE-A077-0F15DB5CB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7004" y="2015090"/>
            <a:ext cx="5086244" cy="4775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1BC10-D4F6-412F-963A-2181447D2F11}"/>
              </a:ext>
            </a:extLst>
          </p:cNvPr>
          <p:cNvSpPr txBox="1"/>
          <p:nvPr/>
        </p:nvSpPr>
        <p:spPr>
          <a:xfrm>
            <a:off x="2504708" y="9265506"/>
            <a:ext cx="92266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urses.lumenlearning.com/baycollege-introbusiness/chapter/the-organization-chart-and-reporting-stru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65B4D-34DF-45F1-9775-C14E0C07F8CB}"/>
              </a:ext>
            </a:extLst>
          </p:cNvPr>
          <p:cNvSpPr/>
          <p:nvPr/>
        </p:nvSpPr>
        <p:spPr>
          <a:xfrm>
            <a:off x="0" y="2082913"/>
            <a:ext cx="5698345" cy="4775087"/>
          </a:xfrm>
          <a:prstGeom prst="rect">
            <a:avLst/>
          </a:prstGeom>
          <a:solidFill>
            <a:schemeClr val="accent2">
              <a:lumMod val="20000"/>
              <a:lumOff val="80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3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</vt:lpstr>
      <vt:lpstr>Tw Cen MT Condensed</vt:lpstr>
      <vt:lpstr>Wingdings</vt:lpstr>
      <vt:lpstr>Wingdings 3</vt:lpstr>
      <vt:lpstr>Integral</vt:lpstr>
      <vt:lpstr>Ismt e-117 text analytics &amp; Natural language processing</vt:lpstr>
      <vt:lpstr>agenda</vt:lpstr>
      <vt:lpstr>TOPIC MODELING, DISCOVERY &amp; SUBCLASSES USING NEWS DATASETS  PROJECT SUMMARY</vt:lpstr>
      <vt:lpstr>demo</vt:lpstr>
      <vt:lpstr>ANALYSIS OF RESULTS</vt:lpstr>
      <vt:lpstr>BUSINESS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Ismt e-117 text analytics &amp; Natural language processing</dc:title>
  <dc:creator>Butler, Cecilia</dc:creator>
  <cp:lastModifiedBy>Butler, Cecilia</cp:lastModifiedBy>
  <cp:revision>13</cp:revision>
  <dcterms:created xsi:type="dcterms:W3CDTF">2019-12-11T21:49:43Z</dcterms:created>
  <dcterms:modified xsi:type="dcterms:W3CDTF">2019-12-12T00:27:53Z</dcterms:modified>
</cp:coreProperties>
</file>