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56" r:id="rId5"/>
    <p:sldId id="885" r:id="rId6"/>
    <p:sldId id="277" r:id="rId7"/>
    <p:sldId id="906" r:id="rId8"/>
    <p:sldId id="897" r:id="rId9"/>
    <p:sldId id="898" r:id="rId10"/>
    <p:sldId id="905" r:id="rId11"/>
    <p:sldId id="903" r:id="rId12"/>
    <p:sldId id="907" r:id="rId13"/>
    <p:sldId id="894" r:id="rId14"/>
    <p:sldId id="899" r:id="rId15"/>
    <p:sldId id="258" r:id="rId16"/>
    <p:sldId id="886" r:id="rId17"/>
    <p:sldId id="900" r:id="rId18"/>
    <p:sldId id="904" r:id="rId19"/>
    <p:sldId id="908" r:id="rId20"/>
    <p:sldId id="8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B41"/>
    <a:srgbClr val="003C5E"/>
    <a:srgbClr val="ECECEC"/>
    <a:srgbClr val="94B1CB"/>
    <a:srgbClr val="003D5E"/>
    <a:srgbClr val="610324"/>
    <a:srgbClr val="005C66"/>
    <a:srgbClr val="ADCA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42E5F1-2983-5F4D-975B-1EAFE2A64512}" v="296" dt="2021-12-03T14:55:26.5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1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62B24F-A59E-458B-A57E-68ED38122DC7}" type="doc">
      <dgm:prSet loTypeId="urn:microsoft.com/office/officeart/2005/8/layout/radial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75A5348-A85C-4E5C-AB32-62F9DD6F757E}">
      <dgm:prSet phldrT="[Text]"/>
      <dgm:spPr/>
      <dgm:t>
        <a:bodyPr/>
        <a:lstStyle/>
        <a:p>
          <a:endParaRPr lang="en-US"/>
        </a:p>
      </dgm:t>
    </dgm:pt>
    <dgm:pt modelId="{6119DD01-6EC6-424A-A51B-C0A6ED7EF6E9}" type="parTrans" cxnId="{0BB106BA-12E7-4D39-91A4-1A13E7B61985}">
      <dgm:prSet/>
      <dgm:spPr/>
      <dgm:t>
        <a:bodyPr/>
        <a:lstStyle/>
        <a:p>
          <a:endParaRPr lang="en-US"/>
        </a:p>
      </dgm:t>
    </dgm:pt>
    <dgm:pt modelId="{158813D9-792C-4115-96D6-5F42C7098676}" type="sibTrans" cxnId="{0BB106BA-12E7-4D39-91A4-1A13E7B61985}">
      <dgm:prSet/>
      <dgm:spPr/>
      <dgm:t>
        <a:bodyPr/>
        <a:lstStyle/>
        <a:p>
          <a:endParaRPr lang="en-US"/>
        </a:p>
      </dgm:t>
    </dgm:pt>
    <dgm:pt modelId="{932FCA5C-8C14-413C-9780-9DB62D1DD0B8}">
      <dgm:prSet phldrT="[Text]"/>
      <dgm:spPr/>
      <dgm:t>
        <a:bodyPr/>
        <a:lstStyle/>
        <a:p>
          <a:r>
            <a:rPr lang="en-US"/>
            <a:t>Onboarding</a:t>
          </a:r>
        </a:p>
      </dgm:t>
    </dgm:pt>
    <dgm:pt modelId="{EC9B80E9-B3CF-4EDE-8589-9FC1D1F5FB8B}" type="parTrans" cxnId="{15EF5901-1F61-48D3-9A82-91EE38E0DBD7}">
      <dgm:prSet/>
      <dgm:spPr/>
      <dgm:t>
        <a:bodyPr/>
        <a:lstStyle/>
        <a:p>
          <a:endParaRPr lang="en-US"/>
        </a:p>
      </dgm:t>
    </dgm:pt>
    <dgm:pt modelId="{A7F592BF-AEE5-4567-BDE0-D91A0B3123B8}" type="sibTrans" cxnId="{15EF5901-1F61-48D3-9A82-91EE38E0DBD7}">
      <dgm:prSet/>
      <dgm:spPr/>
      <dgm:t>
        <a:bodyPr/>
        <a:lstStyle/>
        <a:p>
          <a:endParaRPr lang="en-US"/>
        </a:p>
      </dgm:t>
    </dgm:pt>
    <dgm:pt modelId="{DC5C282B-3750-46BE-B9B1-CC0C6F6E1AB5}">
      <dgm:prSet phldrT="[Text]"/>
      <dgm:spPr/>
      <dgm:t>
        <a:bodyPr/>
        <a:lstStyle/>
        <a:p>
          <a:r>
            <a:rPr lang="en-US"/>
            <a:t>Username/Password Reset</a:t>
          </a:r>
        </a:p>
      </dgm:t>
    </dgm:pt>
    <dgm:pt modelId="{1442BCBE-83D5-49EA-ADB3-71DD8E50A956}" type="parTrans" cxnId="{FE7ED7EC-DA7D-4381-963F-87F41FF96096}">
      <dgm:prSet/>
      <dgm:spPr/>
      <dgm:t>
        <a:bodyPr/>
        <a:lstStyle/>
        <a:p>
          <a:endParaRPr lang="en-US"/>
        </a:p>
      </dgm:t>
    </dgm:pt>
    <dgm:pt modelId="{67DD330C-F706-474D-8EB5-BE4CD0AAE4E2}" type="sibTrans" cxnId="{FE7ED7EC-DA7D-4381-963F-87F41FF96096}">
      <dgm:prSet/>
      <dgm:spPr/>
      <dgm:t>
        <a:bodyPr/>
        <a:lstStyle/>
        <a:p>
          <a:endParaRPr lang="en-US"/>
        </a:p>
      </dgm:t>
    </dgm:pt>
    <dgm:pt modelId="{81666D95-0E10-485D-926B-C30B06E9499F}">
      <dgm:prSet phldrT="[Text]"/>
      <dgm:spPr/>
      <dgm:t>
        <a:bodyPr/>
        <a:lstStyle/>
        <a:p>
          <a:endParaRPr lang="en-US"/>
        </a:p>
      </dgm:t>
    </dgm:pt>
    <dgm:pt modelId="{2A1D8D31-25A8-4827-9796-80870A625AF8}" type="parTrans" cxnId="{A22786B0-3173-4896-9105-EFF96FF6B553}">
      <dgm:prSet/>
      <dgm:spPr/>
      <dgm:t>
        <a:bodyPr/>
        <a:lstStyle/>
        <a:p>
          <a:endParaRPr lang="en-US"/>
        </a:p>
      </dgm:t>
    </dgm:pt>
    <dgm:pt modelId="{0DC8C9B7-2FCD-4AD5-815A-E538D545A52A}" type="sibTrans" cxnId="{A22786B0-3173-4896-9105-EFF96FF6B553}">
      <dgm:prSet/>
      <dgm:spPr/>
      <dgm:t>
        <a:bodyPr/>
        <a:lstStyle/>
        <a:p>
          <a:endParaRPr lang="en-US"/>
        </a:p>
      </dgm:t>
    </dgm:pt>
    <dgm:pt modelId="{C33D2A38-BD46-4658-957E-1C84017F3E9D}">
      <dgm:prSet phldrT="[Text]"/>
      <dgm:spPr/>
      <dgm:t>
        <a:bodyPr/>
        <a:lstStyle/>
        <a:p>
          <a:r>
            <a:rPr lang="en-US"/>
            <a:t>Computers</a:t>
          </a:r>
        </a:p>
      </dgm:t>
    </dgm:pt>
    <dgm:pt modelId="{69BF097B-03A8-42D3-BE5C-32ECAF65AAE7}" type="parTrans" cxnId="{743573D9-54D9-4C25-B702-4F789905E4FF}">
      <dgm:prSet/>
      <dgm:spPr/>
      <dgm:t>
        <a:bodyPr/>
        <a:lstStyle/>
        <a:p>
          <a:endParaRPr lang="en-US"/>
        </a:p>
      </dgm:t>
    </dgm:pt>
    <dgm:pt modelId="{7512507D-DBC9-44D3-9B45-5C5CC1EC0615}" type="sibTrans" cxnId="{743573D9-54D9-4C25-B702-4F789905E4FF}">
      <dgm:prSet/>
      <dgm:spPr/>
      <dgm:t>
        <a:bodyPr/>
        <a:lstStyle/>
        <a:p>
          <a:endParaRPr lang="en-US"/>
        </a:p>
      </dgm:t>
    </dgm:pt>
    <dgm:pt modelId="{37DB4A08-C9FC-4068-AC2A-0EF337BC2EC6}">
      <dgm:prSet phldrT="[Text]"/>
      <dgm:spPr/>
      <dgm:t>
        <a:bodyPr/>
        <a:lstStyle/>
        <a:p>
          <a:r>
            <a:rPr lang="en-US"/>
            <a:t>Asset inventory</a:t>
          </a:r>
        </a:p>
      </dgm:t>
    </dgm:pt>
    <dgm:pt modelId="{BCF8AD1C-4945-4036-9139-5529B75797A7}" type="parTrans" cxnId="{30393B2E-1C9A-4298-BBD0-FF1875D05581}">
      <dgm:prSet/>
      <dgm:spPr/>
      <dgm:t>
        <a:bodyPr/>
        <a:lstStyle/>
        <a:p>
          <a:endParaRPr lang="en-US"/>
        </a:p>
      </dgm:t>
    </dgm:pt>
    <dgm:pt modelId="{52760546-C154-4EDD-9A6B-20B2827A2908}" type="sibTrans" cxnId="{30393B2E-1C9A-4298-BBD0-FF1875D05581}">
      <dgm:prSet/>
      <dgm:spPr/>
      <dgm:t>
        <a:bodyPr/>
        <a:lstStyle/>
        <a:p>
          <a:endParaRPr lang="en-US"/>
        </a:p>
      </dgm:t>
    </dgm:pt>
    <dgm:pt modelId="{C483F95A-43D2-4493-80C8-118DE793E168}">
      <dgm:prSet phldrT="[Text]"/>
      <dgm:spPr/>
      <dgm:t>
        <a:bodyPr/>
        <a:lstStyle/>
        <a:p>
          <a:endParaRPr lang="en-US"/>
        </a:p>
      </dgm:t>
    </dgm:pt>
    <dgm:pt modelId="{7FF7C667-15A2-495E-B0AE-78631CDE53CE}" type="parTrans" cxnId="{B4A0403D-0295-4CB8-BC54-950FDEB5C451}">
      <dgm:prSet/>
      <dgm:spPr/>
      <dgm:t>
        <a:bodyPr/>
        <a:lstStyle/>
        <a:p>
          <a:endParaRPr lang="en-US"/>
        </a:p>
      </dgm:t>
    </dgm:pt>
    <dgm:pt modelId="{2434A701-425D-4462-95BB-50BFBD584050}" type="sibTrans" cxnId="{B4A0403D-0295-4CB8-BC54-950FDEB5C451}">
      <dgm:prSet/>
      <dgm:spPr/>
      <dgm:t>
        <a:bodyPr/>
        <a:lstStyle/>
        <a:p>
          <a:endParaRPr lang="en-US"/>
        </a:p>
      </dgm:t>
    </dgm:pt>
    <dgm:pt modelId="{3BCA3AC8-AD51-4411-8F41-3F92CD013181}">
      <dgm:prSet phldrT="[Text]"/>
      <dgm:spPr/>
      <dgm:t>
        <a:bodyPr/>
        <a:lstStyle/>
        <a:p>
          <a:r>
            <a:rPr lang="en-US"/>
            <a:t>Printer configuration</a:t>
          </a:r>
        </a:p>
      </dgm:t>
    </dgm:pt>
    <dgm:pt modelId="{BDCEDF10-EEBB-4F1D-8C1C-6CCE818A7E98}" type="parTrans" cxnId="{46A0A358-F3A8-474A-9FE9-03434F2DDB20}">
      <dgm:prSet/>
      <dgm:spPr/>
      <dgm:t>
        <a:bodyPr/>
        <a:lstStyle/>
        <a:p>
          <a:endParaRPr lang="en-US"/>
        </a:p>
      </dgm:t>
    </dgm:pt>
    <dgm:pt modelId="{509B3984-B304-4FBE-9936-25472D703A42}" type="sibTrans" cxnId="{46A0A358-F3A8-474A-9FE9-03434F2DDB20}">
      <dgm:prSet/>
      <dgm:spPr/>
      <dgm:t>
        <a:bodyPr/>
        <a:lstStyle/>
        <a:p>
          <a:endParaRPr lang="en-US"/>
        </a:p>
      </dgm:t>
    </dgm:pt>
    <dgm:pt modelId="{E5D07F10-AD82-49E9-8C12-4C26F13B0A6F}">
      <dgm:prSet phldrT="[Text]"/>
      <dgm:spPr/>
      <dgm:t>
        <a:bodyPr/>
        <a:lstStyle/>
        <a:p>
          <a:r>
            <a:rPr lang="en-US"/>
            <a:t>Navigation help</a:t>
          </a:r>
        </a:p>
      </dgm:t>
    </dgm:pt>
    <dgm:pt modelId="{B40EA3D3-A398-4BF9-86B5-4342CAD18A42}" type="parTrans" cxnId="{2325A512-C599-4EB7-A9DD-E9057D920D9E}">
      <dgm:prSet/>
      <dgm:spPr/>
      <dgm:t>
        <a:bodyPr/>
        <a:lstStyle/>
        <a:p>
          <a:endParaRPr lang="en-US"/>
        </a:p>
      </dgm:t>
    </dgm:pt>
    <dgm:pt modelId="{49C8E2A3-7E31-4948-9630-70A4AABB01FF}" type="sibTrans" cxnId="{2325A512-C599-4EB7-A9DD-E9057D920D9E}">
      <dgm:prSet/>
      <dgm:spPr/>
      <dgm:t>
        <a:bodyPr/>
        <a:lstStyle/>
        <a:p>
          <a:endParaRPr lang="en-US"/>
        </a:p>
      </dgm:t>
    </dgm:pt>
    <dgm:pt modelId="{8D4CDF98-2432-4F93-BFDE-0335C4971C7A}">
      <dgm:prSet phldrT="[Text]"/>
      <dgm:spPr/>
      <dgm:t>
        <a:bodyPr/>
        <a:lstStyle/>
        <a:p>
          <a:r>
            <a:rPr lang="en-US"/>
            <a:t>Phones</a:t>
          </a:r>
        </a:p>
      </dgm:t>
    </dgm:pt>
    <dgm:pt modelId="{ED4AD5C4-2D87-46D5-AEFD-0A9515FF773E}" type="parTrans" cxnId="{8457D0EB-AE32-4362-ABC6-5EC749FA8388}">
      <dgm:prSet/>
      <dgm:spPr/>
      <dgm:t>
        <a:bodyPr/>
        <a:lstStyle/>
        <a:p>
          <a:endParaRPr lang="en-US"/>
        </a:p>
      </dgm:t>
    </dgm:pt>
    <dgm:pt modelId="{4C8017AC-F7A7-41E9-BCFF-1DE8E4A3F7AF}" type="sibTrans" cxnId="{8457D0EB-AE32-4362-ABC6-5EC749FA8388}">
      <dgm:prSet/>
      <dgm:spPr/>
      <dgm:t>
        <a:bodyPr/>
        <a:lstStyle/>
        <a:p>
          <a:endParaRPr lang="en-US"/>
        </a:p>
      </dgm:t>
    </dgm:pt>
    <dgm:pt modelId="{43C10CEA-0144-4068-9981-D12924E25B2C}">
      <dgm:prSet phldrT="[Text]"/>
      <dgm:spPr/>
      <dgm:t>
        <a:bodyPr/>
        <a:lstStyle/>
        <a:p>
          <a:r>
            <a:rPr lang="en-US"/>
            <a:t>Routers/</a:t>
          </a:r>
          <a:r>
            <a:rPr lang="en-US" err="1"/>
            <a:t>WiFI</a:t>
          </a:r>
          <a:endParaRPr lang="en-US"/>
        </a:p>
      </dgm:t>
    </dgm:pt>
    <dgm:pt modelId="{8C883CA8-CF23-4F67-821C-3E6E00D477C8}" type="parTrans" cxnId="{7BA92AE2-DFAC-458E-85D7-4225D8BE3B83}">
      <dgm:prSet/>
      <dgm:spPr/>
      <dgm:t>
        <a:bodyPr/>
        <a:lstStyle/>
        <a:p>
          <a:endParaRPr lang="en-US"/>
        </a:p>
      </dgm:t>
    </dgm:pt>
    <dgm:pt modelId="{46A2030F-5052-43AA-A668-83B335ED99B0}" type="sibTrans" cxnId="{7BA92AE2-DFAC-458E-85D7-4225D8BE3B83}">
      <dgm:prSet/>
      <dgm:spPr/>
      <dgm:t>
        <a:bodyPr/>
        <a:lstStyle/>
        <a:p>
          <a:endParaRPr lang="en-US"/>
        </a:p>
      </dgm:t>
    </dgm:pt>
    <dgm:pt modelId="{691D29F7-4E97-44ED-B532-E54A24F48AAE}">
      <dgm:prSet phldrT="[Text]"/>
      <dgm:spPr/>
      <dgm:t>
        <a:bodyPr/>
        <a:lstStyle/>
        <a:p>
          <a:r>
            <a:rPr lang="en-US"/>
            <a:t>Access</a:t>
          </a:r>
        </a:p>
      </dgm:t>
    </dgm:pt>
    <dgm:pt modelId="{B8F42584-AF40-480A-A94E-FBBE828225CD}" type="parTrans" cxnId="{D7EB0568-B2ED-4DCA-A899-151421FACD68}">
      <dgm:prSet/>
      <dgm:spPr/>
      <dgm:t>
        <a:bodyPr/>
        <a:lstStyle/>
        <a:p>
          <a:endParaRPr lang="en-US"/>
        </a:p>
      </dgm:t>
    </dgm:pt>
    <dgm:pt modelId="{E636F3FB-A669-4102-8BBC-70BDF2D53556}" type="sibTrans" cxnId="{D7EB0568-B2ED-4DCA-A899-151421FACD68}">
      <dgm:prSet/>
      <dgm:spPr/>
      <dgm:t>
        <a:bodyPr/>
        <a:lstStyle/>
        <a:p>
          <a:endParaRPr lang="en-US"/>
        </a:p>
      </dgm:t>
    </dgm:pt>
    <dgm:pt modelId="{228F880A-2E30-4FD5-AAF1-3BF1CC0ACA1D}">
      <dgm:prSet phldrT="[Text]"/>
      <dgm:spPr/>
      <dgm:t>
        <a:bodyPr/>
        <a:lstStyle/>
        <a:p>
          <a:r>
            <a:rPr lang="en-US"/>
            <a:t>Printers</a:t>
          </a:r>
        </a:p>
      </dgm:t>
    </dgm:pt>
    <dgm:pt modelId="{4466DA70-9B2C-4790-BA2B-746399022A98}" type="parTrans" cxnId="{7AD6E694-9762-48A6-B309-E264DE091088}">
      <dgm:prSet/>
      <dgm:spPr/>
      <dgm:t>
        <a:bodyPr/>
        <a:lstStyle/>
        <a:p>
          <a:endParaRPr lang="en-US"/>
        </a:p>
      </dgm:t>
    </dgm:pt>
    <dgm:pt modelId="{94C43319-E499-4639-ADB6-800C504DFA30}" type="sibTrans" cxnId="{7AD6E694-9762-48A6-B309-E264DE091088}">
      <dgm:prSet/>
      <dgm:spPr/>
      <dgm:t>
        <a:bodyPr/>
        <a:lstStyle/>
        <a:p>
          <a:endParaRPr lang="en-US"/>
        </a:p>
      </dgm:t>
    </dgm:pt>
    <dgm:pt modelId="{4C02466E-0D15-4E21-B117-E1597BF40FE8}">
      <dgm:prSet phldrT="[Text]"/>
      <dgm:spPr/>
      <dgm:t>
        <a:bodyPr/>
        <a:lstStyle/>
        <a:p>
          <a:r>
            <a:rPr lang="en-US"/>
            <a:t>Hardware</a:t>
          </a:r>
        </a:p>
      </dgm:t>
    </dgm:pt>
    <dgm:pt modelId="{B00614D5-B2E3-42CD-B3AE-531CE948443B}" type="parTrans" cxnId="{F6699D7B-6FD0-4978-8C33-446D39A969CD}">
      <dgm:prSet/>
      <dgm:spPr/>
      <dgm:t>
        <a:bodyPr/>
        <a:lstStyle/>
        <a:p>
          <a:endParaRPr lang="en-US"/>
        </a:p>
      </dgm:t>
    </dgm:pt>
    <dgm:pt modelId="{DD0645F3-FCC2-4800-986B-AACECEF5EA14}" type="sibTrans" cxnId="{F6699D7B-6FD0-4978-8C33-446D39A969CD}">
      <dgm:prSet/>
      <dgm:spPr/>
      <dgm:t>
        <a:bodyPr/>
        <a:lstStyle/>
        <a:p>
          <a:endParaRPr lang="en-US"/>
        </a:p>
      </dgm:t>
    </dgm:pt>
    <dgm:pt modelId="{56B8ED08-76B8-4DA5-8478-6DBACFB4C892}" type="pres">
      <dgm:prSet presAssocID="{6962B24F-A59E-458B-A57E-68ED38122DC7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49EB0C12-746F-4DDC-937C-482DB51994BB}" type="pres">
      <dgm:prSet presAssocID="{6962B24F-A59E-458B-A57E-68ED38122DC7}" presName="cycle" presStyleCnt="0"/>
      <dgm:spPr/>
    </dgm:pt>
    <dgm:pt modelId="{5F0E2A4A-9AB2-434A-9F6C-A1C588E6440D}" type="pres">
      <dgm:prSet presAssocID="{6962B24F-A59E-458B-A57E-68ED38122DC7}" presName="centerShape" presStyleCnt="0"/>
      <dgm:spPr/>
    </dgm:pt>
    <dgm:pt modelId="{D14B76D4-F09E-42BF-A27F-C8C6C6A8B511}" type="pres">
      <dgm:prSet presAssocID="{6962B24F-A59E-458B-A57E-68ED38122DC7}" presName="connSite" presStyleLbl="node1" presStyleIdx="0" presStyleCnt="4"/>
      <dgm:spPr/>
    </dgm:pt>
    <dgm:pt modelId="{9C3C3CB4-55F7-4E99-8386-64FF9FB978F6}" type="pres">
      <dgm:prSet presAssocID="{6962B24F-A59E-458B-A57E-68ED38122DC7}" presName="visible" presStyleLbl="node1" presStyleIdx="0" presStyleCnt="4"/>
      <dgm:spPr/>
    </dgm:pt>
    <dgm:pt modelId="{37C1F27B-D7AE-47A2-95EC-E7D83A6C4238}" type="pres">
      <dgm:prSet presAssocID="{6119DD01-6EC6-424A-A51B-C0A6ED7EF6E9}" presName="Name25" presStyleLbl="parChTrans1D1" presStyleIdx="0" presStyleCnt="3"/>
      <dgm:spPr/>
    </dgm:pt>
    <dgm:pt modelId="{18F56A57-3E0F-4E25-9FCE-1D97CD9D7E4A}" type="pres">
      <dgm:prSet presAssocID="{175A5348-A85C-4E5C-AB32-62F9DD6F757E}" presName="node" presStyleCnt="0"/>
      <dgm:spPr/>
    </dgm:pt>
    <dgm:pt modelId="{E0800D70-4327-4891-BE01-2376CF266B84}" type="pres">
      <dgm:prSet presAssocID="{175A5348-A85C-4E5C-AB32-62F9DD6F757E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0E019524-D2C1-4850-88DD-07DD7BE9F9C0}" type="pres">
      <dgm:prSet presAssocID="{175A5348-A85C-4E5C-AB32-62F9DD6F757E}" presName="childNode" presStyleLbl="revTx" presStyleIdx="0" presStyleCnt="3">
        <dgm:presLayoutVars>
          <dgm:bulletEnabled val="1"/>
        </dgm:presLayoutVars>
      </dgm:prSet>
      <dgm:spPr/>
    </dgm:pt>
    <dgm:pt modelId="{F330A98B-43F4-44A1-BADE-015A52FB5A31}" type="pres">
      <dgm:prSet presAssocID="{2A1D8D31-25A8-4827-9796-80870A625AF8}" presName="Name25" presStyleLbl="parChTrans1D1" presStyleIdx="1" presStyleCnt="3"/>
      <dgm:spPr/>
    </dgm:pt>
    <dgm:pt modelId="{B1119C28-E940-4B26-916B-59289ADABDF9}" type="pres">
      <dgm:prSet presAssocID="{81666D95-0E10-485D-926B-C30B06E9499F}" presName="node" presStyleCnt="0"/>
      <dgm:spPr/>
    </dgm:pt>
    <dgm:pt modelId="{963D9FBF-EDE3-4106-B6D6-B815EBB430A3}" type="pres">
      <dgm:prSet presAssocID="{81666D95-0E10-485D-926B-C30B06E9499F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A212AB0F-2528-4A6F-A149-23FA23094C0F}" type="pres">
      <dgm:prSet presAssocID="{81666D95-0E10-485D-926B-C30B06E9499F}" presName="childNode" presStyleLbl="revTx" presStyleIdx="1" presStyleCnt="3">
        <dgm:presLayoutVars>
          <dgm:bulletEnabled val="1"/>
        </dgm:presLayoutVars>
      </dgm:prSet>
      <dgm:spPr/>
    </dgm:pt>
    <dgm:pt modelId="{2F2C4052-D4EC-4CA2-A621-367995C9449D}" type="pres">
      <dgm:prSet presAssocID="{7FF7C667-15A2-495E-B0AE-78631CDE53CE}" presName="Name25" presStyleLbl="parChTrans1D1" presStyleIdx="2" presStyleCnt="3"/>
      <dgm:spPr/>
    </dgm:pt>
    <dgm:pt modelId="{F05F7AE7-C7F0-4642-AAD6-EEEEC718ECD0}" type="pres">
      <dgm:prSet presAssocID="{C483F95A-43D2-4493-80C8-118DE793E168}" presName="node" presStyleCnt="0"/>
      <dgm:spPr/>
    </dgm:pt>
    <dgm:pt modelId="{FFF1645C-DB20-452A-BE1F-60B5DF27068A}" type="pres">
      <dgm:prSet presAssocID="{C483F95A-43D2-4493-80C8-118DE793E168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2919F128-768E-4619-8C42-6F367B83CD67}" type="pres">
      <dgm:prSet presAssocID="{C483F95A-43D2-4493-80C8-118DE793E168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15EF5901-1F61-48D3-9A82-91EE38E0DBD7}" srcId="{175A5348-A85C-4E5C-AB32-62F9DD6F757E}" destId="{932FCA5C-8C14-413C-9780-9DB62D1DD0B8}" srcOrd="0" destOrd="0" parTransId="{EC9B80E9-B3CF-4EDE-8589-9FC1D1F5FB8B}" sibTransId="{A7F592BF-AEE5-4567-BDE0-D91A0B3123B8}"/>
    <dgm:cxn modelId="{A6AFAA05-6267-4AB5-89B3-666CFA022EA5}" type="presOf" srcId="{6962B24F-A59E-458B-A57E-68ED38122DC7}" destId="{56B8ED08-76B8-4DA5-8478-6DBACFB4C892}" srcOrd="0" destOrd="0" presId="urn:microsoft.com/office/officeart/2005/8/layout/radial2"/>
    <dgm:cxn modelId="{33147511-68CE-4296-8291-B708264C6458}" type="presOf" srcId="{6119DD01-6EC6-424A-A51B-C0A6ED7EF6E9}" destId="{37C1F27B-D7AE-47A2-95EC-E7D83A6C4238}" srcOrd="0" destOrd="0" presId="urn:microsoft.com/office/officeart/2005/8/layout/radial2"/>
    <dgm:cxn modelId="{2325A512-C599-4EB7-A9DD-E9057D920D9E}" srcId="{C483F95A-43D2-4493-80C8-118DE793E168}" destId="{E5D07F10-AD82-49E9-8C12-4C26F13B0A6F}" srcOrd="3" destOrd="0" parTransId="{B40EA3D3-A398-4BF9-86B5-4342CAD18A42}" sibTransId="{49C8E2A3-7E31-4948-9630-70A4AABB01FF}"/>
    <dgm:cxn modelId="{F7632815-05E3-4884-B611-562553B03B97}" type="presOf" srcId="{37DB4A08-C9FC-4068-AC2A-0EF337BC2EC6}" destId="{A212AB0F-2528-4A6F-A149-23FA23094C0F}" srcOrd="0" destOrd="3" presId="urn:microsoft.com/office/officeart/2005/8/layout/radial2"/>
    <dgm:cxn modelId="{EF952F1E-A01E-4C48-8E4B-490669779B9B}" type="presOf" srcId="{C33D2A38-BD46-4658-957E-1C84017F3E9D}" destId="{A212AB0F-2528-4A6F-A149-23FA23094C0F}" srcOrd="0" destOrd="0" presId="urn:microsoft.com/office/officeart/2005/8/layout/radial2"/>
    <dgm:cxn modelId="{30393B2E-1C9A-4298-BBD0-FF1875D05581}" srcId="{81666D95-0E10-485D-926B-C30B06E9499F}" destId="{37DB4A08-C9FC-4068-AC2A-0EF337BC2EC6}" srcOrd="3" destOrd="0" parTransId="{BCF8AD1C-4945-4036-9139-5529B75797A7}" sibTransId="{52760546-C154-4EDD-9A6B-20B2827A2908}"/>
    <dgm:cxn modelId="{8F34A72F-3CE4-405A-A4BD-7D2236821ED0}" type="presOf" srcId="{7FF7C667-15A2-495E-B0AE-78631CDE53CE}" destId="{2F2C4052-D4EC-4CA2-A621-367995C9449D}" srcOrd="0" destOrd="0" presId="urn:microsoft.com/office/officeart/2005/8/layout/radial2"/>
    <dgm:cxn modelId="{AEA5E939-3BD2-42D5-9B63-EAE4DE165223}" type="presOf" srcId="{4C02466E-0D15-4E21-B117-E1597BF40FE8}" destId="{A212AB0F-2528-4A6F-A149-23FA23094C0F}" srcOrd="0" destOrd="2" presId="urn:microsoft.com/office/officeart/2005/8/layout/radial2"/>
    <dgm:cxn modelId="{1C09CE3C-242D-4EFA-89AC-458DD22645C1}" type="presOf" srcId="{932FCA5C-8C14-413C-9780-9DB62D1DD0B8}" destId="{0E019524-D2C1-4850-88DD-07DD7BE9F9C0}" srcOrd="0" destOrd="0" presId="urn:microsoft.com/office/officeart/2005/8/layout/radial2"/>
    <dgm:cxn modelId="{B4A0403D-0295-4CB8-BC54-950FDEB5C451}" srcId="{6962B24F-A59E-458B-A57E-68ED38122DC7}" destId="{C483F95A-43D2-4493-80C8-118DE793E168}" srcOrd="2" destOrd="0" parTransId="{7FF7C667-15A2-495E-B0AE-78631CDE53CE}" sibTransId="{2434A701-425D-4462-95BB-50BFBD584050}"/>
    <dgm:cxn modelId="{0404D83F-9236-47E1-BAB8-47F7FFE8BCFB}" type="presOf" srcId="{175A5348-A85C-4E5C-AB32-62F9DD6F757E}" destId="{E0800D70-4327-4891-BE01-2376CF266B84}" srcOrd="0" destOrd="0" presId="urn:microsoft.com/office/officeart/2005/8/layout/radial2"/>
    <dgm:cxn modelId="{46A0A358-F3A8-474A-9FE9-03434F2DDB20}" srcId="{C483F95A-43D2-4493-80C8-118DE793E168}" destId="{3BCA3AC8-AD51-4411-8F41-3F92CD013181}" srcOrd="0" destOrd="0" parTransId="{BDCEDF10-EEBB-4F1D-8C1C-6CCE818A7E98}" sibTransId="{509B3984-B304-4FBE-9936-25472D703A42}"/>
    <dgm:cxn modelId="{D6C40F60-3C04-449A-B273-F20C797F67E0}" type="presOf" srcId="{81666D95-0E10-485D-926B-C30B06E9499F}" destId="{963D9FBF-EDE3-4106-B6D6-B815EBB430A3}" srcOrd="0" destOrd="0" presId="urn:microsoft.com/office/officeart/2005/8/layout/radial2"/>
    <dgm:cxn modelId="{D7EB0568-B2ED-4DCA-A899-151421FACD68}" srcId="{175A5348-A85C-4E5C-AB32-62F9DD6F757E}" destId="{691D29F7-4E97-44ED-B532-E54A24F48AAE}" srcOrd="1" destOrd="0" parTransId="{B8F42584-AF40-480A-A94E-FBBE828225CD}" sibTransId="{E636F3FB-A669-4102-8BBC-70BDF2D53556}"/>
    <dgm:cxn modelId="{F6699D7B-6FD0-4978-8C33-446D39A969CD}" srcId="{81666D95-0E10-485D-926B-C30B06E9499F}" destId="{4C02466E-0D15-4E21-B117-E1597BF40FE8}" srcOrd="2" destOrd="0" parTransId="{B00614D5-B2E3-42CD-B3AE-531CE948443B}" sibTransId="{DD0645F3-FCC2-4800-986B-AACECEF5EA14}"/>
    <dgm:cxn modelId="{D4D17183-530C-429F-B7D4-563E2F94E259}" type="presOf" srcId="{E5D07F10-AD82-49E9-8C12-4C26F13B0A6F}" destId="{2919F128-768E-4619-8C42-6F367B83CD67}" srcOrd="0" destOrd="3" presId="urn:microsoft.com/office/officeart/2005/8/layout/radial2"/>
    <dgm:cxn modelId="{7AD6E694-9762-48A6-B309-E264DE091088}" srcId="{81666D95-0E10-485D-926B-C30B06E9499F}" destId="{228F880A-2E30-4FD5-AAF1-3BF1CC0ACA1D}" srcOrd="1" destOrd="0" parTransId="{4466DA70-9B2C-4790-BA2B-746399022A98}" sibTransId="{94C43319-E499-4639-ADB6-800C504DFA30}"/>
    <dgm:cxn modelId="{8AD613A1-21B0-4EC1-87B4-35F847E76ADD}" type="presOf" srcId="{228F880A-2E30-4FD5-AAF1-3BF1CC0ACA1D}" destId="{A212AB0F-2528-4A6F-A149-23FA23094C0F}" srcOrd="0" destOrd="1" presId="urn:microsoft.com/office/officeart/2005/8/layout/radial2"/>
    <dgm:cxn modelId="{438567AB-8B87-4771-82AB-155149A1DEDF}" type="presOf" srcId="{C483F95A-43D2-4493-80C8-118DE793E168}" destId="{FFF1645C-DB20-452A-BE1F-60B5DF27068A}" srcOrd="0" destOrd="0" presId="urn:microsoft.com/office/officeart/2005/8/layout/radial2"/>
    <dgm:cxn modelId="{A22786B0-3173-4896-9105-EFF96FF6B553}" srcId="{6962B24F-A59E-458B-A57E-68ED38122DC7}" destId="{81666D95-0E10-485D-926B-C30B06E9499F}" srcOrd="1" destOrd="0" parTransId="{2A1D8D31-25A8-4827-9796-80870A625AF8}" sibTransId="{0DC8C9B7-2FCD-4AD5-815A-E538D545A52A}"/>
    <dgm:cxn modelId="{861ED4B8-4A19-4636-9A43-FC8F8A4AEBDE}" type="presOf" srcId="{8D4CDF98-2432-4F93-BFDE-0335C4971C7A}" destId="{2919F128-768E-4619-8C42-6F367B83CD67}" srcOrd="0" destOrd="1" presId="urn:microsoft.com/office/officeart/2005/8/layout/radial2"/>
    <dgm:cxn modelId="{0BB106BA-12E7-4D39-91A4-1A13E7B61985}" srcId="{6962B24F-A59E-458B-A57E-68ED38122DC7}" destId="{175A5348-A85C-4E5C-AB32-62F9DD6F757E}" srcOrd="0" destOrd="0" parTransId="{6119DD01-6EC6-424A-A51B-C0A6ED7EF6E9}" sibTransId="{158813D9-792C-4115-96D6-5F42C7098676}"/>
    <dgm:cxn modelId="{ED09FFCE-0785-4FCD-8EAA-32355718571C}" type="presOf" srcId="{3BCA3AC8-AD51-4411-8F41-3F92CD013181}" destId="{2919F128-768E-4619-8C42-6F367B83CD67}" srcOrd="0" destOrd="0" presId="urn:microsoft.com/office/officeart/2005/8/layout/radial2"/>
    <dgm:cxn modelId="{780B9DD0-8295-4043-97E7-5E4AC44D3321}" type="presOf" srcId="{DC5C282B-3750-46BE-B9B1-CC0C6F6E1AB5}" destId="{0E019524-D2C1-4850-88DD-07DD7BE9F9C0}" srcOrd="0" destOrd="2" presId="urn:microsoft.com/office/officeart/2005/8/layout/radial2"/>
    <dgm:cxn modelId="{64FF74D5-D96D-4E4B-AA27-8319FF9BC466}" type="presOf" srcId="{2A1D8D31-25A8-4827-9796-80870A625AF8}" destId="{F330A98B-43F4-44A1-BADE-015A52FB5A31}" srcOrd="0" destOrd="0" presId="urn:microsoft.com/office/officeart/2005/8/layout/radial2"/>
    <dgm:cxn modelId="{743573D9-54D9-4C25-B702-4F789905E4FF}" srcId="{81666D95-0E10-485D-926B-C30B06E9499F}" destId="{C33D2A38-BD46-4658-957E-1C84017F3E9D}" srcOrd="0" destOrd="0" parTransId="{69BF097B-03A8-42D3-BE5C-32ECAF65AAE7}" sibTransId="{7512507D-DBC9-44D3-9B45-5C5CC1EC0615}"/>
    <dgm:cxn modelId="{7BA92AE2-DFAC-458E-85D7-4225D8BE3B83}" srcId="{C483F95A-43D2-4493-80C8-118DE793E168}" destId="{43C10CEA-0144-4068-9981-D12924E25B2C}" srcOrd="2" destOrd="0" parTransId="{8C883CA8-CF23-4F67-821C-3E6E00D477C8}" sibTransId="{46A2030F-5052-43AA-A668-83B335ED99B0}"/>
    <dgm:cxn modelId="{5C22A0E3-E14D-4B46-BF7D-12462CC98776}" type="presOf" srcId="{691D29F7-4E97-44ED-B532-E54A24F48AAE}" destId="{0E019524-D2C1-4850-88DD-07DD7BE9F9C0}" srcOrd="0" destOrd="1" presId="urn:microsoft.com/office/officeart/2005/8/layout/radial2"/>
    <dgm:cxn modelId="{8457D0EB-AE32-4362-ABC6-5EC749FA8388}" srcId="{C483F95A-43D2-4493-80C8-118DE793E168}" destId="{8D4CDF98-2432-4F93-BFDE-0335C4971C7A}" srcOrd="1" destOrd="0" parTransId="{ED4AD5C4-2D87-46D5-AEFD-0A9515FF773E}" sibTransId="{4C8017AC-F7A7-41E9-BCFF-1DE8E4A3F7AF}"/>
    <dgm:cxn modelId="{800FD8EB-FE4A-41B9-B07C-0C461A319106}" type="presOf" srcId="{43C10CEA-0144-4068-9981-D12924E25B2C}" destId="{2919F128-768E-4619-8C42-6F367B83CD67}" srcOrd="0" destOrd="2" presId="urn:microsoft.com/office/officeart/2005/8/layout/radial2"/>
    <dgm:cxn modelId="{FE7ED7EC-DA7D-4381-963F-87F41FF96096}" srcId="{175A5348-A85C-4E5C-AB32-62F9DD6F757E}" destId="{DC5C282B-3750-46BE-B9B1-CC0C6F6E1AB5}" srcOrd="2" destOrd="0" parTransId="{1442BCBE-83D5-49EA-ADB3-71DD8E50A956}" sibTransId="{67DD330C-F706-474D-8EB5-BE4CD0AAE4E2}"/>
    <dgm:cxn modelId="{8E1FF18F-61E8-4BEF-BA89-3D70C1123ED4}" type="presParOf" srcId="{56B8ED08-76B8-4DA5-8478-6DBACFB4C892}" destId="{49EB0C12-746F-4DDC-937C-482DB51994BB}" srcOrd="0" destOrd="0" presId="urn:microsoft.com/office/officeart/2005/8/layout/radial2"/>
    <dgm:cxn modelId="{57D21AA4-6A39-4A3A-AC36-22E01F821160}" type="presParOf" srcId="{49EB0C12-746F-4DDC-937C-482DB51994BB}" destId="{5F0E2A4A-9AB2-434A-9F6C-A1C588E6440D}" srcOrd="0" destOrd="0" presId="urn:microsoft.com/office/officeart/2005/8/layout/radial2"/>
    <dgm:cxn modelId="{A32888F8-3A41-4C6F-8E38-4D796E3BDBC4}" type="presParOf" srcId="{5F0E2A4A-9AB2-434A-9F6C-A1C588E6440D}" destId="{D14B76D4-F09E-42BF-A27F-C8C6C6A8B511}" srcOrd="0" destOrd="0" presId="urn:microsoft.com/office/officeart/2005/8/layout/radial2"/>
    <dgm:cxn modelId="{3FBD0491-0A09-43E5-9530-F416253E488E}" type="presParOf" srcId="{5F0E2A4A-9AB2-434A-9F6C-A1C588E6440D}" destId="{9C3C3CB4-55F7-4E99-8386-64FF9FB978F6}" srcOrd="1" destOrd="0" presId="urn:microsoft.com/office/officeart/2005/8/layout/radial2"/>
    <dgm:cxn modelId="{C03B7E81-AD90-45EF-9CF4-3974E66415AF}" type="presParOf" srcId="{49EB0C12-746F-4DDC-937C-482DB51994BB}" destId="{37C1F27B-D7AE-47A2-95EC-E7D83A6C4238}" srcOrd="1" destOrd="0" presId="urn:microsoft.com/office/officeart/2005/8/layout/radial2"/>
    <dgm:cxn modelId="{649799FA-5AF7-4888-8178-B3A128CED312}" type="presParOf" srcId="{49EB0C12-746F-4DDC-937C-482DB51994BB}" destId="{18F56A57-3E0F-4E25-9FCE-1D97CD9D7E4A}" srcOrd="2" destOrd="0" presId="urn:microsoft.com/office/officeart/2005/8/layout/radial2"/>
    <dgm:cxn modelId="{2DC9695F-7BFD-4A2B-B380-5CE11F3CB6B7}" type="presParOf" srcId="{18F56A57-3E0F-4E25-9FCE-1D97CD9D7E4A}" destId="{E0800D70-4327-4891-BE01-2376CF266B84}" srcOrd="0" destOrd="0" presId="urn:microsoft.com/office/officeart/2005/8/layout/radial2"/>
    <dgm:cxn modelId="{37912CAF-565D-4C31-A8DC-63E18515DB74}" type="presParOf" srcId="{18F56A57-3E0F-4E25-9FCE-1D97CD9D7E4A}" destId="{0E019524-D2C1-4850-88DD-07DD7BE9F9C0}" srcOrd="1" destOrd="0" presId="urn:microsoft.com/office/officeart/2005/8/layout/radial2"/>
    <dgm:cxn modelId="{51BB424A-250B-40B2-97B1-EEE98C74CD4E}" type="presParOf" srcId="{49EB0C12-746F-4DDC-937C-482DB51994BB}" destId="{F330A98B-43F4-44A1-BADE-015A52FB5A31}" srcOrd="3" destOrd="0" presId="urn:microsoft.com/office/officeart/2005/8/layout/radial2"/>
    <dgm:cxn modelId="{A6DB8482-BA51-455E-AC23-2A6481D25581}" type="presParOf" srcId="{49EB0C12-746F-4DDC-937C-482DB51994BB}" destId="{B1119C28-E940-4B26-916B-59289ADABDF9}" srcOrd="4" destOrd="0" presId="urn:microsoft.com/office/officeart/2005/8/layout/radial2"/>
    <dgm:cxn modelId="{78C0368F-8A40-40EA-973F-18849EFCC4D7}" type="presParOf" srcId="{B1119C28-E940-4B26-916B-59289ADABDF9}" destId="{963D9FBF-EDE3-4106-B6D6-B815EBB430A3}" srcOrd="0" destOrd="0" presId="urn:microsoft.com/office/officeart/2005/8/layout/radial2"/>
    <dgm:cxn modelId="{57F91F6E-4FFB-4AA8-94FB-9030D90D1CA3}" type="presParOf" srcId="{B1119C28-E940-4B26-916B-59289ADABDF9}" destId="{A212AB0F-2528-4A6F-A149-23FA23094C0F}" srcOrd="1" destOrd="0" presId="urn:microsoft.com/office/officeart/2005/8/layout/radial2"/>
    <dgm:cxn modelId="{80924BEB-8DB1-41AE-AB7C-9C588B2AC649}" type="presParOf" srcId="{49EB0C12-746F-4DDC-937C-482DB51994BB}" destId="{2F2C4052-D4EC-4CA2-A621-367995C9449D}" srcOrd="5" destOrd="0" presId="urn:microsoft.com/office/officeart/2005/8/layout/radial2"/>
    <dgm:cxn modelId="{019F1B11-BDAE-4B61-A9AA-1A2182750322}" type="presParOf" srcId="{49EB0C12-746F-4DDC-937C-482DB51994BB}" destId="{F05F7AE7-C7F0-4642-AAD6-EEEEC718ECD0}" srcOrd="6" destOrd="0" presId="urn:microsoft.com/office/officeart/2005/8/layout/radial2"/>
    <dgm:cxn modelId="{2E6D13D7-221D-49D6-A7FB-C416A6982F37}" type="presParOf" srcId="{F05F7AE7-C7F0-4642-AAD6-EEEEC718ECD0}" destId="{FFF1645C-DB20-452A-BE1F-60B5DF27068A}" srcOrd="0" destOrd="0" presId="urn:microsoft.com/office/officeart/2005/8/layout/radial2"/>
    <dgm:cxn modelId="{49ECCC53-7DFB-4DAB-8739-B0D409C743B8}" type="presParOf" srcId="{F05F7AE7-C7F0-4642-AAD6-EEEEC718ECD0}" destId="{2919F128-768E-4619-8C42-6F367B83CD67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8E4A9F-29C1-414E-955D-80306222C4C0}" type="doc">
      <dgm:prSet loTypeId="urn:microsoft.com/office/officeart/2005/8/layout/cycle6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005119-1A1D-4350-8339-C8C92B47010A}">
      <dgm:prSet phldrT="[Text]"/>
      <dgm:spPr/>
      <dgm:t>
        <a:bodyPr/>
        <a:lstStyle/>
        <a:p>
          <a:pPr algn="ctr"/>
          <a:r>
            <a:rPr lang="en-US"/>
            <a:t>Break/ Fix Issues</a:t>
          </a:r>
        </a:p>
      </dgm:t>
    </dgm:pt>
    <dgm:pt modelId="{D2A340EF-7AAE-4DFF-A6CA-154B2AC6329D}" type="parTrans" cxnId="{7ED63CB0-8A62-4BE1-9898-D49A6D4E2684}">
      <dgm:prSet/>
      <dgm:spPr/>
      <dgm:t>
        <a:bodyPr/>
        <a:lstStyle/>
        <a:p>
          <a:pPr algn="ctr"/>
          <a:endParaRPr lang="en-US"/>
        </a:p>
      </dgm:t>
    </dgm:pt>
    <dgm:pt modelId="{BF5033D5-7E67-40E7-B290-E9B4AB8AA78D}" type="sibTrans" cxnId="{7ED63CB0-8A62-4BE1-9898-D49A6D4E2684}">
      <dgm:prSet/>
      <dgm:spPr/>
      <dgm:t>
        <a:bodyPr/>
        <a:lstStyle/>
        <a:p>
          <a:pPr algn="ctr"/>
          <a:endParaRPr lang="en-US"/>
        </a:p>
      </dgm:t>
    </dgm:pt>
    <dgm:pt modelId="{EF2E2989-A980-4702-87FF-0E879DAA2070}">
      <dgm:prSet phldrT="[Text]"/>
      <dgm:spPr/>
      <dgm:t>
        <a:bodyPr/>
        <a:lstStyle/>
        <a:p>
          <a:pPr algn="ctr"/>
          <a:r>
            <a:rPr lang="en-US"/>
            <a:t>Basic Software Installation</a:t>
          </a:r>
        </a:p>
      </dgm:t>
    </dgm:pt>
    <dgm:pt modelId="{CE55F6B4-C489-44D3-968E-965C765D5D28}" type="parTrans" cxnId="{746865A9-70A1-447F-8ACA-703C0F354F23}">
      <dgm:prSet/>
      <dgm:spPr/>
      <dgm:t>
        <a:bodyPr/>
        <a:lstStyle/>
        <a:p>
          <a:pPr algn="ctr"/>
          <a:endParaRPr lang="en-US"/>
        </a:p>
      </dgm:t>
    </dgm:pt>
    <dgm:pt modelId="{8813B5CC-2D26-43EA-96FE-2559380F1EAA}" type="sibTrans" cxnId="{746865A9-70A1-447F-8ACA-703C0F354F23}">
      <dgm:prSet/>
      <dgm:spPr>
        <a:ln>
          <a:solidFill>
            <a:schemeClr val="accent2"/>
          </a:solidFill>
        </a:ln>
      </dgm:spPr>
      <dgm:t>
        <a:bodyPr/>
        <a:lstStyle/>
        <a:p>
          <a:pPr algn="ctr"/>
          <a:endParaRPr lang="en-US"/>
        </a:p>
      </dgm:t>
    </dgm:pt>
    <dgm:pt modelId="{D024140D-A552-45A7-92F3-BBFBDC6A2A6D}">
      <dgm:prSet phldrT="[Text]"/>
      <dgm:spPr/>
      <dgm:t>
        <a:bodyPr/>
        <a:lstStyle/>
        <a:p>
          <a:pPr algn="ctr"/>
          <a:r>
            <a:rPr lang="en-US"/>
            <a:t>Identify Training Needs</a:t>
          </a:r>
        </a:p>
      </dgm:t>
    </dgm:pt>
    <dgm:pt modelId="{B8FBE586-21AF-47E5-A92C-C1830A554F0F}" type="parTrans" cxnId="{9B4394AA-BD4E-4A1F-BE21-DEA660AF1F4C}">
      <dgm:prSet/>
      <dgm:spPr/>
      <dgm:t>
        <a:bodyPr/>
        <a:lstStyle/>
        <a:p>
          <a:pPr algn="ctr"/>
          <a:endParaRPr lang="en-US"/>
        </a:p>
      </dgm:t>
    </dgm:pt>
    <dgm:pt modelId="{4A2BDB8F-C5A0-4213-8A72-129A2CAFDBD5}" type="sibTrans" cxnId="{9B4394AA-BD4E-4A1F-BE21-DEA660AF1F4C}">
      <dgm:prSet/>
      <dgm:spPr>
        <a:ln>
          <a:solidFill>
            <a:schemeClr val="accent2"/>
          </a:solidFill>
        </a:ln>
      </dgm:spPr>
      <dgm:t>
        <a:bodyPr/>
        <a:lstStyle/>
        <a:p>
          <a:pPr algn="ctr"/>
          <a:endParaRPr lang="en-US"/>
        </a:p>
      </dgm:t>
    </dgm:pt>
    <dgm:pt modelId="{9BC20EF1-E300-41F8-AA9E-7204AAF025BB}">
      <dgm:prSet phldrT="[Text]"/>
      <dgm:spPr/>
      <dgm:t>
        <a:bodyPr/>
        <a:lstStyle/>
        <a:p>
          <a:pPr algn="ctr"/>
          <a:r>
            <a:rPr lang="en-US"/>
            <a:t>Simple solves/work-arounds</a:t>
          </a:r>
        </a:p>
      </dgm:t>
    </dgm:pt>
    <dgm:pt modelId="{6D1F684B-6A6F-4C12-9CC7-48EB50AEAB37}" type="parTrans" cxnId="{58734168-2D6E-4D24-8296-00E614F5316C}">
      <dgm:prSet/>
      <dgm:spPr/>
      <dgm:t>
        <a:bodyPr/>
        <a:lstStyle/>
        <a:p>
          <a:pPr algn="ctr"/>
          <a:endParaRPr lang="en-US"/>
        </a:p>
      </dgm:t>
    </dgm:pt>
    <dgm:pt modelId="{A500C091-E0E8-4290-87B8-C718B5A3472B}" type="sibTrans" cxnId="{58734168-2D6E-4D24-8296-00E614F5316C}">
      <dgm:prSet/>
      <dgm:spPr>
        <a:ln>
          <a:solidFill>
            <a:schemeClr val="accent2"/>
          </a:solidFill>
        </a:ln>
      </dgm:spPr>
      <dgm:t>
        <a:bodyPr/>
        <a:lstStyle/>
        <a:p>
          <a:pPr algn="ctr"/>
          <a:endParaRPr lang="en-US"/>
        </a:p>
      </dgm:t>
    </dgm:pt>
    <dgm:pt modelId="{242368D5-673E-4424-9E1F-4BC378EA1A1A}">
      <dgm:prSet phldrT="[Text]"/>
      <dgm:spPr/>
      <dgm:t>
        <a:bodyPr/>
        <a:lstStyle/>
        <a:p>
          <a:pPr algn="ctr"/>
          <a:r>
            <a:rPr lang="en-US"/>
            <a:t>Configuration</a:t>
          </a:r>
        </a:p>
      </dgm:t>
    </dgm:pt>
    <dgm:pt modelId="{3B5DADB9-7311-4323-ACD2-48CBD4FD9718}" type="parTrans" cxnId="{2B361F29-40F8-4F65-9FC3-2D60F9B01532}">
      <dgm:prSet/>
      <dgm:spPr/>
      <dgm:t>
        <a:bodyPr/>
        <a:lstStyle/>
        <a:p>
          <a:pPr algn="ctr"/>
          <a:endParaRPr lang="en-US"/>
        </a:p>
      </dgm:t>
    </dgm:pt>
    <dgm:pt modelId="{8DC56213-EEB4-4FDF-AC37-1BF52EC6672C}" type="sibTrans" cxnId="{2B361F29-40F8-4F65-9FC3-2D60F9B01532}">
      <dgm:prSet/>
      <dgm:spPr>
        <a:ln>
          <a:solidFill>
            <a:schemeClr val="accent2"/>
          </a:solidFill>
        </a:ln>
      </dgm:spPr>
      <dgm:t>
        <a:bodyPr/>
        <a:lstStyle/>
        <a:p>
          <a:pPr algn="ctr"/>
          <a:endParaRPr lang="en-US"/>
        </a:p>
      </dgm:t>
    </dgm:pt>
    <dgm:pt modelId="{0FF9EC6B-788E-46D7-950B-B5BB3113CE83}" type="pres">
      <dgm:prSet presAssocID="{438E4A9F-29C1-414E-955D-80306222C4C0}" presName="cycle" presStyleCnt="0">
        <dgm:presLayoutVars>
          <dgm:dir/>
          <dgm:resizeHandles val="exact"/>
        </dgm:presLayoutVars>
      </dgm:prSet>
      <dgm:spPr/>
    </dgm:pt>
    <dgm:pt modelId="{FED8DA87-DE49-49EB-9AC3-8903527CA81F}" type="pres">
      <dgm:prSet presAssocID="{3B005119-1A1D-4350-8339-C8C92B47010A}" presName="node" presStyleLbl="node1" presStyleIdx="0" presStyleCnt="5">
        <dgm:presLayoutVars>
          <dgm:bulletEnabled val="1"/>
        </dgm:presLayoutVars>
      </dgm:prSet>
      <dgm:spPr/>
    </dgm:pt>
    <dgm:pt modelId="{CD90FBA5-69B9-46B5-B195-5206D69FA416}" type="pres">
      <dgm:prSet presAssocID="{3B005119-1A1D-4350-8339-C8C92B47010A}" presName="spNode" presStyleCnt="0"/>
      <dgm:spPr/>
    </dgm:pt>
    <dgm:pt modelId="{B2A8F43D-3528-427B-B6FD-413225C22519}" type="pres">
      <dgm:prSet presAssocID="{BF5033D5-7E67-40E7-B290-E9B4AB8AA78D}" presName="sibTrans" presStyleLbl="sibTrans1D1" presStyleIdx="0" presStyleCnt="5"/>
      <dgm:spPr/>
    </dgm:pt>
    <dgm:pt modelId="{923984AC-C58E-459D-9CDD-DCA15EAB8658}" type="pres">
      <dgm:prSet presAssocID="{EF2E2989-A980-4702-87FF-0E879DAA2070}" presName="node" presStyleLbl="node1" presStyleIdx="1" presStyleCnt="5">
        <dgm:presLayoutVars>
          <dgm:bulletEnabled val="1"/>
        </dgm:presLayoutVars>
      </dgm:prSet>
      <dgm:spPr/>
    </dgm:pt>
    <dgm:pt modelId="{DC12A25C-6D83-4CAC-8771-1010AC372058}" type="pres">
      <dgm:prSet presAssocID="{EF2E2989-A980-4702-87FF-0E879DAA2070}" presName="spNode" presStyleCnt="0"/>
      <dgm:spPr/>
    </dgm:pt>
    <dgm:pt modelId="{1658AAF3-634D-4B4C-BF5A-E269C32E654E}" type="pres">
      <dgm:prSet presAssocID="{8813B5CC-2D26-43EA-96FE-2559380F1EAA}" presName="sibTrans" presStyleLbl="sibTrans1D1" presStyleIdx="1" presStyleCnt="5"/>
      <dgm:spPr/>
    </dgm:pt>
    <dgm:pt modelId="{FD692EFE-ED55-4EEA-AF91-081CBB564CF3}" type="pres">
      <dgm:prSet presAssocID="{D024140D-A552-45A7-92F3-BBFBDC6A2A6D}" presName="node" presStyleLbl="node1" presStyleIdx="2" presStyleCnt="5">
        <dgm:presLayoutVars>
          <dgm:bulletEnabled val="1"/>
        </dgm:presLayoutVars>
      </dgm:prSet>
      <dgm:spPr/>
    </dgm:pt>
    <dgm:pt modelId="{E2992236-1EF2-4154-A791-43865D923BBD}" type="pres">
      <dgm:prSet presAssocID="{D024140D-A552-45A7-92F3-BBFBDC6A2A6D}" presName="spNode" presStyleCnt="0"/>
      <dgm:spPr/>
    </dgm:pt>
    <dgm:pt modelId="{0CF03CAC-D212-4BE4-9B19-E7D8B7905F45}" type="pres">
      <dgm:prSet presAssocID="{4A2BDB8F-C5A0-4213-8A72-129A2CAFDBD5}" presName="sibTrans" presStyleLbl="sibTrans1D1" presStyleIdx="2" presStyleCnt="5"/>
      <dgm:spPr/>
    </dgm:pt>
    <dgm:pt modelId="{1D99B6D1-9305-45E9-B5B9-6FE8D1E2C3A8}" type="pres">
      <dgm:prSet presAssocID="{9BC20EF1-E300-41F8-AA9E-7204AAF025BB}" presName="node" presStyleLbl="node1" presStyleIdx="3" presStyleCnt="5">
        <dgm:presLayoutVars>
          <dgm:bulletEnabled val="1"/>
        </dgm:presLayoutVars>
      </dgm:prSet>
      <dgm:spPr/>
    </dgm:pt>
    <dgm:pt modelId="{1F850A66-D480-4D27-9977-1FF934C83332}" type="pres">
      <dgm:prSet presAssocID="{9BC20EF1-E300-41F8-AA9E-7204AAF025BB}" presName="spNode" presStyleCnt="0"/>
      <dgm:spPr/>
    </dgm:pt>
    <dgm:pt modelId="{51E43B63-0E42-4AD2-9658-15317002330A}" type="pres">
      <dgm:prSet presAssocID="{A500C091-E0E8-4290-87B8-C718B5A3472B}" presName="sibTrans" presStyleLbl="sibTrans1D1" presStyleIdx="3" presStyleCnt="5"/>
      <dgm:spPr/>
    </dgm:pt>
    <dgm:pt modelId="{59793D7B-C603-40DC-BFE2-1AAA03E7D912}" type="pres">
      <dgm:prSet presAssocID="{242368D5-673E-4424-9E1F-4BC378EA1A1A}" presName="node" presStyleLbl="node1" presStyleIdx="4" presStyleCnt="5">
        <dgm:presLayoutVars>
          <dgm:bulletEnabled val="1"/>
        </dgm:presLayoutVars>
      </dgm:prSet>
      <dgm:spPr/>
    </dgm:pt>
    <dgm:pt modelId="{AEEF9F63-1AF5-4E1E-B84F-BF87D8340869}" type="pres">
      <dgm:prSet presAssocID="{242368D5-673E-4424-9E1F-4BC378EA1A1A}" presName="spNode" presStyleCnt="0"/>
      <dgm:spPr/>
    </dgm:pt>
    <dgm:pt modelId="{6CAE7F6F-227D-4BDE-9F1B-AFA0E119DFB0}" type="pres">
      <dgm:prSet presAssocID="{8DC56213-EEB4-4FDF-AC37-1BF52EC6672C}" presName="sibTrans" presStyleLbl="sibTrans1D1" presStyleIdx="4" presStyleCnt="5"/>
      <dgm:spPr/>
    </dgm:pt>
  </dgm:ptLst>
  <dgm:cxnLst>
    <dgm:cxn modelId="{6E346C1A-0FBA-4BDB-8A78-A65781E55335}" type="presOf" srcId="{9BC20EF1-E300-41F8-AA9E-7204AAF025BB}" destId="{1D99B6D1-9305-45E9-B5B9-6FE8D1E2C3A8}" srcOrd="0" destOrd="0" presId="urn:microsoft.com/office/officeart/2005/8/layout/cycle6"/>
    <dgm:cxn modelId="{F0E54D22-F113-4F8D-A55B-49A34CE59807}" type="presOf" srcId="{242368D5-673E-4424-9E1F-4BC378EA1A1A}" destId="{59793D7B-C603-40DC-BFE2-1AAA03E7D912}" srcOrd="0" destOrd="0" presId="urn:microsoft.com/office/officeart/2005/8/layout/cycle6"/>
    <dgm:cxn modelId="{75A19327-3329-41E1-866C-71B6C5DD4A94}" type="presOf" srcId="{438E4A9F-29C1-414E-955D-80306222C4C0}" destId="{0FF9EC6B-788E-46D7-950B-B5BB3113CE83}" srcOrd="0" destOrd="0" presId="urn:microsoft.com/office/officeart/2005/8/layout/cycle6"/>
    <dgm:cxn modelId="{2B361F29-40F8-4F65-9FC3-2D60F9B01532}" srcId="{438E4A9F-29C1-414E-955D-80306222C4C0}" destId="{242368D5-673E-4424-9E1F-4BC378EA1A1A}" srcOrd="4" destOrd="0" parTransId="{3B5DADB9-7311-4323-ACD2-48CBD4FD9718}" sibTransId="{8DC56213-EEB4-4FDF-AC37-1BF52EC6672C}"/>
    <dgm:cxn modelId="{4DBA5F37-D0FC-43EA-AD0D-7C7C7A6218D3}" type="presOf" srcId="{4A2BDB8F-C5A0-4213-8A72-129A2CAFDBD5}" destId="{0CF03CAC-D212-4BE4-9B19-E7D8B7905F45}" srcOrd="0" destOrd="0" presId="urn:microsoft.com/office/officeart/2005/8/layout/cycle6"/>
    <dgm:cxn modelId="{FA602448-9C76-409E-AD89-5228FCD58972}" type="presOf" srcId="{A500C091-E0E8-4290-87B8-C718B5A3472B}" destId="{51E43B63-0E42-4AD2-9658-15317002330A}" srcOrd="0" destOrd="0" presId="urn:microsoft.com/office/officeart/2005/8/layout/cycle6"/>
    <dgm:cxn modelId="{AED8F159-DEF9-4FC5-8554-A8435B918412}" type="presOf" srcId="{D024140D-A552-45A7-92F3-BBFBDC6A2A6D}" destId="{FD692EFE-ED55-4EEA-AF91-081CBB564CF3}" srcOrd="0" destOrd="0" presId="urn:microsoft.com/office/officeart/2005/8/layout/cycle6"/>
    <dgm:cxn modelId="{9A8DCD64-4192-45AA-BDF9-309E290E80A0}" type="presOf" srcId="{8813B5CC-2D26-43EA-96FE-2559380F1EAA}" destId="{1658AAF3-634D-4B4C-BF5A-E269C32E654E}" srcOrd="0" destOrd="0" presId="urn:microsoft.com/office/officeart/2005/8/layout/cycle6"/>
    <dgm:cxn modelId="{58734168-2D6E-4D24-8296-00E614F5316C}" srcId="{438E4A9F-29C1-414E-955D-80306222C4C0}" destId="{9BC20EF1-E300-41F8-AA9E-7204AAF025BB}" srcOrd="3" destOrd="0" parTransId="{6D1F684B-6A6F-4C12-9CC7-48EB50AEAB37}" sibTransId="{A500C091-E0E8-4290-87B8-C718B5A3472B}"/>
    <dgm:cxn modelId="{746865A9-70A1-447F-8ACA-703C0F354F23}" srcId="{438E4A9F-29C1-414E-955D-80306222C4C0}" destId="{EF2E2989-A980-4702-87FF-0E879DAA2070}" srcOrd="1" destOrd="0" parTransId="{CE55F6B4-C489-44D3-968E-965C765D5D28}" sibTransId="{8813B5CC-2D26-43EA-96FE-2559380F1EAA}"/>
    <dgm:cxn modelId="{9B4394AA-BD4E-4A1F-BE21-DEA660AF1F4C}" srcId="{438E4A9F-29C1-414E-955D-80306222C4C0}" destId="{D024140D-A552-45A7-92F3-BBFBDC6A2A6D}" srcOrd="2" destOrd="0" parTransId="{B8FBE586-21AF-47E5-A92C-C1830A554F0F}" sibTransId="{4A2BDB8F-C5A0-4213-8A72-129A2CAFDBD5}"/>
    <dgm:cxn modelId="{7ED63CB0-8A62-4BE1-9898-D49A6D4E2684}" srcId="{438E4A9F-29C1-414E-955D-80306222C4C0}" destId="{3B005119-1A1D-4350-8339-C8C92B47010A}" srcOrd="0" destOrd="0" parTransId="{D2A340EF-7AAE-4DFF-A6CA-154B2AC6329D}" sibTransId="{BF5033D5-7E67-40E7-B290-E9B4AB8AA78D}"/>
    <dgm:cxn modelId="{A6482DC4-B530-48A2-9124-AFEAC1A2B0CD}" type="presOf" srcId="{8DC56213-EEB4-4FDF-AC37-1BF52EC6672C}" destId="{6CAE7F6F-227D-4BDE-9F1B-AFA0E119DFB0}" srcOrd="0" destOrd="0" presId="urn:microsoft.com/office/officeart/2005/8/layout/cycle6"/>
    <dgm:cxn modelId="{766F5BCF-D8D2-41AD-A4B3-DB2AAB36624C}" type="presOf" srcId="{EF2E2989-A980-4702-87FF-0E879DAA2070}" destId="{923984AC-C58E-459D-9CDD-DCA15EAB8658}" srcOrd="0" destOrd="0" presId="urn:microsoft.com/office/officeart/2005/8/layout/cycle6"/>
    <dgm:cxn modelId="{A06E57E0-C961-4370-8E64-E90616E3F835}" type="presOf" srcId="{3B005119-1A1D-4350-8339-C8C92B47010A}" destId="{FED8DA87-DE49-49EB-9AC3-8903527CA81F}" srcOrd="0" destOrd="0" presId="urn:microsoft.com/office/officeart/2005/8/layout/cycle6"/>
    <dgm:cxn modelId="{2CA2A0EE-8BFB-46E4-9206-198C88E978D2}" type="presOf" srcId="{BF5033D5-7E67-40E7-B290-E9B4AB8AA78D}" destId="{B2A8F43D-3528-427B-B6FD-413225C22519}" srcOrd="0" destOrd="0" presId="urn:microsoft.com/office/officeart/2005/8/layout/cycle6"/>
    <dgm:cxn modelId="{BDAF762A-7B91-44EE-82AE-557A2E55A667}" type="presParOf" srcId="{0FF9EC6B-788E-46D7-950B-B5BB3113CE83}" destId="{FED8DA87-DE49-49EB-9AC3-8903527CA81F}" srcOrd="0" destOrd="0" presId="urn:microsoft.com/office/officeart/2005/8/layout/cycle6"/>
    <dgm:cxn modelId="{DFC1C5C7-994B-46FE-8892-8CD006A67C0A}" type="presParOf" srcId="{0FF9EC6B-788E-46D7-950B-B5BB3113CE83}" destId="{CD90FBA5-69B9-46B5-B195-5206D69FA416}" srcOrd="1" destOrd="0" presId="urn:microsoft.com/office/officeart/2005/8/layout/cycle6"/>
    <dgm:cxn modelId="{6754B7BB-6B6D-4843-9D33-A17095061013}" type="presParOf" srcId="{0FF9EC6B-788E-46D7-950B-B5BB3113CE83}" destId="{B2A8F43D-3528-427B-B6FD-413225C22519}" srcOrd="2" destOrd="0" presId="urn:microsoft.com/office/officeart/2005/8/layout/cycle6"/>
    <dgm:cxn modelId="{F61DDD29-6923-4382-A5A7-2F9743D4E4A0}" type="presParOf" srcId="{0FF9EC6B-788E-46D7-950B-B5BB3113CE83}" destId="{923984AC-C58E-459D-9CDD-DCA15EAB8658}" srcOrd="3" destOrd="0" presId="urn:microsoft.com/office/officeart/2005/8/layout/cycle6"/>
    <dgm:cxn modelId="{21720EBE-936E-47C8-996B-1E088DFBD1A7}" type="presParOf" srcId="{0FF9EC6B-788E-46D7-950B-B5BB3113CE83}" destId="{DC12A25C-6D83-4CAC-8771-1010AC372058}" srcOrd="4" destOrd="0" presId="urn:microsoft.com/office/officeart/2005/8/layout/cycle6"/>
    <dgm:cxn modelId="{EB2A8710-87B3-4FDE-9B81-36D26AEB370E}" type="presParOf" srcId="{0FF9EC6B-788E-46D7-950B-B5BB3113CE83}" destId="{1658AAF3-634D-4B4C-BF5A-E269C32E654E}" srcOrd="5" destOrd="0" presId="urn:microsoft.com/office/officeart/2005/8/layout/cycle6"/>
    <dgm:cxn modelId="{A501F8A5-1CB9-4B3E-93C5-67E4B9BA1F06}" type="presParOf" srcId="{0FF9EC6B-788E-46D7-950B-B5BB3113CE83}" destId="{FD692EFE-ED55-4EEA-AF91-081CBB564CF3}" srcOrd="6" destOrd="0" presId="urn:microsoft.com/office/officeart/2005/8/layout/cycle6"/>
    <dgm:cxn modelId="{F92D24AA-A2F0-4CE5-A79F-0731816CDFC2}" type="presParOf" srcId="{0FF9EC6B-788E-46D7-950B-B5BB3113CE83}" destId="{E2992236-1EF2-4154-A791-43865D923BBD}" srcOrd="7" destOrd="0" presId="urn:microsoft.com/office/officeart/2005/8/layout/cycle6"/>
    <dgm:cxn modelId="{B34937A2-1D53-4613-8069-22F9EFEE23A5}" type="presParOf" srcId="{0FF9EC6B-788E-46D7-950B-B5BB3113CE83}" destId="{0CF03CAC-D212-4BE4-9B19-E7D8B7905F45}" srcOrd="8" destOrd="0" presId="urn:microsoft.com/office/officeart/2005/8/layout/cycle6"/>
    <dgm:cxn modelId="{FE1F0EE7-BF40-4970-B664-13DEB28CBC81}" type="presParOf" srcId="{0FF9EC6B-788E-46D7-950B-B5BB3113CE83}" destId="{1D99B6D1-9305-45E9-B5B9-6FE8D1E2C3A8}" srcOrd="9" destOrd="0" presId="urn:microsoft.com/office/officeart/2005/8/layout/cycle6"/>
    <dgm:cxn modelId="{32A2D138-B782-4339-9EAE-1CF09A48C80C}" type="presParOf" srcId="{0FF9EC6B-788E-46D7-950B-B5BB3113CE83}" destId="{1F850A66-D480-4D27-9977-1FF934C83332}" srcOrd="10" destOrd="0" presId="urn:microsoft.com/office/officeart/2005/8/layout/cycle6"/>
    <dgm:cxn modelId="{FBB860C6-6A7C-4916-BC21-C50A951B0F97}" type="presParOf" srcId="{0FF9EC6B-788E-46D7-950B-B5BB3113CE83}" destId="{51E43B63-0E42-4AD2-9658-15317002330A}" srcOrd="11" destOrd="0" presId="urn:microsoft.com/office/officeart/2005/8/layout/cycle6"/>
    <dgm:cxn modelId="{D09F468C-5D5D-4F80-B0C1-7667825D8E63}" type="presParOf" srcId="{0FF9EC6B-788E-46D7-950B-B5BB3113CE83}" destId="{59793D7B-C603-40DC-BFE2-1AAA03E7D912}" srcOrd="12" destOrd="0" presId="urn:microsoft.com/office/officeart/2005/8/layout/cycle6"/>
    <dgm:cxn modelId="{6ED2935D-1777-469F-BA36-78640B68BEB0}" type="presParOf" srcId="{0FF9EC6B-788E-46D7-950B-B5BB3113CE83}" destId="{AEEF9F63-1AF5-4E1E-B84F-BF87D8340869}" srcOrd="13" destOrd="0" presId="urn:microsoft.com/office/officeart/2005/8/layout/cycle6"/>
    <dgm:cxn modelId="{BE8DFD33-BEBA-4B09-A0C0-3980A9BEB1D6}" type="presParOf" srcId="{0FF9EC6B-788E-46D7-950B-B5BB3113CE83}" destId="{6CAE7F6F-227D-4BDE-9F1B-AFA0E119DFB0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A8D8AD-1C81-42AA-A770-F6E3EBA1C144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6B5D522-F413-4D34-A76F-CA7F61CAC671}">
      <dgm:prSet/>
      <dgm:spPr/>
      <dgm:t>
        <a:bodyPr/>
        <a:lstStyle/>
        <a:p>
          <a:pPr>
            <a:defRPr cap="all"/>
          </a:pPr>
          <a:r>
            <a:rPr lang="en-US"/>
            <a:t>Revenue</a:t>
          </a:r>
        </a:p>
      </dgm:t>
    </dgm:pt>
    <dgm:pt modelId="{8A22FE6E-4BBB-4C9B-8B2C-463BBA02FE7C}" type="parTrans" cxnId="{D9B8D80A-AD34-40C0-84A4-0294FA0973C6}">
      <dgm:prSet/>
      <dgm:spPr/>
      <dgm:t>
        <a:bodyPr/>
        <a:lstStyle/>
        <a:p>
          <a:endParaRPr lang="en-US"/>
        </a:p>
      </dgm:t>
    </dgm:pt>
    <dgm:pt modelId="{739B5114-3485-4C87-800A-44ACB197C550}" type="sibTrans" cxnId="{D9B8D80A-AD34-40C0-84A4-0294FA0973C6}">
      <dgm:prSet/>
      <dgm:spPr/>
      <dgm:t>
        <a:bodyPr/>
        <a:lstStyle/>
        <a:p>
          <a:endParaRPr lang="en-US"/>
        </a:p>
      </dgm:t>
    </dgm:pt>
    <dgm:pt modelId="{28FD72BA-D9C2-4BFD-960F-1BCF9D8AADA5}">
      <dgm:prSet/>
      <dgm:spPr/>
      <dgm:t>
        <a:bodyPr/>
        <a:lstStyle/>
        <a:p>
          <a:pPr>
            <a:defRPr cap="all"/>
          </a:pPr>
          <a:r>
            <a:rPr lang="en-US"/>
            <a:t>Volume</a:t>
          </a:r>
        </a:p>
      </dgm:t>
    </dgm:pt>
    <dgm:pt modelId="{F98FEDE4-B441-46C0-80AE-57B5090D7712}" type="parTrans" cxnId="{E68D3CA4-A0AA-44DA-A95E-9962021F6EA4}">
      <dgm:prSet/>
      <dgm:spPr/>
      <dgm:t>
        <a:bodyPr/>
        <a:lstStyle/>
        <a:p>
          <a:endParaRPr lang="en-US"/>
        </a:p>
      </dgm:t>
    </dgm:pt>
    <dgm:pt modelId="{B8C09C0D-15AB-4F27-B612-71B41B0F9AF5}" type="sibTrans" cxnId="{E68D3CA4-A0AA-44DA-A95E-9962021F6EA4}">
      <dgm:prSet/>
      <dgm:spPr/>
      <dgm:t>
        <a:bodyPr/>
        <a:lstStyle/>
        <a:p>
          <a:endParaRPr lang="en-US"/>
        </a:p>
      </dgm:t>
    </dgm:pt>
    <dgm:pt modelId="{31D15DF5-7CF7-42DA-9317-A27D22A6F622}">
      <dgm:prSet/>
      <dgm:spPr/>
      <dgm:t>
        <a:bodyPr/>
        <a:lstStyle/>
        <a:p>
          <a:pPr>
            <a:defRPr cap="all"/>
          </a:pPr>
          <a:r>
            <a:rPr lang="en-US"/>
            <a:t>Improves member experience</a:t>
          </a:r>
        </a:p>
      </dgm:t>
    </dgm:pt>
    <dgm:pt modelId="{969593B7-FC9D-4D17-919B-EE30BFD9A276}" type="parTrans" cxnId="{85D3650B-1754-452F-B0EA-A187CB19B436}">
      <dgm:prSet/>
      <dgm:spPr/>
      <dgm:t>
        <a:bodyPr/>
        <a:lstStyle/>
        <a:p>
          <a:endParaRPr lang="en-US"/>
        </a:p>
      </dgm:t>
    </dgm:pt>
    <dgm:pt modelId="{886F0ACD-BDCE-46F4-825C-9A336DDADC45}" type="sibTrans" cxnId="{85D3650B-1754-452F-B0EA-A187CB19B436}">
      <dgm:prSet/>
      <dgm:spPr/>
      <dgm:t>
        <a:bodyPr/>
        <a:lstStyle/>
        <a:p>
          <a:endParaRPr lang="en-US"/>
        </a:p>
      </dgm:t>
    </dgm:pt>
    <dgm:pt modelId="{94CF5259-3E5E-41AE-8875-EF3C38195BFC}">
      <dgm:prSet/>
      <dgm:spPr/>
      <dgm:t>
        <a:bodyPr/>
        <a:lstStyle/>
        <a:p>
          <a:pPr>
            <a:defRPr cap="all"/>
          </a:pPr>
          <a:r>
            <a:rPr lang="en-US"/>
            <a:t>Improves efficiency</a:t>
          </a:r>
        </a:p>
      </dgm:t>
    </dgm:pt>
    <dgm:pt modelId="{E9960F2B-3CA2-4820-AF8B-42021C453D18}" type="parTrans" cxnId="{EA890D3A-E6AB-45ED-8C30-7ADAF37076DE}">
      <dgm:prSet/>
      <dgm:spPr/>
      <dgm:t>
        <a:bodyPr/>
        <a:lstStyle/>
        <a:p>
          <a:endParaRPr lang="en-US"/>
        </a:p>
      </dgm:t>
    </dgm:pt>
    <dgm:pt modelId="{A272E0D5-F529-4E1A-BB1A-F912D4E43BE1}" type="sibTrans" cxnId="{EA890D3A-E6AB-45ED-8C30-7ADAF37076DE}">
      <dgm:prSet/>
      <dgm:spPr/>
      <dgm:t>
        <a:bodyPr/>
        <a:lstStyle/>
        <a:p>
          <a:endParaRPr lang="en-US"/>
        </a:p>
      </dgm:t>
    </dgm:pt>
    <dgm:pt modelId="{0DE9087A-14DD-41C6-872E-2852DF42EC96}">
      <dgm:prSet/>
      <dgm:spPr/>
      <dgm:t>
        <a:bodyPr/>
        <a:lstStyle/>
        <a:p>
          <a:pPr>
            <a:defRPr cap="all"/>
          </a:pPr>
          <a:r>
            <a:rPr lang="en-US"/>
            <a:t>Compliance and Reporting</a:t>
          </a:r>
        </a:p>
      </dgm:t>
    </dgm:pt>
    <dgm:pt modelId="{68521981-31CB-4E80-A189-E25654DA2204}" type="parTrans" cxnId="{47F70B64-DDF9-4B69-9466-63F28C56B4BE}">
      <dgm:prSet/>
      <dgm:spPr/>
      <dgm:t>
        <a:bodyPr/>
        <a:lstStyle/>
        <a:p>
          <a:endParaRPr lang="en-US"/>
        </a:p>
      </dgm:t>
    </dgm:pt>
    <dgm:pt modelId="{805D1DE6-17D5-4D75-A506-7635B147AD37}" type="sibTrans" cxnId="{47F70B64-DDF9-4B69-9466-63F28C56B4BE}">
      <dgm:prSet/>
      <dgm:spPr/>
      <dgm:t>
        <a:bodyPr/>
        <a:lstStyle/>
        <a:p>
          <a:endParaRPr lang="en-US"/>
        </a:p>
      </dgm:t>
    </dgm:pt>
    <dgm:pt modelId="{EDAFE370-A755-49AF-979C-51DF50826249}" type="pres">
      <dgm:prSet presAssocID="{E0A8D8AD-1C81-42AA-A770-F6E3EBA1C144}" presName="root" presStyleCnt="0">
        <dgm:presLayoutVars>
          <dgm:dir/>
          <dgm:resizeHandles val="exact"/>
        </dgm:presLayoutVars>
      </dgm:prSet>
      <dgm:spPr/>
    </dgm:pt>
    <dgm:pt modelId="{9B76F15C-25DD-494C-83F8-054AC32A3F09}" type="pres">
      <dgm:prSet presAssocID="{06B5D522-F413-4D34-A76F-CA7F61CAC671}" presName="compNode" presStyleCnt="0"/>
      <dgm:spPr/>
    </dgm:pt>
    <dgm:pt modelId="{F54B9BFD-D546-4D42-B5B9-19A6531A3EAF}" type="pres">
      <dgm:prSet presAssocID="{06B5D522-F413-4D34-A76F-CA7F61CAC671}" presName="iconBgRect" presStyleLbl="bgShp" presStyleIdx="0" presStyleCnt="5"/>
      <dgm:spPr/>
    </dgm:pt>
    <dgm:pt modelId="{4213B7CE-8A4D-4D58-88DC-DA12FA96CD9E}" type="pres">
      <dgm:prSet presAssocID="{06B5D522-F413-4D34-A76F-CA7F61CAC67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21593D0-97AF-47C4-94F9-BAC8403492E2}" type="pres">
      <dgm:prSet presAssocID="{06B5D522-F413-4D34-A76F-CA7F61CAC671}" presName="spaceRect" presStyleCnt="0"/>
      <dgm:spPr/>
    </dgm:pt>
    <dgm:pt modelId="{86463F00-3BB1-4B36-BA19-8516ACA35CFA}" type="pres">
      <dgm:prSet presAssocID="{06B5D522-F413-4D34-A76F-CA7F61CAC671}" presName="textRect" presStyleLbl="revTx" presStyleIdx="0" presStyleCnt="5">
        <dgm:presLayoutVars>
          <dgm:chMax val="1"/>
          <dgm:chPref val="1"/>
        </dgm:presLayoutVars>
      </dgm:prSet>
      <dgm:spPr/>
    </dgm:pt>
    <dgm:pt modelId="{000E0C0F-03F8-46AD-A338-48F883FBC87E}" type="pres">
      <dgm:prSet presAssocID="{739B5114-3485-4C87-800A-44ACB197C550}" presName="sibTrans" presStyleCnt="0"/>
      <dgm:spPr/>
    </dgm:pt>
    <dgm:pt modelId="{85CB5173-B934-46F1-B683-BE53936C633F}" type="pres">
      <dgm:prSet presAssocID="{28FD72BA-D9C2-4BFD-960F-1BCF9D8AADA5}" presName="compNode" presStyleCnt="0"/>
      <dgm:spPr/>
    </dgm:pt>
    <dgm:pt modelId="{7693F4CA-B36B-47D6-ADAF-9747CD6D28C3}" type="pres">
      <dgm:prSet presAssocID="{28FD72BA-D9C2-4BFD-960F-1BCF9D8AADA5}" presName="iconBgRect" presStyleLbl="bgShp" presStyleIdx="1" presStyleCnt="5"/>
      <dgm:spPr/>
    </dgm:pt>
    <dgm:pt modelId="{4EDE15E0-6D38-4F84-B439-F1D6059008E2}" type="pres">
      <dgm:prSet presAssocID="{28FD72BA-D9C2-4BFD-960F-1BCF9D8AADA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BC715884-DCDD-4924-A930-057892307027}" type="pres">
      <dgm:prSet presAssocID="{28FD72BA-D9C2-4BFD-960F-1BCF9D8AADA5}" presName="spaceRect" presStyleCnt="0"/>
      <dgm:spPr/>
    </dgm:pt>
    <dgm:pt modelId="{4B30240D-CBBF-4D99-A1D4-A6D1888CA30E}" type="pres">
      <dgm:prSet presAssocID="{28FD72BA-D9C2-4BFD-960F-1BCF9D8AADA5}" presName="textRect" presStyleLbl="revTx" presStyleIdx="1" presStyleCnt="5">
        <dgm:presLayoutVars>
          <dgm:chMax val="1"/>
          <dgm:chPref val="1"/>
        </dgm:presLayoutVars>
      </dgm:prSet>
      <dgm:spPr/>
    </dgm:pt>
    <dgm:pt modelId="{DF06B084-4DCA-4D3F-832C-58395326408F}" type="pres">
      <dgm:prSet presAssocID="{B8C09C0D-15AB-4F27-B612-71B41B0F9AF5}" presName="sibTrans" presStyleCnt="0"/>
      <dgm:spPr/>
    </dgm:pt>
    <dgm:pt modelId="{F86DEA55-4975-44BA-A37D-5306AD3406BF}" type="pres">
      <dgm:prSet presAssocID="{31D15DF5-7CF7-42DA-9317-A27D22A6F622}" presName="compNode" presStyleCnt="0"/>
      <dgm:spPr/>
    </dgm:pt>
    <dgm:pt modelId="{030505DA-D083-4EF7-93A2-3DA9562FAFF8}" type="pres">
      <dgm:prSet presAssocID="{31D15DF5-7CF7-42DA-9317-A27D22A6F622}" presName="iconBgRect" presStyleLbl="bgShp" presStyleIdx="2" presStyleCnt="5"/>
      <dgm:spPr/>
    </dgm:pt>
    <dgm:pt modelId="{878C4A9A-4E7D-4BD8-96D8-3892E07167F2}" type="pres">
      <dgm:prSet presAssocID="{31D15DF5-7CF7-42DA-9317-A27D22A6F62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7D85F54-80C1-40C2-8F2D-7874026885C0}" type="pres">
      <dgm:prSet presAssocID="{31D15DF5-7CF7-42DA-9317-A27D22A6F622}" presName="spaceRect" presStyleCnt="0"/>
      <dgm:spPr/>
    </dgm:pt>
    <dgm:pt modelId="{1B40ABC2-17A8-4EA7-A5B6-4B194539CA7A}" type="pres">
      <dgm:prSet presAssocID="{31D15DF5-7CF7-42DA-9317-A27D22A6F622}" presName="textRect" presStyleLbl="revTx" presStyleIdx="2" presStyleCnt="5">
        <dgm:presLayoutVars>
          <dgm:chMax val="1"/>
          <dgm:chPref val="1"/>
        </dgm:presLayoutVars>
      </dgm:prSet>
      <dgm:spPr/>
    </dgm:pt>
    <dgm:pt modelId="{75288790-3020-4957-AD76-75CB9353C948}" type="pres">
      <dgm:prSet presAssocID="{886F0ACD-BDCE-46F4-825C-9A336DDADC45}" presName="sibTrans" presStyleCnt="0"/>
      <dgm:spPr/>
    </dgm:pt>
    <dgm:pt modelId="{334AEDF3-FC2A-48B6-B898-B20424BDD8C4}" type="pres">
      <dgm:prSet presAssocID="{94CF5259-3E5E-41AE-8875-EF3C38195BFC}" presName="compNode" presStyleCnt="0"/>
      <dgm:spPr/>
    </dgm:pt>
    <dgm:pt modelId="{B5577583-D8E0-4962-9F4D-0BC450BFB4C2}" type="pres">
      <dgm:prSet presAssocID="{94CF5259-3E5E-41AE-8875-EF3C38195BFC}" presName="iconBgRect" presStyleLbl="bgShp" presStyleIdx="3" presStyleCnt="5"/>
      <dgm:spPr/>
    </dgm:pt>
    <dgm:pt modelId="{24A97B0D-F049-446C-981F-76C026D9DE8C}" type="pres">
      <dgm:prSet presAssocID="{94CF5259-3E5E-41AE-8875-EF3C38195BF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4D34268C-CA07-43EE-A7FC-B9CB3110A75A}" type="pres">
      <dgm:prSet presAssocID="{94CF5259-3E5E-41AE-8875-EF3C38195BFC}" presName="spaceRect" presStyleCnt="0"/>
      <dgm:spPr/>
    </dgm:pt>
    <dgm:pt modelId="{592577C5-B257-44A0-9172-6B19764C5DE1}" type="pres">
      <dgm:prSet presAssocID="{94CF5259-3E5E-41AE-8875-EF3C38195BFC}" presName="textRect" presStyleLbl="revTx" presStyleIdx="3" presStyleCnt="5">
        <dgm:presLayoutVars>
          <dgm:chMax val="1"/>
          <dgm:chPref val="1"/>
        </dgm:presLayoutVars>
      </dgm:prSet>
      <dgm:spPr/>
    </dgm:pt>
    <dgm:pt modelId="{99BA5692-820E-4357-BD5C-14029A74A3CA}" type="pres">
      <dgm:prSet presAssocID="{A272E0D5-F529-4E1A-BB1A-F912D4E43BE1}" presName="sibTrans" presStyleCnt="0"/>
      <dgm:spPr/>
    </dgm:pt>
    <dgm:pt modelId="{E4FFE910-3629-4656-96A3-96A989B6FF79}" type="pres">
      <dgm:prSet presAssocID="{0DE9087A-14DD-41C6-872E-2852DF42EC96}" presName="compNode" presStyleCnt="0"/>
      <dgm:spPr/>
    </dgm:pt>
    <dgm:pt modelId="{101C4F18-3A53-4AB3-AE45-1B5B46DC3EC5}" type="pres">
      <dgm:prSet presAssocID="{0DE9087A-14DD-41C6-872E-2852DF42EC96}" presName="iconBgRect" presStyleLbl="bgShp" presStyleIdx="4" presStyleCnt="5"/>
      <dgm:spPr/>
    </dgm:pt>
    <dgm:pt modelId="{7BCA61F6-2308-4A19-8A41-0639F5750238}" type="pres">
      <dgm:prSet presAssocID="{0DE9087A-14DD-41C6-872E-2852DF42EC9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44D4680-63B6-417E-85AD-350D620E75AB}" type="pres">
      <dgm:prSet presAssocID="{0DE9087A-14DD-41C6-872E-2852DF42EC96}" presName="spaceRect" presStyleCnt="0"/>
      <dgm:spPr/>
    </dgm:pt>
    <dgm:pt modelId="{8F934267-8EED-4222-8F6D-4F5B6C6CD0FA}" type="pres">
      <dgm:prSet presAssocID="{0DE9087A-14DD-41C6-872E-2852DF42EC9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9B8D80A-AD34-40C0-84A4-0294FA0973C6}" srcId="{E0A8D8AD-1C81-42AA-A770-F6E3EBA1C144}" destId="{06B5D522-F413-4D34-A76F-CA7F61CAC671}" srcOrd="0" destOrd="0" parTransId="{8A22FE6E-4BBB-4C9B-8B2C-463BBA02FE7C}" sibTransId="{739B5114-3485-4C87-800A-44ACB197C550}"/>
    <dgm:cxn modelId="{85D3650B-1754-452F-B0EA-A187CB19B436}" srcId="{E0A8D8AD-1C81-42AA-A770-F6E3EBA1C144}" destId="{31D15DF5-7CF7-42DA-9317-A27D22A6F622}" srcOrd="2" destOrd="0" parTransId="{969593B7-FC9D-4D17-919B-EE30BFD9A276}" sibTransId="{886F0ACD-BDCE-46F4-825C-9A336DDADC45}"/>
    <dgm:cxn modelId="{63163D22-CE5D-49F8-ABAC-277F1863C833}" type="presOf" srcId="{94CF5259-3E5E-41AE-8875-EF3C38195BFC}" destId="{592577C5-B257-44A0-9172-6B19764C5DE1}" srcOrd="0" destOrd="0" presId="urn:microsoft.com/office/officeart/2018/5/layout/IconCircleLabelList"/>
    <dgm:cxn modelId="{EA890D3A-E6AB-45ED-8C30-7ADAF37076DE}" srcId="{E0A8D8AD-1C81-42AA-A770-F6E3EBA1C144}" destId="{94CF5259-3E5E-41AE-8875-EF3C38195BFC}" srcOrd="3" destOrd="0" parTransId="{E9960F2B-3CA2-4820-AF8B-42021C453D18}" sibTransId="{A272E0D5-F529-4E1A-BB1A-F912D4E43BE1}"/>
    <dgm:cxn modelId="{A992554C-4646-4335-BC50-539983AF12EA}" type="presOf" srcId="{28FD72BA-D9C2-4BFD-960F-1BCF9D8AADA5}" destId="{4B30240D-CBBF-4D99-A1D4-A6D1888CA30E}" srcOrd="0" destOrd="0" presId="urn:microsoft.com/office/officeart/2018/5/layout/IconCircleLabelList"/>
    <dgm:cxn modelId="{18AC3D5C-6030-401C-8B68-51B0B8BAD957}" type="presOf" srcId="{0DE9087A-14DD-41C6-872E-2852DF42EC96}" destId="{8F934267-8EED-4222-8F6D-4F5B6C6CD0FA}" srcOrd="0" destOrd="0" presId="urn:microsoft.com/office/officeart/2018/5/layout/IconCircleLabelList"/>
    <dgm:cxn modelId="{47F70B64-DDF9-4B69-9466-63F28C56B4BE}" srcId="{E0A8D8AD-1C81-42AA-A770-F6E3EBA1C144}" destId="{0DE9087A-14DD-41C6-872E-2852DF42EC96}" srcOrd="4" destOrd="0" parTransId="{68521981-31CB-4E80-A189-E25654DA2204}" sibTransId="{805D1DE6-17D5-4D75-A506-7635B147AD37}"/>
    <dgm:cxn modelId="{E68D3CA4-A0AA-44DA-A95E-9962021F6EA4}" srcId="{E0A8D8AD-1C81-42AA-A770-F6E3EBA1C144}" destId="{28FD72BA-D9C2-4BFD-960F-1BCF9D8AADA5}" srcOrd="1" destOrd="0" parTransId="{F98FEDE4-B441-46C0-80AE-57B5090D7712}" sibTransId="{B8C09C0D-15AB-4F27-B612-71B41B0F9AF5}"/>
    <dgm:cxn modelId="{1828D5B1-61D5-43D0-B010-D91269BD3E17}" type="presOf" srcId="{31D15DF5-7CF7-42DA-9317-A27D22A6F622}" destId="{1B40ABC2-17A8-4EA7-A5B6-4B194539CA7A}" srcOrd="0" destOrd="0" presId="urn:microsoft.com/office/officeart/2018/5/layout/IconCircleLabelList"/>
    <dgm:cxn modelId="{1B319CE4-91A1-4E8E-92D5-204EB9B9B495}" type="presOf" srcId="{E0A8D8AD-1C81-42AA-A770-F6E3EBA1C144}" destId="{EDAFE370-A755-49AF-979C-51DF50826249}" srcOrd="0" destOrd="0" presId="urn:microsoft.com/office/officeart/2018/5/layout/IconCircleLabelList"/>
    <dgm:cxn modelId="{BEC670E9-90EB-4635-ACA5-35EF1426B9FF}" type="presOf" srcId="{06B5D522-F413-4D34-A76F-CA7F61CAC671}" destId="{86463F00-3BB1-4B36-BA19-8516ACA35CFA}" srcOrd="0" destOrd="0" presId="urn:microsoft.com/office/officeart/2018/5/layout/IconCircleLabelList"/>
    <dgm:cxn modelId="{415F891C-E5D8-4C2C-9ABF-3A35491FDED3}" type="presParOf" srcId="{EDAFE370-A755-49AF-979C-51DF50826249}" destId="{9B76F15C-25DD-494C-83F8-054AC32A3F09}" srcOrd="0" destOrd="0" presId="urn:microsoft.com/office/officeart/2018/5/layout/IconCircleLabelList"/>
    <dgm:cxn modelId="{A8DAF66D-316D-40BA-BBFE-12BFE8A50608}" type="presParOf" srcId="{9B76F15C-25DD-494C-83F8-054AC32A3F09}" destId="{F54B9BFD-D546-4D42-B5B9-19A6531A3EAF}" srcOrd="0" destOrd="0" presId="urn:microsoft.com/office/officeart/2018/5/layout/IconCircleLabelList"/>
    <dgm:cxn modelId="{D64FAA94-3D65-4984-A46D-C4F816B756F2}" type="presParOf" srcId="{9B76F15C-25DD-494C-83F8-054AC32A3F09}" destId="{4213B7CE-8A4D-4D58-88DC-DA12FA96CD9E}" srcOrd="1" destOrd="0" presId="urn:microsoft.com/office/officeart/2018/5/layout/IconCircleLabelList"/>
    <dgm:cxn modelId="{8567054F-9190-47AD-B4D0-D2472AFD465C}" type="presParOf" srcId="{9B76F15C-25DD-494C-83F8-054AC32A3F09}" destId="{A21593D0-97AF-47C4-94F9-BAC8403492E2}" srcOrd="2" destOrd="0" presId="urn:microsoft.com/office/officeart/2018/5/layout/IconCircleLabelList"/>
    <dgm:cxn modelId="{AE404879-B96C-4B23-9BDA-0BF70B8A9F71}" type="presParOf" srcId="{9B76F15C-25DD-494C-83F8-054AC32A3F09}" destId="{86463F00-3BB1-4B36-BA19-8516ACA35CFA}" srcOrd="3" destOrd="0" presId="urn:microsoft.com/office/officeart/2018/5/layout/IconCircleLabelList"/>
    <dgm:cxn modelId="{654998FC-F285-438F-9717-027E7379C5F0}" type="presParOf" srcId="{EDAFE370-A755-49AF-979C-51DF50826249}" destId="{000E0C0F-03F8-46AD-A338-48F883FBC87E}" srcOrd="1" destOrd="0" presId="urn:microsoft.com/office/officeart/2018/5/layout/IconCircleLabelList"/>
    <dgm:cxn modelId="{CF2FF993-5EEE-4DCD-B317-29A728E75C38}" type="presParOf" srcId="{EDAFE370-A755-49AF-979C-51DF50826249}" destId="{85CB5173-B934-46F1-B683-BE53936C633F}" srcOrd="2" destOrd="0" presId="urn:microsoft.com/office/officeart/2018/5/layout/IconCircleLabelList"/>
    <dgm:cxn modelId="{D18FD113-6302-4082-96D0-13A89C6771A7}" type="presParOf" srcId="{85CB5173-B934-46F1-B683-BE53936C633F}" destId="{7693F4CA-B36B-47D6-ADAF-9747CD6D28C3}" srcOrd="0" destOrd="0" presId="urn:microsoft.com/office/officeart/2018/5/layout/IconCircleLabelList"/>
    <dgm:cxn modelId="{87695B56-C045-42E7-A436-993298EEA9D8}" type="presParOf" srcId="{85CB5173-B934-46F1-B683-BE53936C633F}" destId="{4EDE15E0-6D38-4F84-B439-F1D6059008E2}" srcOrd="1" destOrd="0" presId="urn:microsoft.com/office/officeart/2018/5/layout/IconCircleLabelList"/>
    <dgm:cxn modelId="{BB5F35D7-EB91-425E-ADF1-DD6F5E30625B}" type="presParOf" srcId="{85CB5173-B934-46F1-B683-BE53936C633F}" destId="{BC715884-DCDD-4924-A930-057892307027}" srcOrd="2" destOrd="0" presId="urn:microsoft.com/office/officeart/2018/5/layout/IconCircleLabelList"/>
    <dgm:cxn modelId="{500FEA8B-AA17-421E-95D9-58B214BE6EB9}" type="presParOf" srcId="{85CB5173-B934-46F1-B683-BE53936C633F}" destId="{4B30240D-CBBF-4D99-A1D4-A6D1888CA30E}" srcOrd="3" destOrd="0" presId="urn:microsoft.com/office/officeart/2018/5/layout/IconCircleLabelList"/>
    <dgm:cxn modelId="{077EB46E-802B-4EDF-8A52-ADE26DB436F0}" type="presParOf" srcId="{EDAFE370-A755-49AF-979C-51DF50826249}" destId="{DF06B084-4DCA-4D3F-832C-58395326408F}" srcOrd="3" destOrd="0" presId="urn:microsoft.com/office/officeart/2018/5/layout/IconCircleLabelList"/>
    <dgm:cxn modelId="{72277301-930D-4A16-85A1-B6EB07E42EC4}" type="presParOf" srcId="{EDAFE370-A755-49AF-979C-51DF50826249}" destId="{F86DEA55-4975-44BA-A37D-5306AD3406BF}" srcOrd="4" destOrd="0" presId="urn:microsoft.com/office/officeart/2018/5/layout/IconCircleLabelList"/>
    <dgm:cxn modelId="{377EC8D3-3798-4CBC-9FC9-F697427872A8}" type="presParOf" srcId="{F86DEA55-4975-44BA-A37D-5306AD3406BF}" destId="{030505DA-D083-4EF7-93A2-3DA9562FAFF8}" srcOrd="0" destOrd="0" presId="urn:microsoft.com/office/officeart/2018/5/layout/IconCircleLabelList"/>
    <dgm:cxn modelId="{0DD26AE5-578F-4174-9630-9B774A4EDD15}" type="presParOf" srcId="{F86DEA55-4975-44BA-A37D-5306AD3406BF}" destId="{878C4A9A-4E7D-4BD8-96D8-3892E07167F2}" srcOrd="1" destOrd="0" presId="urn:microsoft.com/office/officeart/2018/5/layout/IconCircleLabelList"/>
    <dgm:cxn modelId="{757C4D6C-F628-4E4B-B304-8560C43A9A93}" type="presParOf" srcId="{F86DEA55-4975-44BA-A37D-5306AD3406BF}" destId="{17D85F54-80C1-40C2-8F2D-7874026885C0}" srcOrd="2" destOrd="0" presId="urn:microsoft.com/office/officeart/2018/5/layout/IconCircleLabelList"/>
    <dgm:cxn modelId="{0A7FBB11-AC69-4699-B58B-3E3F5C7CA8E9}" type="presParOf" srcId="{F86DEA55-4975-44BA-A37D-5306AD3406BF}" destId="{1B40ABC2-17A8-4EA7-A5B6-4B194539CA7A}" srcOrd="3" destOrd="0" presId="urn:microsoft.com/office/officeart/2018/5/layout/IconCircleLabelList"/>
    <dgm:cxn modelId="{2EAC84EA-3311-47B5-A384-FD1477958C7E}" type="presParOf" srcId="{EDAFE370-A755-49AF-979C-51DF50826249}" destId="{75288790-3020-4957-AD76-75CB9353C948}" srcOrd="5" destOrd="0" presId="urn:microsoft.com/office/officeart/2018/5/layout/IconCircleLabelList"/>
    <dgm:cxn modelId="{87D12C16-43C1-473F-A038-B3A6A52A6D98}" type="presParOf" srcId="{EDAFE370-A755-49AF-979C-51DF50826249}" destId="{334AEDF3-FC2A-48B6-B898-B20424BDD8C4}" srcOrd="6" destOrd="0" presId="urn:microsoft.com/office/officeart/2018/5/layout/IconCircleLabelList"/>
    <dgm:cxn modelId="{1BCE8C3C-936D-47C4-8F43-FC2455A3A1E3}" type="presParOf" srcId="{334AEDF3-FC2A-48B6-B898-B20424BDD8C4}" destId="{B5577583-D8E0-4962-9F4D-0BC450BFB4C2}" srcOrd="0" destOrd="0" presId="urn:microsoft.com/office/officeart/2018/5/layout/IconCircleLabelList"/>
    <dgm:cxn modelId="{127BA9C1-0750-4187-AC66-06FFFC08BEA6}" type="presParOf" srcId="{334AEDF3-FC2A-48B6-B898-B20424BDD8C4}" destId="{24A97B0D-F049-446C-981F-76C026D9DE8C}" srcOrd="1" destOrd="0" presId="urn:microsoft.com/office/officeart/2018/5/layout/IconCircleLabelList"/>
    <dgm:cxn modelId="{A5080A8E-AC63-4F45-80D4-00984B648598}" type="presParOf" srcId="{334AEDF3-FC2A-48B6-B898-B20424BDD8C4}" destId="{4D34268C-CA07-43EE-A7FC-B9CB3110A75A}" srcOrd="2" destOrd="0" presId="urn:microsoft.com/office/officeart/2018/5/layout/IconCircleLabelList"/>
    <dgm:cxn modelId="{A83B3A1C-FC43-437F-A2BF-486EA48E022A}" type="presParOf" srcId="{334AEDF3-FC2A-48B6-B898-B20424BDD8C4}" destId="{592577C5-B257-44A0-9172-6B19764C5DE1}" srcOrd="3" destOrd="0" presId="urn:microsoft.com/office/officeart/2018/5/layout/IconCircleLabelList"/>
    <dgm:cxn modelId="{BEBC4CBF-915D-4A13-A3C4-51D7BD893484}" type="presParOf" srcId="{EDAFE370-A755-49AF-979C-51DF50826249}" destId="{99BA5692-820E-4357-BD5C-14029A74A3CA}" srcOrd="7" destOrd="0" presId="urn:microsoft.com/office/officeart/2018/5/layout/IconCircleLabelList"/>
    <dgm:cxn modelId="{E155005D-94D7-43F2-8291-9F44B232A903}" type="presParOf" srcId="{EDAFE370-A755-49AF-979C-51DF50826249}" destId="{E4FFE910-3629-4656-96A3-96A989B6FF79}" srcOrd="8" destOrd="0" presId="urn:microsoft.com/office/officeart/2018/5/layout/IconCircleLabelList"/>
    <dgm:cxn modelId="{D030F663-1EBD-45A5-B2D2-675376A8B712}" type="presParOf" srcId="{E4FFE910-3629-4656-96A3-96A989B6FF79}" destId="{101C4F18-3A53-4AB3-AE45-1B5B46DC3EC5}" srcOrd="0" destOrd="0" presId="urn:microsoft.com/office/officeart/2018/5/layout/IconCircleLabelList"/>
    <dgm:cxn modelId="{9E2765D0-E02D-47D8-87C6-8FAF51D64F67}" type="presParOf" srcId="{E4FFE910-3629-4656-96A3-96A989B6FF79}" destId="{7BCA61F6-2308-4A19-8A41-0639F5750238}" srcOrd="1" destOrd="0" presId="urn:microsoft.com/office/officeart/2018/5/layout/IconCircleLabelList"/>
    <dgm:cxn modelId="{4E275205-26ED-4C81-997C-0A9A312ED894}" type="presParOf" srcId="{E4FFE910-3629-4656-96A3-96A989B6FF79}" destId="{E44D4680-63B6-417E-85AD-350D620E75AB}" srcOrd="2" destOrd="0" presId="urn:microsoft.com/office/officeart/2018/5/layout/IconCircleLabelList"/>
    <dgm:cxn modelId="{1A3DDF7C-FB31-444D-95CA-274A69D46B03}" type="presParOf" srcId="{E4FFE910-3629-4656-96A3-96A989B6FF79}" destId="{8F934267-8EED-4222-8F6D-4F5B6C6CD0F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C4052-D4EC-4CA2-A621-367995C9449D}">
      <dsp:nvSpPr>
        <dsp:cNvPr id="0" name=""/>
        <dsp:cNvSpPr/>
      </dsp:nvSpPr>
      <dsp:spPr>
        <a:xfrm rot="2562875">
          <a:off x="2026431" y="3211149"/>
          <a:ext cx="692426" cy="60380"/>
        </a:xfrm>
        <a:custGeom>
          <a:avLst/>
          <a:gdLst/>
          <a:ahLst/>
          <a:cxnLst/>
          <a:rect l="0" t="0" r="0" b="0"/>
          <a:pathLst>
            <a:path>
              <a:moveTo>
                <a:pt x="0" y="30190"/>
              </a:moveTo>
              <a:lnTo>
                <a:pt x="692426" y="3019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30A98B-43F4-44A1-BADE-015A52FB5A31}">
      <dsp:nvSpPr>
        <dsp:cNvPr id="0" name=""/>
        <dsp:cNvSpPr/>
      </dsp:nvSpPr>
      <dsp:spPr>
        <a:xfrm>
          <a:off x="2118266" y="2263913"/>
          <a:ext cx="770272" cy="60380"/>
        </a:xfrm>
        <a:custGeom>
          <a:avLst/>
          <a:gdLst/>
          <a:ahLst/>
          <a:cxnLst/>
          <a:rect l="0" t="0" r="0" b="0"/>
          <a:pathLst>
            <a:path>
              <a:moveTo>
                <a:pt x="0" y="30190"/>
              </a:moveTo>
              <a:lnTo>
                <a:pt x="770272" y="3019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1F27B-D7AE-47A2-95EC-E7D83A6C4238}">
      <dsp:nvSpPr>
        <dsp:cNvPr id="0" name=""/>
        <dsp:cNvSpPr/>
      </dsp:nvSpPr>
      <dsp:spPr>
        <a:xfrm rot="19037125">
          <a:off x="2026431" y="1316677"/>
          <a:ext cx="692426" cy="60380"/>
        </a:xfrm>
        <a:custGeom>
          <a:avLst/>
          <a:gdLst/>
          <a:ahLst/>
          <a:cxnLst/>
          <a:rect l="0" t="0" r="0" b="0"/>
          <a:pathLst>
            <a:path>
              <a:moveTo>
                <a:pt x="0" y="30190"/>
              </a:moveTo>
              <a:lnTo>
                <a:pt x="692426" y="3019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C3CB4-55F7-4E99-8386-64FF9FB978F6}">
      <dsp:nvSpPr>
        <dsp:cNvPr id="0" name=""/>
        <dsp:cNvSpPr/>
      </dsp:nvSpPr>
      <dsp:spPr>
        <a:xfrm>
          <a:off x="244360" y="1191805"/>
          <a:ext cx="2204595" cy="220459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00D70-4327-4891-BE01-2376CF266B84}">
      <dsp:nvSpPr>
        <dsp:cNvPr id="0" name=""/>
        <dsp:cNvSpPr/>
      </dsp:nvSpPr>
      <dsp:spPr>
        <a:xfrm>
          <a:off x="2451585" y="1992"/>
          <a:ext cx="1322757" cy="13227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100" kern="1200"/>
        </a:p>
      </dsp:txBody>
      <dsp:txXfrm>
        <a:off x="2645298" y="195705"/>
        <a:ext cx="935331" cy="935331"/>
      </dsp:txXfrm>
    </dsp:sp>
    <dsp:sp modelId="{0E019524-D2C1-4850-88DD-07DD7BE9F9C0}">
      <dsp:nvSpPr>
        <dsp:cNvPr id="0" name=""/>
        <dsp:cNvSpPr/>
      </dsp:nvSpPr>
      <dsp:spPr>
        <a:xfrm>
          <a:off x="3906618" y="1992"/>
          <a:ext cx="1984135" cy="1322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Onboarding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Access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Username/Password Reset</a:t>
          </a:r>
        </a:p>
      </dsp:txBody>
      <dsp:txXfrm>
        <a:off x="3906618" y="1992"/>
        <a:ext cx="1984135" cy="1322757"/>
      </dsp:txXfrm>
    </dsp:sp>
    <dsp:sp modelId="{963D9FBF-EDE3-4106-B6D6-B815EBB430A3}">
      <dsp:nvSpPr>
        <dsp:cNvPr id="0" name=""/>
        <dsp:cNvSpPr/>
      </dsp:nvSpPr>
      <dsp:spPr>
        <a:xfrm>
          <a:off x="2888539" y="1632724"/>
          <a:ext cx="1322757" cy="132275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100" kern="1200"/>
        </a:p>
      </dsp:txBody>
      <dsp:txXfrm>
        <a:off x="3082252" y="1826437"/>
        <a:ext cx="935331" cy="935331"/>
      </dsp:txXfrm>
    </dsp:sp>
    <dsp:sp modelId="{A212AB0F-2528-4A6F-A149-23FA23094C0F}">
      <dsp:nvSpPr>
        <dsp:cNvPr id="0" name=""/>
        <dsp:cNvSpPr/>
      </dsp:nvSpPr>
      <dsp:spPr>
        <a:xfrm>
          <a:off x="4343572" y="1632724"/>
          <a:ext cx="1984135" cy="1322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Computers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Printers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Hardware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Asset inventory</a:t>
          </a:r>
        </a:p>
      </dsp:txBody>
      <dsp:txXfrm>
        <a:off x="4343572" y="1632724"/>
        <a:ext cx="1984135" cy="1322757"/>
      </dsp:txXfrm>
    </dsp:sp>
    <dsp:sp modelId="{FFF1645C-DB20-452A-BE1F-60B5DF27068A}">
      <dsp:nvSpPr>
        <dsp:cNvPr id="0" name=""/>
        <dsp:cNvSpPr/>
      </dsp:nvSpPr>
      <dsp:spPr>
        <a:xfrm>
          <a:off x="2451585" y="3263457"/>
          <a:ext cx="1322757" cy="13227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100" kern="1200"/>
        </a:p>
      </dsp:txBody>
      <dsp:txXfrm>
        <a:off x="2645298" y="3457170"/>
        <a:ext cx="935331" cy="935331"/>
      </dsp:txXfrm>
    </dsp:sp>
    <dsp:sp modelId="{2919F128-768E-4619-8C42-6F367B83CD67}">
      <dsp:nvSpPr>
        <dsp:cNvPr id="0" name=""/>
        <dsp:cNvSpPr/>
      </dsp:nvSpPr>
      <dsp:spPr>
        <a:xfrm>
          <a:off x="3906618" y="3263457"/>
          <a:ext cx="1984135" cy="1322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Printer configuration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Phones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Routers/</a:t>
          </a:r>
          <a:r>
            <a:rPr lang="en-US" sz="1600" kern="1200" err="1"/>
            <a:t>WiFI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Navigation help</a:t>
          </a:r>
        </a:p>
      </dsp:txBody>
      <dsp:txXfrm>
        <a:off x="3906618" y="3263457"/>
        <a:ext cx="1984135" cy="13227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8DA87-DE49-49EB-9AC3-8903527CA81F}">
      <dsp:nvSpPr>
        <dsp:cNvPr id="0" name=""/>
        <dsp:cNvSpPr/>
      </dsp:nvSpPr>
      <dsp:spPr>
        <a:xfrm>
          <a:off x="2033704" y="2468"/>
          <a:ext cx="1549619" cy="10072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Break/ Fix Issues</a:t>
          </a:r>
        </a:p>
      </dsp:txBody>
      <dsp:txXfrm>
        <a:off x="2082874" y="51638"/>
        <a:ext cx="1451279" cy="908912"/>
      </dsp:txXfrm>
    </dsp:sp>
    <dsp:sp modelId="{B2A8F43D-3528-427B-B6FD-413225C22519}">
      <dsp:nvSpPr>
        <dsp:cNvPr id="0" name=""/>
        <dsp:cNvSpPr/>
      </dsp:nvSpPr>
      <dsp:spPr>
        <a:xfrm>
          <a:off x="795750" y="506095"/>
          <a:ext cx="4025527" cy="4025527"/>
        </a:xfrm>
        <a:custGeom>
          <a:avLst/>
          <a:gdLst/>
          <a:ahLst/>
          <a:cxnLst/>
          <a:rect l="0" t="0" r="0" b="0"/>
          <a:pathLst>
            <a:path>
              <a:moveTo>
                <a:pt x="2798223" y="159585"/>
              </a:moveTo>
              <a:arcTo wR="2012763" hR="2012763" stAng="17578164" swAng="1961936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3984AC-C58E-459D-9CDD-DCA15EAB8658}">
      <dsp:nvSpPr>
        <dsp:cNvPr id="0" name=""/>
        <dsp:cNvSpPr/>
      </dsp:nvSpPr>
      <dsp:spPr>
        <a:xfrm>
          <a:off x="3947956" y="1393254"/>
          <a:ext cx="1549619" cy="10072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Basic Software Installation</a:t>
          </a:r>
        </a:p>
      </dsp:txBody>
      <dsp:txXfrm>
        <a:off x="3997126" y="1442424"/>
        <a:ext cx="1451279" cy="908912"/>
      </dsp:txXfrm>
    </dsp:sp>
    <dsp:sp modelId="{1658AAF3-634D-4B4C-BF5A-E269C32E654E}">
      <dsp:nvSpPr>
        <dsp:cNvPr id="0" name=""/>
        <dsp:cNvSpPr/>
      </dsp:nvSpPr>
      <dsp:spPr>
        <a:xfrm>
          <a:off x="795750" y="506095"/>
          <a:ext cx="4025527" cy="4025527"/>
        </a:xfrm>
        <a:custGeom>
          <a:avLst/>
          <a:gdLst/>
          <a:ahLst/>
          <a:cxnLst/>
          <a:rect l="0" t="0" r="0" b="0"/>
          <a:pathLst>
            <a:path>
              <a:moveTo>
                <a:pt x="4022761" y="1907279"/>
              </a:moveTo>
              <a:arcTo wR="2012763" hR="2012763" stAng="21419753" swAng="2196609"/>
            </a:path>
          </a:pathLst>
        </a:custGeom>
        <a:noFill/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92EFE-ED55-4EEA-AF91-081CBB564CF3}">
      <dsp:nvSpPr>
        <dsp:cNvPr id="0" name=""/>
        <dsp:cNvSpPr/>
      </dsp:nvSpPr>
      <dsp:spPr>
        <a:xfrm>
          <a:off x="3216777" y="3643592"/>
          <a:ext cx="1549619" cy="100725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Identify Training Needs</a:t>
          </a:r>
        </a:p>
      </dsp:txBody>
      <dsp:txXfrm>
        <a:off x="3265947" y="3692762"/>
        <a:ext cx="1451279" cy="908912"/>
      </dsp:txXfrm>
    </dsp:sp>
    <dsp:sp modelId="{0CF03CAC-D212-4BE4-9B19-E7D8B7905F45}">
      <dsp:nvSpPr>
        <dsp:cNvPr id="0" name=""/>
        <dsp:cNvSpPr/>
      </dsp:nvSpPr>
      <dsp:spPr>
        <a:xfrm>
          <a:off x="795750" y="506095"/>
          <a:ext cx="4025527" cy="4025527"/>
        </a:xfrm>
        <a:custGeom>
          <a:avLst/>
          <a:gdLst/>
          <a:ahLst/>
          <a:cxnLst/>
          <a:rect l="0" t="0" r="0" b="0"/>
          <a:pathLst>
            <a:path>
              <a:moveTo>
                <a:pt x="2413028" y="3985327"/>
              </a:moveTo>
              <a:arcTo wR="2012763" hR="2012763" stAng="4711771" swAng="1376457"/>
            </a:path>
          </a:pathLst>
        </a:custGeom>
        <a:noFill/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99B6D1-9305-45E9-B5B9-6FE8D1E2C3A8}">
      <dsp:nvSpPr>
        <dsp:cNvPr id="0" name=""/>
        <dsp:cNvSpPr/>
      </dsp:nvSpPr>
      <dsp:spPr>
        <a:xfrm>
          <a:off x="850631" y="3643592"/>
          <a:ext cx="1549619" cy="10072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Simple solves/work-arounds</a:t>
          </a:r>
        </a:p>
      </dsp:txBody>
      <dsp:txXfrm>
        <a:off x="899801" y="3692762"/>
        <a:ext cx="1451279" cy="908912"/>
      </dsp:txXfrm>
    </dsp:sp>
    <dsp:sp modelId="{51E43B63-0E42-4AD2-9658-15317002330A}">
      <dsp:nvSpPr>
        <dsp:cNvPr id="0" name=""/>
        <dsp:cNvSpPr/>
      </dsp:nvSpPr>
      <dsp:spPr>
        <a:xfrm>
          <a:off x="795750" y="506095"/>
          <a:ext cx="4025527" cy="4025527"/>
        </a:xfrm>
        <a:custGeom>
          <a:avLst/>
          <a:gdLst/>
          <a:ahLst/>
          <a:cxnLst/>
          <a:rect l="0" t="0" r="0" b="0"/>
          <a:pathLst>
            <a:path>
              <a:moveTo>
                <a:pt x="336407" y="3126786"/>
              </a:moveTo>
              <a:arcTo wR="2012763" hR="2012763" stAng="8783638" swAng="2196609"/>
            </a:path>
          </a:pathLst>
        </a:custGeom>
        <a:noFill/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793D7B-C603-40DC-BFE2-1AAA03E7D912}">
      <dsp:nvSpPr>
        <dsp:cNvPr id="0" name=""/>
        <dsp:cNvSpPr/>
      </dsp:nvSpPr>
      <dsp:spPr>
        <a:xfrm>
          <a:off x="119452" y="1393254"/>
          <a:ext cx="1549619" cy="100725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Configuration</a:t>
          </a:r>
        </a:p>
      </dsp:txBody>
      <dsp:txXfrm>
        <a:off x="168622" y="1442424"/>
        <a:ext cx="1451279" cy="908912"/>
      </dsp:txXfrm>
    </dsp:sp>
    <dsp:sp modelId="{6CAE7F6F-227D-4BDE-9F1B-AFA0E119DFB0}">
      <dsp:nvSpPr>
        <dsp:cNvPr id="0" name=""/>
        <dsp:cNvSpPr/>
      </dsp:nvSpPr>
      <dsp:spPr>
        <a:xfrm>
          <a:off x="795750" y="506095"/>
          <a:ext cx="4025527" cy="4025527"/>
        </a:xfrm>
        <a:custGeom>
          <a:avLst/>
          <a:gdLst/>
          <a:ahLst/>
          <a:cxnLst/>
          <a:rect l="0" t="0" r="0" b="0"/>
          <a:pathLst>
            <a:path>
              <a:moveTo>
                <a:pt x="350650" y="877600"/>
              </a:moveTo>
              <a:arcTo wR="2012763" hR="2012763" stAng="12859900" swAng="1961936"/>
            </a:path>
          </a:pathLst>
        </a:custGeom>
        <a:noFill/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B9BFD-D546-4D42-B5B9-19A6531A3EAF}">
      <dsp:nvSpPr>
        <dsp:cNvPr id="0" name=""/>
        <dsp:cNvSpPr/>
      </dsp:nvSpPr>
      <dsp:spPr>
        <a:xfrm>
          <a:off x="478800" y="1095669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13B7CE-8A4D-4D58-88DC-DA12FA96CD9E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63F00-3BB1-4B36-BA19-8516ACA35CFA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Revenue</a:t>
          </a:r>
        </a:p>
      </dsp:txBody>
      <dsp:txXfrm>
        <a:off x="127800" y="2535669"/>
        <a:ext cx="1800000" cy="720000"/>
      </dsp:txXfrm>
    </dsp:sp>
    <dsp:sp modelId="{7693F4CA-B36B-47D6-ADAF-9747CD6D28C3}">
      <dsp:nvSpPr>
        <dsp:cNvPr id="0" name=""/>
        <dsp:cNvSpPr/>
      </dsp:nvSpPr>
      <dsp:spPr>
        <a:xfrm>
          <a:off x="2593800" y="1095669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E15E0-6D38-4F84-B439-F1D6059008E2}">
      <dsp:nvSpPr>
        <dsp:cNvPr id="0" name=""/>
        <dsp:cNvSpPr/>
      </dsp:nvSpPr>
      <dsp:spPr>
        <a:xfrm>
          <a:off x="282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0240D-CBBF-4D99-A1D4-A6D1888CA30E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Volume</a:t>
          </a:r>
        </a:p>
      </dsp:txBody>
      <dsp:txXfrm>
        <a:off x="2242800" y="2535669"/>
        <a:ext cx="1800000" cy="720000"/>
      </dsp:txXfrm>
    </dsp:sp>
    <dsp:sp modelId="{030505DA-D083-4EF7-93A2-3DA9562FAFF8}">
      <dsp:nvSpPr>
        <dsp:cNvPr id="0" name=""/>
        <dsp:cNvSpPr/>
      </dsp:nvSpPr>
      <dsp:spPr>
        <a:xfrm>
          <a:off x="4708800" y="1095669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C4A9A-4E7D-4BD8-96D8-3892E07167F2}">
      <dsp:nvSpPr>
        <dsp:cNvPr id="0" name=""/>
        <dsp:cNvSpPr/>
      </dsp:nvSpPr>
      <dsp:spPr>
        <a:xfrm>
          <a:off x="494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0ABC2-17A8-4EA7-A5B6-4B194539CA7A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Improves member experience</a:t>
          </a:r>
        </a:p>
      </dsp:txBody>
      <dsp:txXfrm>
        <a:off x="4357800" y="2535669"/>
        <a:ext cx="1800000" cy="720000"/>
      </dsp:txXfrm>
    </dsp:sp>
    <dsp:sp modelId="{B5577583-D8E0-4962-9F4D-0BC450BFB4C2}">
      <dsp:nvSpPr>
        <dsp:cNvPr id="0" name=""/>
        <dsp:cNvSpPr/>
      </dsp:nvSpPr>
      <dsp:spPr>
        <a:xfrm>
          <a:off x="6823800" y="1095669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97B0D-F049-446C-981F-76C026D9DE8C}">
      <dsp:nvSpPr>
        <dsp:cNvPr id="0" name=""/>
        <dsp:cNvSpPr/>
      </dsp:nvSpPr>
      <dsp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577C5-B257-44A0-9172-6B19764C5DE1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Improves efficiency</a:t>
          </a:r>
        </a:p>
      </dsp:txBody>
      <dsp:txXfrm>
        <a:off x="6472800" y="2535669"/>
        <a:ext cx="1800000" cy="720000"/>
      </dsp:txXfrm>
    </dsp:sp>
    <dsp:sp modelId="{101C4F18-3A53-4AB3-AE45-1B5B46DC3EC5}">
      <dsp:nvSpPr>
        <dsp:cNvPr id="0" name=""/>
        <dsp:cNvSpPr/>
      </dsp:nvSpPr>
      <dsp:spPr>
        <a:xfrm>
          <a:off x="8938800" y="1095669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A61F6-2308-4A19-8A41-0639F5750238}">
      <dsp:nvSpPr>
        <dsp:cNvPr id="0" name=""/>
        <dsp:cNvSpPr/>
      </dsp:nvSpPr>
      <dsp:spPr>
        <a:xfrm>
          <a:off x="917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34267-8EED-4222-8F6D-4F5B6C6CD0FA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Compliance and Reporting</a:t>
          </a:r>
        </a:p>
      </dsp:txBody>
      <dsp:txXfrm>
        <a:off x="8587800" y="2535669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A9FDA-EA2A-429A-8851-DBD073EA2B6B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1B2E7-5C8D-43DF-ABA2-7C1917793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4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82390-8609-48EE-8AD1-A88DC2CBCB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28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82390-8609-48EE-8AD1-A88DC2CBCB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66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82390-8609-48EE-8AD1-A88DC2CBCB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61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1435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9" name="Google Shape;1419;p74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0" name="Google Shape;1420;p74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151" y="1346568"/>
            <a:ext cx="6299028" cy="10448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" y="3159593"/>
            <a:ext cx="12192000" cy="769399"/>
          </a:xfrm>
          <a:prstGeom prst="rect">
            <a:avLst/>
          </a:prstGeom>
          <a:noFill/>
        </p:spPr>
        <p:txBody>
          <a:bodyPr wrap="square" lIns="91395" tIns="45699" rIns="91395" bIns="45699" rtlCol="0">
            <a:spAutoFit/>
          </a:bodyPr>
          <a:lstStyle/>
          <a:p>
            <a:pPr algn="ctr"/>
            <a:r>
              <a:rPr lang="en-US" sz="4400" b="1">
                <a:solidFill>
                  <a:srgbClr val="393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" y="3929021"/>
            <a:ext cx="12192000" cy="369289"/>
          </a:xfrm>
          <a:prstGeom prst="rect">
            <a:avLst/>
          </a:prstGeom>
          <a:noFill/>
        </p:spPr>
        <p:txBody>
          <a:bodyPr wrap="square" lIns="91395" tIns="45699" rIns="91395" bIns="45699" rtlCol="0">
            <a:spAutoFit/>
          </a:bodyPr>
          <a:lstStyle/>
          <a:p>
            <a:pPr algn="ctr"/>
            <a:r>
              <a:rPr lang="en-US">
                <a:solidFill>
                  <a:srgbClr val="393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" y="4929301"/>
            <a:ext cx="12192000" cy="276956"/>
          </a:xfrm>
          <a:prstGeom prst="rect">
            <a:avLst/>
          </a:prstGeom>
          <a:noFill/>
        </p:spPr>
        <p:txBody>
          <a:bodyPr wrap="square" lIns="91395" tIns="45699" rIns="91395" bIns="45699" rtlCol="0">
            <a:spAutoFit/>
          </a:bodyPr>
          <a:lstStyle/>
          <a:p>
            <a:pPr algn="ctr"/>
            <a:r>
              <a:rPr lang="en-US" sz="1200">
                <a:solidFill>
                  <a:srgbClr val="393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" y="5489435"/>
            <a:ext cx="12192000" cy="461622"/>
          </a:xfrm>
          <a:prstGeom prst="rect">
            <a:avLst/>
          </a:prstGeom>
          <a:noFill/>
        </p:spPr>
        <p:txBody>
          <a:bodyPr wrap="square" lIns="91395" tIns="45699" rIns="91395" bIns="45699" rtlCol="0">
            <a:spAutoFit/>
          </a:bodyPr>
          <a:lstStyle/>
          <a:p>
            <a:pPr algn="ctr"/>
            <a:r>
              <a:rPr lang="en-US" sz="1200" b="1">
                <a:solidFill>
                  <a:srgbClr val="393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TO: </a:t>
            </a:r>
            <a:r>
              <a:rPr lang="en-US" sz="1200">
                <a:solidFill>
                  <a:srgbClr val="393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(Name)</a:t>
            </a:r>
          </a:p>
          <a:p>
            <a:pPr algn="ctr"/>
            <a:r>
              <a:rPr lang="en-US" sz="1200" b="1">
                <a:solidFill>
                  <a:srgbClr val="393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</a:t>
            </a:r>
            <a:r>
              <a:rPr lang="en-US" sz="1200" b="1" baseline="0">
                <a:solidFill>
                  <a:srgbClr val="393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aseline="0">
                <a:solidFill>
                  <a:srgbClr val="393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(Name)</a:t>
            </a:r>
            <a:endParaRPr lang="en-US" sz="1200">
              <a:solidFill>
                <a:srgbClr val="393B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91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6984" indent="0">
              <a:buNone/>
              <a:defRPr sz="2800"/>
            </a:lvl2pPr>
            <a:lvl3pPr marL="913961" indent="0">
              <a:buNone/>
              <a:defRPr sz="2400"/>
            </a:lvl3pPr>
            <a:lvl4pPr marL="1370943" indent="0">
              <a:buNone/>
              <a:defRPr sz="2100"/>
            </a:lvl4pPr>
            <a:lvl5pPr marL="1827923" indent="0">
              <a:buNone/>
              <a:defRPr sz="2100"/>
            </a:lvl5pPr>
            <a:lvl6pPr marL="2284906" indent="0">
              <a:buNone/>
              <a:defRPr sz="2100"/>
            </a:lvl6pPr>
            <a:lvl7pPr marL="2741888" indent="0">
              <a:buNone/>
              <a:defRPr sz="2100"/>
            </a:lvl7pPr>
            <a:lvl8pPr marL="3198863" indent="0">
              <a:buNone/>
              <a:defRPr sz="2100"/>
            </a:lvl8pPr>
            <a:lvl9pPr marL="3655846" indent="0">
              <a:buNone/>
              <a:defRPr sz="21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6984" indent="0">
              <a:buNone/>
              <a:defRPr sz="1400"/>
            </a:lvl2pPr>
            <a:lvl3pPr marL="913961" indent="0">
              <a:buNone/>
              <a:defRPr sz="1200"/>
            </a:lvl3pPr>
            <a:lvl4pPr marL="1370943" indent="0">
              <a:buNone/>
              <a:defRPr sz="1000"/>
            </a:lvl4pPr>
            <a:lvl5pPr marL="1827923" indent="0">
              <a:buNone/>
              <a:defRPr sz="1000"/>
            </a:lvl5pPr>
            <a:lvl6pPr marL="2284906" indent="0">
              <a:buNone/>
              <a:defRPr sz="1000"/>
            </a:lvl6pPr>
            <a:lvl7pPr marL="2741888" indent="0">
              <a:buNone/>
              <a:defRPr sz="1000"/>
            </a:lvl7pPr>
            <a:lvl8pPr marL="3198863" indent="0">
              <a:buNone/>
              <a:defRPr sz="1000"/>
            </a:lvl8pPr>
            <a:lvl9pPr marL="36558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2D93-E782-4B87-B05F-A6C849188892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18E-E726-4E2A-B6BD-D6EC6E466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1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4022276" y="-1191985"/>
            <a:ext cx="4147458" cy="10515601"/>
          </a:xfrm>
        </p:spPr>
        <p:txBody>
          <a:bodyPr vert="eaVert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2D93-E782-4B87-B05F-A6C849188892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18E-E726-4E2A-B6BD-D6EC6E46631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47959" y="1297372"/>
            <a:ext cx="1124404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669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2D93-E782-4B87-B05F-A6C849188892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7F118E-E726-4E2A-B6BD-D6EC6E466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15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89" y="2870639"/>
            <a:ext cx="5932223" cy="711082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2D93-E782-4B87-B05F-A6C849188892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3" y="6356371"/>
            <a:ext cx="3860800" cy="365125"/>
          </a:xfrm>
          <a:prstGeom prst="rect">
            <a:avLst/>
          </a:prstGeom>
        </p:spPr>
        <p:txBody>
          <a:bodyPr lIns="91395" tIns="45699" rIns="91395" bIns="45699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18E-E726-4E2A-B6BD-D6EC6E466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8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417" y="6436311"/>
            <a:ext cx="1237171" cy="2052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3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6984" indent="0" algn="ctr">
              <a:buNone/>
              <a:defRPr sz="2100"/>
            </a:lvl2pPr>
            <a:lvl3pPr marL="913961" indent="0" algn="ctr">
              <a:buNone/>
              <a:defRPr sz="1800"/>
            </a:lvl3pPr>
            <a:lvl4pPr marL="1370943" indent="0" algn="ctr">
              <a:buNone/>
              <a:defRPr sz="1500"/>
            </a:lvl4pPr>
            <a:lvl5pPr marL="1827923" indent="0" algn="ctr">
              <a:buNone/>
              <a:defRPr sz="1500"/>
            </a:lvl5pPr>
            <a:lvl6pPr marL="2284906" indent="0" algn="ctr">
              <a:buNone/>
              <a:defRPr sz="1500"/>
            </a:lvl6pPr>
            <a:lvl7pPr marL="2741888" indent="0" algn="ctr">
              <a:buNone/>
              <a:defRPr sz="1500"/>
            </a:lvl7pPr>
            <a:lvl8pPr marL="3198863" indent="0" algn="ctr">
              <a:buNone/>
              <a:defRPr sz="1500"/>
            </a:lvl8pPr>
            <a:lvl9pPr marL="3655846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2D93-E782-4B87-B05F-A6C849188892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18E-E726-4E2A-B6BD-D6EC6E466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8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2D93-E782-4B87-B05F-A6C849188892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18E-E726-4E2A-B6BD-D6EC6E46631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47959" y="1297372"/>
            <a:ext cx="1124404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47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56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98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139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792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490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18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1988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58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2D93-E782-4B87-B05F-A6C849188892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18E-E726-4E2A-B6BD-D6EC6E466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4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3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2D93-E782-4B87-B05F-A6C849188892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18E-E726-4E2A-B6BD-D6EC6E46631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47959" y="1297372"/>
            <a:ext cx="1124404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70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3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84" indent="0">
              <a:buNone/>
              <a:defRPr sz="2100" b="1"/>
            </a:lvl2pPr>
            <a:lvl3pPr marL="913961" indent="0">
              <a:buNone/>
              <a:defRPr sz="1800" b="1"/>
            </a:lvl3pPr>
            <a:lvl4pPr marL="1370943" indent="0">
              <a:buNone/>
              <a:defRPr sz="1500" b="1"/>
            </a:lvl4pPr>
            <a:lvl5pPr marL="1827923" indent="0">
              <a:buNone/>
              <a:defRPr sz="1500" b="1"/>
            </a:lvl5pPr>
            <a:lvl6pPr marL="2284906" indent="0">
              <a:buNone/>
              <a:defRPr sz="1500" b="1"/>
            </a:lvl6pPr>
            <a:lvl7pPr marL="2741888" indent="0">
              <a:buNone/>
              <a:defRPr sz="1500" b="1"/>
            </a:lvl7pPr>
            <a:lvl8pPr marL="3198863" indent="0">
              <a:buNone/>
              <a:defRPr sz="1500" b="1"/>
            </a:lvl8pPr>
            <a:lvl9pPr marL="3655846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3" y="2505076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84" indent="0">
              <a:buNone/>
              <a:defRPr sz="2100" b="1"/>
            </a:lvl2pPr>
            <a:lvl3pPr marL="913961" indent="0">
              <a:buNone/>
              <a:defRPr sz="1800" b="1"/>
            </a:lvl3pPr>
            <a:lvl4pPr marL="1370943" indent="0">
              <a:buNone/>
              <a:defRPr sz="1500" b="1"/>
            </a:lvl4pPr>
            <a:lvl5pPr marL="1827923" indent="0">
              <a:buNone/>
              <a:defRPr sz="1500" b="1"/>
            </a:lvl5pPr>
            <a:lvl6pPr marL="2284906" indent="0">
              <a:buNone/>
              <a:defRPr sz="1500" b="1"/>
            </a:lvl6pPr>
            <a:lvl7pPr marL="2741888" indent="0">
              <a:buNone/>
              <a:defRPr sz="1500" b="1"/>
            </a:lvl7pPr>
            <a:lvl8pPr marL="3198863" indent="0">
              <a:buNone/>
              <a:defRPr sz="1500" b="1"/>
            </a:lvl8pPr>
            <a:lvl9pPr marL="3655846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2D93-E782-4B87-B05F-A6C849188892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18E-E726-4E2A-B6BD-D6EC6E46631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47959" y="1297372"/>
            <a:ext cx="1124404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36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2D93-E782-4B87-B05F-A6C849188892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18E-E726-4E2A-B6BD-D6EC6E46631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947959" y="1297372"/>
            <a:ext cx="1124404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68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2D93-E782-4B87-B05F-A6C849188892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18E-E726-4E2A-B6BD-D6EC6E466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6984" indent="0">
              <a:buNone/>
              <a:defRPr sz="1400"/>
            </a:lvl2pPr>
            <a:lvl3pPr marL="913961" indent="0">
              <a:buNone/>
              <a:defRPr sz="1200"/>
            </a:lvl3pPr>
            <a:lvl4pPr marL="1370943" indent="0">
              <a:buNone/>
              <a:defRPr sz="1000"/>
            </a:lvl4pPr>
            <a:lvl5pPr marL="1827923" indent="0">
              <a:buNone/>
              <a:defRPr sz="1000"/>
            </a:lvl5pPr>
            <a:lvl6pPr marL="2284906" indent="0">
              <a:buNone/>
              <a:defRPr sz="1000"/>
            </a:lvl6pPr>
            <a:lvl7pPr marL="2741888" indent="0">
              <a:buNone/>
              <a:defRPr sz="1000"/>
            </a:lvl7pPr>
            <a:lvl8pPr marL="3198863" indent="0">
              <a:buNone/>
              <a:defRPr sz="1000"/>
            </a:lvl8pPr>
            <a:lvl9pPr marL="36558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2D93-E782-4B87-B05F-A6C849188892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18E-E726-4E2A-B6BD-D6EC6E466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2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" y="6311903"/>
            <a:ext cx="12192000" cy="5461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9" rIns="91395" bIns="45699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395" tIns="45699" rIns="91395" bIns="4569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395" tIns="45699" rIns="91395" bIns="4569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8"/>
            <a:ext cx="2743200" cy="365125"/>
          </a:xfrm>
          <a:prstGeom prst="rect">
            <a:avLst/>
          </a:prstGeom>
        </p:spPr>
        <p:txBody>
          <a:bodyPr vert="horz" lIns="91395" tIns="45699" rIns="91395" bIns="45699" rtlCol="0" anchor="ctr"/>
          <a:lstStyle>
            <a:lvl1pPr algn="l">
              <a:defRPr sz="1200">
                <a:solidFill>
                  <a:srgbClr val="393B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4EA2D93-E782-4B87-B05F-A6C849188892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8"/>
            <a:ext cx="2743200" cy="365125"/>
          </a:xfrm>
          <a:prstGeom prst="rect">
            <a:avLst/>
          </a:prstGeom>
        </p:spPr>
        <p:txBody>
          <a:bodyPr vert="horz" lIns="91395" tIns="45699" rIns="91395" bIns="45699" rtlCol="0" anchor="ctr"/>
          <a:lstStyle>
            <a:lvl1pPr algn="r">
              <a:defRPr sz="1200">
                <a:solidFill>
                  <a:srgbClr val="393B43"/>
                </a:solidFill>
              </a:defRPr>
            </a:lvl1pPr>
          </a:lstStyle>
          <a:p>
            <a:fld id="{BF7F118E-E726-4E2A-B6BD-D6EC6E46631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417" y="6436311"/>
            <a:ext cx="1237171" cy="20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6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3961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610E2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492" indent="-228492" algn="l" defTabSz="913961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rgbClr val="393B4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475" indent="-228492" algn="l" defTabSz="913961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100" kern="1200">
          <a:solidFill>
            <a:srgbClr val="393B4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452" indent="-228492" algn="l" defTabSz="913961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393B4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99431" indent="-228492" algn="l" defTabSz="913961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393B4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6414" indent="-228492" algn="l" defTabSz="913961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393B4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3397" indent="-228492" algn="l" defTabSz="9139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79" indent="-228492" algn="l" defTabSz="9139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354" indent="-228492" algn="l" defTabSz="9139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336" indent="-228492" algn="l" defTabSz="9139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84" algn="l" defTabSz="9139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61" algn="l" defTabSz="9139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3" algn="l" defTabSz="9139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23" algn="l" defTabSz="9139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06" algn="l" defTabSz="9139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88" algn="l" defTabSz="9139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863" algn="l" defTabSz="9139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846" algn="l" defTabSz="9139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diagramData" Target="../diagrams/data2.xml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5586-CFA3-426C-8460-B93120065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Technology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6E634-80F5-4215-A8E6-139C99AAD7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Workflow and Prioritization Collaboration</a:t>
            </a:r>
          </a:p>
        </p:txBody>
      </p:sp>
    </p:spTree>
    <p:extLst>
      <p:ext uri="{BB962C8B-B14F-4D97-AF65-F5344CB8AC3E}">
        <p14:creationId xmlns:p14="http://schemas.microsoft.com/office/powerpoint/2010/main" val="2188143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224F-A4B2-4756-B214-B16E00C0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Level 3:  Roles / Responsibilities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9F5DB2-2FF2-0649-9FDF-FE927A89A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895582"/>
              </p:ext>
            </p:extLst>
          </p:nvPr>
        </p:nvGraphicFramePr>
        <p:xfrm>
          <a:off x="2032000" y="2167061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608750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8083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Functional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Technology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07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Defines / Articulates “What”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Defines / Articulates “How”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5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Describes &amp; quantifies Business *Benefit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Describes &amp; Quantifies Cost /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98985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FE5540-927F-DF47-9BD0-83BA2D2A5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098750"/>
              </p:ext>
            </p:extLst>
          </p:nvPr>
        </p:nvGraphicFramePr>
        <p:xfrm>
          <a:off x="2564820" y="3993180"/>
          <a:ext cx="2171700" cy="2021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110546749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Sample Measures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20267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Lead volume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167771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Cost per lead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99635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Appointment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42423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Show volume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41368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Show rate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89738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Cost per show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72572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New member sales (volume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8613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Show/sales conversion rate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68471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Average $/Sale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69495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9158408-B99B-0C4E-8574-A335ABD0A387}"/>
              </a:ext>
            </a:extLst>
          </p:cNvPr>
          <p:cNvSpPr txBox="1"/>
          <p:nvPr/>
        </p:nvSpPr>
        <p:spPr>
          <a:xfrm>
            <a:off x="2544766" y="3628007"/>
            <a:ext cx="2369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*Must be quantifiable:</a:t>
            </a:r>
          </a:p>
        </p:txBody>
      </p:sp>
    </p:spTree>
    <p:extLst>
      <p:ext uri="{BB962C8B-B14F-4D97-AF65-F5344CB8AC3E}">
        <p14:creationId xmlns:p14="http://schemas.microsoft.com/office/powerpoint/2010/main" val="300079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224F-A4B2-4756-B214-B16E00C0A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Prioritization Filters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720D33-B48B-4E23-98CC-879BBB83DD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1448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D894-5770-433D-99E5-77756695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Prioritization Level 3 Tickets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2E606FE-212A-42BE-8669-B8C63573B978}"/>
              </a:ext>
            </a:extLst>
          </p:cNvPr>
          <p:cNvGrpSpPr/>
          <p:nvPr/>
        </p:nvGrpSpPr>
        <p:grpSpPr>
          <a:xfrm>
            <a:off x="5534520" y="1463040"/>
            <a:ext cx="6100132" cy="4732028"/>
            <a:chOff x="2705176" y="1412777"/>
            <a:chExt cx="6882276" cy="510196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8064732-87EF-4685-8470-BEFA16FA9059}"/>
                </a:ext>
              </a:extLst>
            </p:cNvPr>
            <p:cNvCxnSpPr>
              <a:cxnSpLocks/>
            </p:cNvCxnSpPr>
            <p:nvPr/>
          </p:nvCxnSpPr>
          <p:spPr>
            <a:xfrm>
              <a:off x="6127530" y="1623355"/>
              <a:ext cx="0" cy="4486022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0FD285-E3F5-4571-9969-032B8AB38E70}"/>
                </a:ext>
              </a:extLst>
            </p:cNvPr>
            <p:cNvSpPr txBox="1"/>
            <p:nvPr/>
          </p:nvSpPr>
          <p:spPr>
            <a:xfrm>
              <a:off x="5450758" y="6149720"/>
              <a:ext cx="1362190" cy="3650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6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URGENCY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D772C57-4D65-47C4-B321-0C00250846EA}"/>
                </a:ext>
              </a:extLst>
            </p:cNvPr>
            <p:cNvCxnSpPr/>
            <p:nvPr/>
          </p:nvCxnSpPr>
          <p:spPr>
            <a:xfrm>
              <a:off x="3341660" y="3918384"/>
              <a:ext cx="5609308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6CCC451-2E79-432C-A8D4-05D3B9F740EB}"/>
                </a:ext>
              </a:extLst>
            </p:cNvPr>
            <p:cNvGrpSpPr/>
            <p:nvPr/>
          </p:nvGrpSpPr>
          <p:grpSpPr>
            <a:xfrm>
              <a:off x="3451418" y="1412777"/>
              <a:ext cx="2552568" cy="2384307"/>
              <a:chOff x="3680834" y="1571464"/>
              <a:chExt cx="2552568" cy="2384307"/>
            </a:xfrm>
            <a:effectLst/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5461362-C286-4F32-8900-A84BAFC3641D}"/>
                  </a:ext>
                </a:extLst>
              </p:cNvPr>
              <p:cNvSpPr/>
              <p:nvPr/>
            </p:nvSpPr>
            <p:spPr>
              <a:xfrm>
                <a:off x="3680834" y="1945741"/>
                <a:ext cx="2552568" cy="20100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41D094D-D301-420A-A923-88712EA1397B}"/>
                  </a:ext>
                </a:extLst>
              </p:cNvPr>
              <p:cNvSpPr/>
              <p:nvPr/>
            </p:nvSpPr>
            <p:spPr>
              <a:xfrm>
                <a:off x="4579570" y="1571464"/>
                <a:ext cx="755094" cy="75509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1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698655E-4A03-45F6-A471-099238461781}"/>
                </a:ext>
              </a:extLst>
            </p:cNvPr>
            <p:cNvGrpSpPr/>
            <p:nvPr/>
          </p:nvGrpSpPr>
          <p:grpSpPr>
            <a:xfrm>
              <a:off x="6255969" y="1412777"/>
              <a:ext cx="2552568" cy="2384307"/>
              <a:chOff x="6485385" y="1571464"/>
              <a:chExt cx="2552568" cy="2384307"/>
            </a:xfrm>
            <a:effectLst/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F8D0151-0AA2-4DD8-915E-4AF7435DA056}"/>
                  </a:ext>
                </a:extLst>
              </p:cNvPr>
              <p:cNvSpPr/>
              <p:nvPr/>
            </p:nvSpPr>
            <p:spPr>
              <a:xfrm>
                <a:off x="6485385" y="1945741"/>
                <a:ext cx="2552568" cy="201003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9D816CE-5694-457F-A9A2-9552D917DA20}"/>
                  </a:ext>
                </a:extLst>
              </p:cNvPr>
              <p:cNvSpPr/>
              <p:nvPr/>
            </p:nvSpPr>
            <p:spPr>
              <a:xfrm>
                <a:off x="7384122" y="1571464"/>
                <a:ext cx="755094" cy="75509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1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EEEE0C-7167-481A-AEF6-AFB8B8A05B88}"/>
                </a:ext>
              </a:extLst>
            </p:cNvPr>
            <p:cNvSpPr txBox="1"/>
            <p:nvPr/>
          </p:nvSpPr>
          <p:spPr>
            <a:xfrm rot="16200000">
              <a:off x="2063296" y="3722347"/>
              <a:ext cx="1667276" cy="381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6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IMPORTANCE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FD2A52-F115-4914-A555-C3BDA92F79A5}"/>
                </a:ext>
              </a:extLst>
            </p:cNvPr>
            <p:cNvSpPr/>
            <p:nvPr/>
          </p:nvSpPr>
          <p:spPr>
            <a:xfrm>
              <a:off x="3451418" y="2975206"/>
              <a:ext cx="2552568" cy="5740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>
                  <a:latin typeface="Arial" panose="020B0604020202020204" pitchFamily="34" charset="0"/>
                  <a:cs typeface="Arial" panose="020B0604020202020204" pitchFamily="34" charset="0"/>
                </a:rPr>
                <a:t>Do it now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CCB6C7-F6B0-4066-8802-82108E320BFE}"/>
                </a:ext>
              </a:extLst>
            </p:cNvPr>
            <p:cNvSpPr/>
            <p:nvPr/>
          </p:nvSpPr>
          <p:spPr>
            <a:xfrm>
              <a:off x="6255969" y="2975206"/>
              <a:ext cx="2552568" cy="574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>
                  <a:latin typeface="Arial" panose="020B0604020202020204" pitchFamily="34" charset="0"/>
                  <a:cs typeface="Arial" panose="020B0604020202020204" pitchFamily="34" charset="0"/>
                </a:rPr>
                <a:t>Plan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03DFFE-D00A-48D6-B3C3-C2A6054C1216}"/>
                </a:ext>
              </a:extLst>
            </p:cNvPr>
            <p:cNvSpPr txBox="1"/>
            <p:nvPr/>
          </p:nvSpPr>
          <p:spPr>
            <a:xfrm>
              <a:off x="2705176" y="1608865"/>
              <a:ext cx="636484" cy="298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AEF7603-1632-4530-BA99-53BDC2E7E282}"/>
                </a:ext>
              </a:extLst>
            </p:cNvPr>
            <p:cNvSpPr txBox="1"/>
            <p:nvPr/>
          </p:nvSpPr>
          <p:spPr>
            <a:xfrm>
              <a:off x="2705176" y="5865416"/>
              <a:ext cx="636484" cy="298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D3B2EBD-8A04-42C2-ACF1-0A328C326643}"/>
                </a:ext>
              </a:extLst>
            </p:cNvPr>
            <p:cNvSpPr txBox="1"/>
            <p:nvPr/>
          </p:nvSpPr>
          <p:spPr>
            <a:xfrm>
              <a:off x="8950968" y="1608865"/>
              <a:ext cx="636484" cy="298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2A0A055-F848-4550-9D21-D2EF33C59925}"/>
                </a:ext>
              </a:extLst>
            </p:cNvPr>
            <p:cNvGrpSpPr/>
            <p:nvPr/>
          </p:nvGrpSpPr>
          <p:grpSpPr>
            <a:xfrm>
              <a:off x="3451418" y="3666807"/>
              <a:ext cx="2552568" cy="2387577"/>
              <a:chOff x="3680834" y="3825494"/>
              <a:chExt cx="2552568" cy="2387577"/>
            </a:xfrm>
            <a:effectLst/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C954282-0457-4247-B019-9EDF811806BD}"/>
                  </a:ext>
                </a:extLst>
              </p:cNvPr>
              <p:cNvSpPr/>
              <p:nvPr/>
            </p:nvSpPr>
            <p:spPr>
              <a:xfrm>
                <a:off x="3680834" y="4203041"/>
                <a:ext cx="2552568" cy="201003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B2296AD-016C-4778-B272-A46FD353799B}"/>
                  </a:ext>
                </a:extLst>
              </p:cNvPr>
              <p:cNvSpPr/>
              <p:nvPr/>
            </p:nvSpPr>
            <p:spPr>
              <a:xfrm>
                <a:off x="4579570" y="3825494"/>
                <a:ext cx="755094" cy="7550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1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6DA76B2-1751-4ED2-B1F7-E3E4C415973F}"/>
                </a:ext>
              </a:extLst>
            </p:cNvPr>
            <p:cNvGrpSpPr/>
            <p:nvPr/>
          </p:nvGrpSpPr>
          <p:grpSpPr>
            <a:xfrm>
              <a:off x="6255969" y="3666807"/>
              <a:ext cx="2552568" cy="2387577"/>
              <a:chOff x="6485385" y="3825494"/>
              <a:chExt cx="2552568" cy="2387577"/>
            </a:xfrm>
            <a:effectLst/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A58377D-CFB2-46B9-A17E-247B9B984AA3}"/>
                  </a:ext>
                </a:extLst>
              </p:cNvPr>
              <p:cNvSpPr/>
              <p:nvPr/>
            </p:nvSpPr>
            <p:spPr>
              <a:xfrm>
                <a:off x="6485385" y="4203041"/>
                <a:ext cx="2552568" cy="201003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2DAFF09-375B-4D6B-A025-833AD649BF86}"/>
                  </a:ext>
                </a:extLst>
              </p:cNvPr>
              <p:cNvSpPr/>
              <p:nvPr/>
            </p:nvSpPr>
            <p:spPr>
              <a:xfrm>
                <a:off x="7384122" y="3825494"/>
                <a:ext cx="755094" cy="75509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1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4FC1FAD-F894-45CB-A513-CE65228B7BD3}"/>
                </a:ext>
              </a:extLst>
            </p:cNvPr>
            <p:cNvSpPr/>
            <p:nvPr/>
          </p:nvSpPr>
          <p:spPr>
            <a:xfrm>
              <a:off x="3451418" y="5285980"/>
              <a:ext cx="2552568" cy="57402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>
                  <a:latin typeface="Arial" panose="020B0604020202020204" pitchFamily="34" charset="0"/>
                  <a:cs typeface="Arial" panose="020B0604020202020204" pitchFamily="34" charset="0"/>
                </a:rPr>
                <a:t>Schedule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C59B62-C635-4120-91C2-8D2D4B49A0C3}"/>
                </a:ext>
              </a:extLst>
            </p:cNvPr>
            <p:cNvSpPr/>
            <p:nvPr/>
          </p:nvSpPr>
          <p:spPr>
            <a:xfrm>
              <a:off x="6255969" y="5285980"/>
              <a:ext cx="2552568" cy="5740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78CD538-669C-4E7D-B296-6720F93F8642}"/>
                </a:ext>
              </a:extLst>
            </p:cNvPr>
            <p:cNvSpPr txBox="1"/>
            <p:nvPr/>
          </p:nvSpPr>
          <p:spPr>
            <a:xfrm>
              <a:off x="3711381" y="4583391"/>
              <a:ext cx="2067816" cy="2986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12713" indent="-112713">
                <a:buFont typeface="Arial" panose="020B0604020202020204" pitchFamily="34" charset="0"/>
                <a:buChar char="•"/>
              </a:pPr>
              <a:r>
                <a:rPr lang="en-IN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Training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085E83-8070-406E-9993-9C67A4D12473}"/>
                </a:ext>
              </a:extLst>
            </p:cNvPr>
            <p:cNvSpPr txBox="1"/>
            <p:nvPr/>
          </p:nvSpPr>
          <p:spPr>
            <a:xfrm>
              <a:off x="6481348" y="4566799"/>
              <a:ext cx="2067816" cy="3318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IN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6C3201E-3E1F-1841-B52D-2F734B35AF42}"/>
              </a:ext>
            </a:extLst>
          </p:cNvPr>
          <p:cNvSpPr txBox="1"/>
          <p:nvPr/>
        </p:nvSpPr>
        <p:spPr>
          <a:xfrm>
            <a:off x="838199" y="1589847"/>
            <a:ext cx="46963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Level prioritization:  Within Function</a:t>
            </a:r>
          </a:p>
          <a:p>
            <a:endParaRPr lang="en-US"/>
          </a:p>
          <a:p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Level prioritization: Cross Functional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Relative ranking based on quantifiable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Highest value (generally) wins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Tie-breaker is Mike N.</a:t>
            </a:r>
          </a:p>
          <a:p>
            <a:endParaRPr lang="en-US"/>
          </a:p>
          <a:p>
            <a:r>
              <a:rPr lang="en-US"/>
              <a:t>Completion of level 2 – Org aligns to execute</a:t>
            </a:r>
          </a:p>
        </p:txBody>
      </p:sp>
    </p:spTree>
    <p:extLst>
      <p:ext uri="{BB962C8B-B14F-4D97-AF65-F5344CB8AC3E}">
        <p14:creationId xmlns:p14="http://schemas.microsoft.com/office/powerpoint/2010/main" val="1047682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D894-5770-433D-99E5-77756695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Prioritization Level 3 Tickets (Development)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4C51CA-CA33-4D73-B022-2F17317528CB}"/>
              </a:ext>
            </a:extLst>
          </p:cNvPr>
          <p:cNvSpPr txBox="1"/>
          <p:nvPr/>
        </p:nvSpPr>
        <p:spPr>
          <a:xfrm>
            <a:off x="905691" y="1393371"/>
            <a:ext cx="640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Prioritization Meeting with Department Heads Every 2 Weeks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DDB07D-ADFB-45BF-B1A7-22625FF45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354" y="1762703"/>
            <a:ext cx="9626908" cy="4503691"/>
          </a:xfrm>
          <a:prstGeom prst="rect">
            <a:avLst/>
          </a:prstGeom>
        </p:spPr>
      </p:pic>
      <p:sp>
        <p:nvSpPr>
          <p:cNvPr id="14" name="Callout: Right Arrow 13">
            <a:extLst>
              <a:ext uri="{FF2B5EF4-FFF2-40B4-BE49-F238E27FC236}">
                <a16:creationId xmlns:a16="http://schemas.microsoft.com/office/drawing/2014/main" id="{0A9AD576-59C6-4EAB-A103-68063046FC22}"/>
              </a:ext>
            </a:extLst>
          </p:cNvPr>
          <p:cNvSpPr/>
          <p:nvPr/>
        </p:nvSpPr>
        <p:spPr>
          <a:xfrm>
            <a:off x="444137" y="2394857"/>
            <a:ext cx="1846217" cy="1034143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24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</a:rPr>
              <a:t>Requests that are in development sprint and have a release date.</a:t>
            </a:r>
          </a:p>
        </p:txBody>
      </p:sp>
      <p:sp>
        <p:nvSpPr>
          <p:cNvPr id="15" name="Callout: Right Arrow 14">
            <a:extLst>
              <a:ext uri="{FF2B5EF4-FFF2-40B4-BE49-F238E27FC236}">
                <a16:creationId xmlns:a16="http://schemas.microsoft.com/office/drawing/2014/main" id="{D51AB184-1AAF-4745-8EC6-3C61C1A3B4BE}"/>
              </a:ext>
            </a:extLst>
          </p:cNvPr>
          <p:cNvSpPr/>
          <p:nvPr/>
        </p:nvSpPr>
        <p:spPr>
          <a:xfrm>
            <a:off x="404948" y="3717165"/>
            <a:ext cx="1846217" cy="1034143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24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</a:rPr>
              <a:t>Requests that have development effort estimated but not in a development sprint.</a:t>
            </a:r>
          </a:p>
        </p:txBody>
      </p:sp>
      <p:sp>
        <p:nvSpPr>
          <p:cNvPr id="16" name="Callout: Right Arrow 15">
            <a:extLst>
              <a:ext uri="{FF2B5EF4-FFF2-40B4-BE49-F238E27FC236}">
                <a16:creationId xmlns:a16="http://schemas.microsoft.com/office/drawing/2014/main" id="{29730814-DC27-458D-A496-1C31EFE4DD1B}"/>
              </a:ext>
            </a:extLst>
          </p:cNvPr>
          <p:cNvSpPr/>
          <p:nvPr/>
        </p:nvSpPr>
        <p:spPr>
          <a:xfrm>
            <a:off x="365759" y="5085805"/>
            <a:ext cx="1846217" cy="1034143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241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</a:rPr>
              <a:t>Requests that have not been estimated because they are new or need more information.</a:t>
            </a: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8D9DB24D-E5F3-4249-9C55-D0A29722AD66}"/>
              </a:ext>
            </a:extLst>
          </p:cNvPr>
          <p:cNvSpPr/>
          <p:nvPr/>
        </p:nvSpPr>
        <p:spPr>
          <a:xfrm>
            <a:off x="9322527" y="4033104"/>
            <a:ext cx="2673113" cy="2105401"/>
          </a:xfrm>
          <a:prstGeom prst="borderCallout1">
            <a:avLst>
              <a:gd name="adj1" fmla="val -5924"/>
              <a:gd name="adj2" fmla="val 49328"/>
              <a:gd name="adj3" fmla="val -39441"/>
              <a:gd name="adj4" fmla="val 44243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/>
              <a:t>Prioritization Key</a:t>
            </a:r>
            <a:r>
              <a:rPr lang="en-US" sz="1200"/>
              <a:t>:</a:t>
            </a:r>
          </a:p>
          <a:p>
            <a:r>
              <a:rPr lang="en-US" sz="1200"/>
              <a:t>1. Urgent and Important items help us rebuild our membership and revenue (Volume and Revenue)</a:t>
            </a:r>
          </a:p>
          <a:p>
            <a:r>
              <a:rPr lang="en-US" sz="1200"/>
              <a:t>2. Important but not Urgent are improvements to employee and member experience; requires more change management</a:t>
            </a:r>
          </a:p>
          <a:p>
            <a:r>
              <a:rPr lang="en-US" sz="1200"/>
              <a:t>3. Urgent but not important are necessary to daily operations but have a temporary work-around.</a:t>
            </a:r>
          </a:p>
        </p:txBody>
      </p:sp>
    </p:spTree>
    <p:extLst>
      <p:ext uri="{BB962C8B-B14F-4D97-AF65-F5344CB8AC3E}">
        <p14:creationId xmlns:p14="http://schemas.microsoft.com/office/powerpoint/2010/main" val="4264126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47DF-4E23-1C4E-82B8-AA789AE12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DevOps 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824A2-2BE3-1744-B3BF-586F0AEE1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055" y="1423289"/>
            <a:ext cx="5547890" cy="47811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201C8-181A-B743-9D6B-FE03FF8F29EE}"/>
              </a:ext>
            </a:extLst>
          </p:cNvPr>
          <p:cNvSpPr txBox="1"/>
          <p:nvPr/>
        </p:nvSpPr>
        <p:spPr>
          <a:xfrm>
            <a:off x="9317620" y="2731625"/>
            <a:ext cx="2662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58 in triage to be escalated to L3</a:t>
            </a:r>
          </a:p>
        </p:txBody>
      </p:sp>
    </p:spTree>
    <p:extLst>
      <p:ext uri="{BB962C8B-B14F-4D97-AF65-F5344CB8AC3E}">
        <p14:creationId xmlns:p14="http://schemas.microsoft.com/office/powerpoint/2010/main" val="3602635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>
            <a:off x="341803" y="670348"/>
            <a:ext cx="118501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BC9F5972-5365-3F49-9BB7-FE2A6202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Capacity / Resource Chart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752A8C4-6B18-C148-B4AC-275013B12E83}"/>
              </a:ext>
            </a:extLst>
          </p:cNvPr>
          <p:cNvGrpSpPr/>
          <p:nvPr/>
        </p:nvGrpSpPr>
        <p:grpSpPr>
          <a:xfrm>
            <a:off x="814101" y="1434324"/>
            <a:ext cx="10563798" cy="4704088"/>
            <a:chOff x="814101" y="1434324"/>
            <a:chExt cx="10563798" cy="470408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81962C-71E6-43C0-A72A-13851964C24A}"/>
                </a:ext>
              </a:extLst>
            </p:cNvPr>
            <p:cNvSpPr txBox="1"/>
            <p:nvPr/>
          </p:nvSpPr>
          <p:spPr>
            <a:xfrm>
              <a:off x="7279573" y="3744467"/>
              <a:ext cx="46155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/>
                <a:t>1</a:t>
              </a:r>
              <a:endParaRPr lang="en-US" sz="11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DB9F30A-0CE9-9E42-B7BC-3887E0D9C023}"/>
                </a:ext>
              </a:extLst>
            </p:cNvPr>
            <p:cNvSpPr/>
            <p:nvPr/>
          </p:nvSpPr>
          <p:spPr>
            <a:xfrm>
              <a:off x="1356866" y="4126732"/>
              <a:ext cx="1600200" cy="20116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r>
                <a:rPr lang="en-US" sz="1200">
                  <a:solidFill>
                    <a:schemeClr val="bg1"/>
                  </a:solidFill>
                </a:rPr>
                <a:t>Andres Puerta – FT (12/20)</a:t>
              </a:r>
            </a:p>
            <a:p>
              <a:r>
                <a:rPr lang="en-US" sz="1200" err="1">
                  <a:solidFill>
                    <a:schemeClr val="bg1"/>
                  </a:solidFill>
                </a:rPr>
                <a:t>Jeferson</a:t>
              </a:r>
              <a:r>
                <a:rPr lang="en-US" sz="1200">
                  <a:solidFill>
                    <a:schemeClr val="bg1"/>
                  </a:solidFill>
                </a:rPr>
                <a:t> Lopez – FT  (12/31</a:t>
              </a:r>
            </a:p>
            <a:p>
              <a:r>
                <a:rPr lang="en-US" sz="1200">
                  <a:solidFill>
                    <a:schemeClr val="bg1"/>
                  </a:solidFill>
                </a:rPr>
                <a:t>Andrea Orozco – FT (12/31)</a:t>
              </a:r>
            </a:p>
            <a:p>
              <a:r>
                <a:rPr lang="en-US" sz="1200">
                  <a:solidFill>
                    <a:schemeClr val="bg1"/>
                  </a:solidFill>
                </a:rPr>
                <a:t>Trevor Bing – FT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1062971-1D64-8A4A-B499-241BC63A3B98}"/>
                </a:ext>
              </a:extLst>
            </p:cNvPr>
            <p:cNvSpPr/>
            <p:nvPr/>
          </p:nvSpPr>
          <p:spPr>
            <a:xfrm>
              <a:off x="814101" y="2006160"/>
              <a:ext cx="457200" cy="20116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r>
                <a:rPr lang="en-US" sz="1600">
                  <a:solidFill>
                    <a:schemeClr val="tx1"/>
                  </a:solidFill>
                </a:rPr>
                <a:t>Level 1 &amp; 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6055BE0-6FC1-D249-8902-84F8A2974A8B}"/>
                </a:ext>
              </a:extLst>
            </p:cNvPr>
            <p:cNvSpPr/>
            <p:nvPr/>
          </p:nvSpPr>
          <p:spPr>
            <a:xfrm>
              <a:off x="818747" y="4126732"/>
              <a:ext cx="457200" cy="20116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r>
                <a:rPr lang="en-US" sz="1600">
                  <a:solidFill>
                    <a:schemeClr val="bg1"/>
                  </a:solidFill>
                </a:rPr>
                <a:t>Level 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D65A6CF-9589-FB4B-A8FA-A8D282AC9809}"/>
                </a:ext>
              </a:extLst>
            </p:cNvPr>
            <p:cNvSpPr/>
            <p:nvPr/>
          </p:nvSpPr>
          <p:spPr>
            <a:xfrm>
              <a:off x="1345702" y="2006160"/>
              <a:ext cx="1600200" cy="20116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r>
                <a:rPr lang="en-US" sz="1200">
                  <a:solidFill>
                    <a:schemeClr val="bg1"/>
                  </a:solidFill>
                </a:rPr>
                <a:t>Andres Valencia 12\31</a:t>
              </a:r>
            </a:p>
            <a:p>
              <a:r>
                <a:rPr lang="en-US" sz="1200">
                  <a:solidFill>
                    <a:schemeClr val="bg1"/>
                  </a:solidFill>
                </a:rPr>
                <a:t>Luis Guerra (12/31)</a:t>
              </a:r>
            </a:p>
            <a:p>
              <a:r>
                <a:rPr lang="en-US" sz="1200" err="1">
                  <a:solidFill>
                    <a:schemeClr val="bg1"/>
                  </a:solidFill>
                </a:rPr>
                <a:t>Guiseff</a:t>
              </a:r>
              <a:r>
                <a:rPr lang="en-US" sz="1200">
                  <a:solidFill>
                    <a:schemeClr val="bg1"/>
                  </a:solidFill>
                </a:rPr>
                <a:t> Rivera (12/31)</a:t>
              </a:r>
            </a:p>
            <a:p>
              <a:r>
                <a:rPr lang="en-US" sz="1200">
                  <a:solidFill>
                    <a:schemeClr val="bg1"/>
                  </a:solidFill>
                </a:rPr>
                <a:t>Everton Chambers</a:t>
              </a:r>
            </a:p>
            <a:p>
              <a:r>
                <a:rPr lang="en-US" sz="1200">
                  <a:solidFill>
                    <a:schemeClr val="bg1"/>
                  </a:solidFill>
                </a:rPr>
                <a:t>Frank Elwin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F865DE-8A92-2B46-AEA3-F798270C38C9}"/>
                </a:ext>
              </a:extLst>
            </p:cNvPr>
            <p:cNvSpPr/>
            <p:nvPr/>
          </p:nvSpPr>
          <p:spPr>
            <a:xfrm>
              <a:off x="3030465" y="2006160"/>
              <a:ext cx="1600200" cy="20116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r>
                <a:rPr lang="en-US" sz="1200">
                  <a:solidFill>
                    <a:schemeClr val="bg1"/>
                  </a:solidFill>
                </a:rPr>
                <a:t>Christopher Vanderpool</a:t>
              </a:r>
            </a:p>
            <a:p>
              <a:r>
                <a:rPr lang="en-US" sz="1200">
                  <a:solidFill>
                    <a:schemeClr val="bg1"/>
                  </a:solidFill>
                </a:rPr>
                <a:t>James Price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342E993-2C13-7643-960C-15A407CB8E42}"/>
                </a:ext>
              </a:extLst>
            </p:cNvPr>
            <p:cNvSpPr/>
            <p:nvPr/>
          </p:nvSpPr>
          <p:spPr>
            <a:xfrm>
              <a:off x="4715228" y="2006160"/>
              <a:ext cx="1600200" cy="20116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r>
                <a:rPr lang="en-US" sz="1200">
                  <a:solidFill>
                    <a:schemeClr val="bg1"/>
                  </a:solidFill>
                </a:rPr>
                <a:t>Sergio Perez 12\31</a:t>
              </a:r>
            </a:p>
            <a:p>
              <a:r>
                <a:rPr lang="en-US" sz="1200">
                  <a:solidFill>
                    <a:schemeClr val="bg1"/>
                  </a:solidFill>
                </a:rPr>
                <a:t>Ted Wilcox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8E0969F-E90E-F84A-B228-0E89F510DFCD}"/>
                </a:ext>
              </a:extLst>
            </p:cNvPr>
            <p:cNvSpPr/>
            <p:nvPr/>
          </p:nvSpPr>
          <p:spPr>
            <a:xfrm>
              <a:off x="6399991" y="2006160"/>
              <a:ext cx="1600200" cy="20116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r>
                <a:rPr lang="en-US" sz="1200">
                  <a:solidFill>
                    <a:schemeClr val="bg1"/>
                  </a:solidFill>
                </a:rPr>
                <a:t>Kashif Irshad</a:t>
              </a:r>
            </a:p>
            <a:p>
              <a:r>
                <a:rPr lang="en-US" sz="1200" err="1">
                  <a:solidFill>
                    <a:schemeClr val="bg1"/>
                  </a:solidFill>
                </a:rPr>
                <a:t>Tabinda</a:t>
              </a:r>
              <a:r>
                <a:rPr lang="en-US" sz="1200">
                  <a:solidFill>
                    <a:schemeClr val="bg1"/>
                  </a:solidFill>
                </a:rPr>
                <a:t> </a:t>
              </a:r>
              <a:r>
                <a:rPr lang="en-US" sz="1200" err="1">
                  <a:solidFill>
                    <a:schemeClr val="bg1"/>
                  </a:solidFill>
                </a:rPr>
                <a:t>Javed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1F039F7-D225-FD46-80D4-36EF0B79302F}"/>
                </a:ext>
              </a:extLst>
            </p:cNvPr>
            <p:cNvSpPr/>
            <p:nvPr/>
          </p:nvSpPr>
          <p:spPr>
            <a:xfrm>
              <a:off x="8079673" y="1994397"/>
              <a:ext cx="1600200" cy="20116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r>
                <a:rPr lang="en-US" sz="1200" err="1">
                  <a:solidFill>
                    <a:schemeClr val="bg1"/>
                  </a:solidFill>
                </a:rPr>
                <a:t>Emmanual</a:t>
              </a:r>
              <a:r>
                <a:rPr lang="en-US" sz="1200">
                  <a:solidFill>
                    <a:schemeClr val="bg1"/>
                  </a:solidFill>
                </a:rPr>
                <a:t> McManus</a:t>
              </a:r>
            </a:p>
            <a:p>
              <a:r>
                <a:rPr lang="en-US" sz="1200">
                  <a:solidFill>
                    <a:schemeClr val="bg1"/>
                  </a:solidFill>
                </a:rPr>
                <a:t>Evens Basile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5D9C8CC-BF03-F84A-B5BB-3FCD55AB7DC3}"/>
                </a:ext>
              </a:extLst>
            </p:cNvPr>
            <p:cNvSpPr/>
            <p:nvPr/>
          </p:nvSpPr>
          <p:spPr>
            <a:xfrm>
              <a:off x="9759355" y="2006160"/>
              <a:ext cx="1600200" cy="20116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5ACD689-B73A-9248-B765-58B3049412A0}"/>
                </a:ext>
              </a:extLst>
            </p:cNvPr>
            <p:cNvSpPr/>
            <p:nvPr/>
          </p:nvSpPr>
          <p:spPr>
            <a:xfrm>
              <a:off x="1345702" y="1435236"/>
              <a:ext cx="1600200" cy="457200"/>
            </a:xfrm>
            <a:prstGeom prst="rect">
              <a:avLst/>
            </a:prstGeom>
            <a:solidFill>
              <a:srgbClr val="ADCA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r>
                <a:rPr lang="en-US" sz="1200" err="1">
                  <a:solidFill>
                    <a:schemeClr val="bg1"/>
                  </a:solidFill>
                </a:rPr>
                <a:t>cONEct</a:t>
              </a:r>
              <a:r>
                <a:rPr lang="en-US" sz="120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63FE9E4-084B-D944-A2D3-447A2925DFF1}"/>
                </a:ext>
              </a:extLst>
            </p:cNvPr>
            <p:cNvSpPr/>
            <p:nvPr/>
          </p:nvSpPr>
          <p:spPr>
            <a:xfrm>
              <a:off x="3030465" y="1435236"/>
              <a:ext cx="1600200" cy="457200"/>
            </a:xfrm>
            <a:prstGeom prst="rect">
              <a:avLst/>
            </a:prstGeom>
            <a:solidFill>
              <a:srgbClr val="005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r>
                <a:rPr lang="en-US" sz="1200">
                  <a:solidFill>
                    <a:schemeClr val="bg1"/>
                  </a:solidFill>
                </a:rPr>
                <a:t>Salesforce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2D2CE85-3E16-6A44-A38A-D57F59F897A9}"/>
                </a:ext>
              </a:extLst>
            </p:cNvPr>
            <p:cNvSpPr/>
            <p:nvPr/>
          </p:nvSpPr>
          <p:spPr>
            <a:xfrm>
              <a:off x="4715228" y="1435236"/>
              <a:ext cx="1600200" cy="457200"/>
            </a:xfrm>
            <a:prstGeom prst="rect">
              <a:avLst/>
            </a:prstGeom>
            <a:solidFill>
              <a:srgbClr val="94B1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r>
                <a:rPr lang="en-US" sz="1200">
                  <a:solidFill>
                    <a:schemeClr val="bg1"/>
                  </a:solidFill>
                </a:rPr>
                <a:t>ERP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E360F95-2EAD-4546-8076-D97905B9DCF2}"/>
                </a:ext>
              </a:extLst>
            </p:cNvPr>
            <p:cNvSpPr/>
            <p:nvPr/>
          </p:nvSpPr>
          <p:spPr>
            <a:xfrm>
              <a:off x="6376920" y="1434324"/>
              <a:ext cx="1600200" cy="457200"/>
            </a:xfrm>
            <a:prstGeom prst="rect">
              <a:avLst/>
            </a:prstGeom>
            <a:solidFill>
              <a:srgbClr val="003D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r>
                <a:rPr lang="en-US" sz="1200">
                  <a:solidFill>
                    <a:schemeClr val="bg1"/>
                  </a:solidFill>
                </a:rPr>
                <a:t>Data / Reports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47535FB-8036-3141-A7AB-926172D95DB5}"/>
                </a:ext>
              </a:extLst>
            </p:cNvPr>
            <p:cNvSpPr/>
            <p:nvPr/>
          </p:nvSpPr>
          <p:spPr>
            <a:xfrm>
              <a:off x="8079673" y="1434324"/>
              <a:ext cx="1600200" cy="457200"/>
            </a:xfrm>
            <a:prstGeom prst="rect">
              <a:avLst/>
            </a:prstGeom>
            <a:solidFill>
              <a:srgbClr val="6103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r>
                <a:rPr lang="en-US" sz="1200">
                  <a:solidFill>
                    <a:schemeClr val="bg1"/>
                  </a:solidFill>
                </a:rPr>
                <a:t>Infrastructure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9FAA9AF-680C-B347-B65A-4F9A5E31442D}"/>
                </a:ext>
              </a:extLst>
            </p:cNvPr>
            <p:cNvSpPr/>
            <p:nvPr/>
          </p:nvSpPr>
          <p:spPr>
            <a:xfrm>
              <a:off x="9759355" y="1434324"/>
              <a:ext cx="1600200" cy="457200"/>
            </a:xfrm>
            <a:prstGeom prst="rect">
              <a:avLst/>
            </a:prstGeom>
            <a:solidFill>
              <a:srgbClr val="373B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r>
                <a:rPr lang="en-US" sz="1200">
                  <a:solidFill>
                    <a:schemeClr val="bg1"/>
                  </a:solidFill>
                </a:rPr>
                <a:t>Integration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1CD6BE9-F8D8-6449-B426-6357A7C1155B}"/>
                </a:ext>
              </a:extLst>
            </p:cNvPr>
            <p:cNvSpPr/>
            <p:nvPr/>
          </p:nvSpPr>
          <p:spPr>
            <a:xfrm>
              <a:off x="3030465" y="4126732"/>
              <a:ext cx="1600200" cy="20116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r>
                <a:rPr lang="en-US" sz="1200">
                  <a:solidFill>
                    <a:schemeClr val="bg1"/>
                  </a:solidFill>
                </a:rPr>
                <a:t>Anthony Marable</a:t>
              </a:r>
            </a:p>
            <a:p>
              <a:r>
                <a:rPr lang="en-US" sz="1200">
                  <a:solidFill>
                    <a:schemeClr val="bg1"/>
                  </a:solidFill>
                </a:rPr>
                <a:t>Kevin </a:t>
              </a:r>
              <a:r>
                <a:rPr lang="en-US" sz="1200" err="1">
                  <a:solidFill>
                    <a:schemeClr val="bg1"/>
                  </a:solidFill>
                </a:rPr>
                <a:t>Sirface</a:t>
              </a:r>
              <a:endParaRPr lang="en-US" sz="1200">
                <a:solidFill>
                  <a:schemeClr val="bg1"/>
                </a:solidFill>
              </a:endParaRPr>
            </a:p>
            <a:p>
              <a:r>
                <a:rPr lang="en-US" sz="1200">
                  <a:solidFill>
                    <a:schemeClr val="bg1"/>
                  </a:solidFill>
                </a:rPr>
                <a:t>Chrissy Reinhold</a:t>
              </a:r>
            </a:p>
            <a:p>
              <a:r>
                <a:rPr lang="en-US" sz="1200">
                  <a:solidFill>
                    <a:schemeClr val="bg1"/>
                  </a:solidFill>
                </a:rPr>
                <a:t>1 - Simplus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AA085CB-909D-234F-9B41-336AB9635515}"/>
                </a:ext>
              </a:extLst>
            </p:cNvPr>
            <p:cNvSpPr/>
            <p:nvPr/>
          </p:nvSpPr>
          <p:spPr>
            <a:xfrm>
              <a:off x="4719319" y="4126732"/>
              <a:ext cx="1600200" cy="20116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r>
                <a:rPr lang="en-US" sz="1200">
                  <a:solidFill>
                    <a:schemeClr val="bg1"/>
                  </a:solidFill>
                </a:rPr>
                <a:t>Ladd Partners:</a:t>
              </a:r>
            </a:p>
            <a:p>
              <a:r>
                <a:rPr lang="en-US" sz="1200">
                  <a:solidFill>
                    <a:schemeClr val="bg1"/>
                  </a:solidFill>
                </a:rPr>
                <a:t>Jai-Lee Fontenot</a:t>
              </a:r>
            </a:p>
            <a:p>
              <a:r>
                <a:rPr lang="en-US" sz="1200">
                  <a:solidFill>
                    <a:schemeClr val="bg1"/>
                  </a:solidFill>
                </a:rPr>
                <a:t>Ryan Hall</a:t>
              </a:r>
            </a:p>
            <a:p>
              <a:r>
                <a:rPr lang="en-US" sz="1200">
                  <a:solidFill>
                    <a:schemeClr val="bg1"/>
                  </a:solidFill>
                </a:rPr>
                <a:t>Connie Manning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C0D6551-1BD1-FA46-8809-FF0F3255AF49}"/>
                </a:ext>
              </a:extLst>
            </p:cNvPr>
            <p:cNvSpPr/>
            <p:nvPr/>
          </p:nvSpPr>
          <p:spPr>
            <a:xfrm>
              <a:off x="6399991" y="4122690"/>
              <a:ext cx="1600200" cy="20116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r>
                <a:rPr lang="en-US" sz="1200" err="1">
                  <a:solidFill>
                    <a:schemeClr val="bg1"/>
                  </a:solidFill>
                </a:rPr>
                <a:t>ShopDev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954898D-4E5C-9C49-8D89-DE166AD1A717}"/>
                </a:ext>
              </a:extLst>
            </p:cNvPr>
            <p:cNvSpPr/>
            <p:nvPr/>
          </p:nvSpPr>
          <p:spPr>
            <a:xfrm>
              <a:off x="8088845" y="4122690"/>
              <a:ext cx="1600200" cy="20116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r>
                <a:rPr lang="en-US" sz="1200">
                  <a:solidFill>
                    <a:schemeClr val="bg1"/>
                  </a:solidFill>
                </a:rPr>
                <a:t>Terrence Sterling</a:t>
              </a:r>
            </a:p>
            <a:p>
              <a:r>
                <a:rPr lang="en-US" sz="1200">
                  <a:solidFill>
                    <a:schemeClr val="bg1"/>
                  </a:solidFill>
                </a:rPr>
                <a:t>Roger Rush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79C84FF-FC30-734C-9707-BAA9E074DF4A}"/>
                </a:ext>
              </a:extLst>
            </p:cNvPr>
            <p:cNvSpPr/>
            <p:nvPr/>
          </p:nvSpPr>
          <p:spPr>
            <a:xfrm>
              <a:off x="9777699" y="4119498"/>
              <a:ext cx="1600200" cy="20116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r>
                <a:rPr lang="en-US" sz="1200">
                  <a:solidFill>
                    <a:schemeClr val="bg1"/>
                  </a:solidFill>
                </a:rPr>
                <a:t>Andres Puerta (12/20)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B60ECA1-DF59-604F-848E-68F1DCD55AAA}"/>
              </a:ext>
            </a:extLst>
          </p:cNvPr>
          <p:cNvSpPr/>
          <p:nvPr/>
        </p:nvSpPr>
        <p:spPr>
          <a:xfrm>
            <a:off x="9823175" y="2713657"/>
            <a:ext cx="1357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Sergio Perez 12\31</a:t>
            </a:r>
          </a:p>
          <a:p>
            <a:r>
              <a:rPr lang="en-US" sz="1200">
                <a:solidFill>
                  <a:schemeClr val="bg1"/>
                </a:solidFill>
              </a:rPr>
              <a:t>Roger Rush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63A587FD-80D0-3D4A-BB3F-023AFB07F57B}"/>
              </a:ext>
            </a:extLst>
          </p:cNvPr>
          <p:cNvSpPr/>
          <p:nvPr/>
        </p:nvSpPr>
        <p:spPr>
          <a:xfrm>
            <a:off x="1871240" y="3642809"/>
            <a:ext cx="8449519" cy="294003"/>
          </a:xfrm>
          <a:prstGeom prst="roundRect">
            <a:avLst/>
          </a:prstGeom>
          <a:solidFill>
            <a:srgbClr val="003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Milton </a:t>
            </a:r>
            <a:r>
              <a:rPr lang="en-US" sz="1400" err="1"/>
              <a:t>Monterroso</a:t>
            </a:r>
            <a:r>
              <a:rPr lang="en-US" sz="1400"/>
              <a:t> (HD Lead) &amp; Coming Soon:  Presidio</a:t>
            </a:r>
          </a:p>
        </p:txBody>
      </p:sp>
    </p:spTree>
    <p:extLst>
      <p:ext uri="{BB962C8B-B14F-4D97-AF65-F5344CB8AC3E}">
        <p14:creationId xmlns:p14="http://schemas.microsoft.com/office/powerpoint/2010/main" val="2560527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A09D-51D5-9B43-829F-D55CFDE49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Large Projects</a:t>
            </a:r>
          </a:p>
        </p:txBody>
      </p:sp>
    </p:spTree>
    <p:extLst>
      <p:ext uri="{BB962C8B-B14F-4D97-AF65-F5344CB8AC3E}">
        <p14:creationId xmlns:p14="http://schemas.microsoft.com/office/powerpoint/2010/main" val="368720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F69BA6-61C1-3747-9018-558E0DEC488E}"/>
              </a:ext>
            </a:extLst>
          </p:cNvPr>
          <p:cNvSpPr txBox="1"/>
          <p:nvPr/>
        </p:nvSpPr>
        <p:spPr>
          <a:xfrm rot="19517601">
            <a:off x="2038431" y="1679714"/>
            <a:ext cx="839856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>
                <a:solidFill>
                  <a:schemeClr val="bg2"/>
                </a:solidFill>
              </a:rPr>
              <a:t>Example</a:t>
            </a:r>
          </a:p>
        </p:txBody>
      </p:sp>
      <p:sp>
        <p:nvSpPr>
          <p:cNvPr id="1422" name="Google Shape;1422;p74"/>
          <p:cNvSpPr txBox="1"/>
          <p:nvPr/>
        </p:nvSpPr>
        <p:spPr>
          <a:xfrm>
            <a:off x="351667" y="64767"/>
            <a:ext cx="11559600" cy="495900"/>
          </a:xfrm>
          <a:prstGeom prst="rect">
            <a:avLst/>
          </a:prstGeom>
          <a:solidFill>
            <a:srgbClr val="58102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>
                <a:solidFill>
                  <a:schemeClr val="bg1"/>
                </a:solidFill>
                <a:latin typeface="Helvetica Neue"/>
                <a:ea typeface="Helvetica Neue"/>
                <a:cs typeface="Helvetica Neue"/>
              </a:defRPr>
            </a:lvl1pPr>
          </a:lstStyle>
          <a:p>
            <a:r>
              <a:rPr lang="en-US">
                <a:sym typeface="Helvetica Neue"/>
              </a:rPr>
              <a:t>ERP – Financial Force</a:t>
            </a:r>
            <a:endParaRPr>
              <a:sym typeface="Helvetica Neue"/>
            </a:endParaRPr>
          </a:p>
        </p:txBody>
      </p:sp>
      <p:graphicFrame>
        <p:nvGraphicFramePr>
          <p:cNvPr id="1423" name="Google Shape;1423;p74"/>
          <p:cNvGraphicFramePr/>
          <p:nvPr/>
        </p:nvGraphicFramePr>
        <p:xfrm>
          <a:off x="6823800" y="2573608"/>
          <a:ext cx="5087400" cy="3299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3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5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bg1"/>
                          </a:solidFill>
                        </a:rPr>
                        <a:t>Milestone</a:t>
                      </a:r>
                      <a:endParaRPr sz="1300" b="1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60925" marR="60925" marT="60925" marB="60925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810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bg1"/>
                          </a:solidFill>
                        </a:rPr>
                        <a:t>Due Date</a:t>
                      </a:r>
                      <a:endParaRPr sz="1300" b="1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60925" marR="60925" marT="60925" marB="60925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810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342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noProof="0" dirty="0">
                          <a:latin typeface="Calibri"/>
                        </a:rPr>
                        <a:t>Discovery &amp; Solution Design Sign off</a:t>
                      </a:r>
                    </a:p>
                  </a:txBody>
                  <a:tcPr marL="60925" marR="60925" marT="60925" marB="60925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</a:rPr>
                        <a:t>12/5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60925" marR="60925" marT="60925" marB="60925">
                    <a:lnL w="9525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8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Configuration Sandbox</a:t>
                      </a:r>
                    </a:p>
                  </a:txBody>
                  <a:tcPr marL="60925" marR="60925" marT="60925" marB="60925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</a:rPr>
                        <a:t>12/5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60925" marR="60925" marT="60925" marB="60925">
                    <a:lnL w="9525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8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Configuration Workbook</a:t>
                      </a:r>
                      <a:endParaRPr sz="1200" u="none" strike="noStrike" cap="none" dirty="0"/>
                    </a:p>
                  </a:txBody>
                  <a:tcPr marL="60925" marR="60925" marT="60925" marB="60925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None/>
                      </a:pPr>
                      <a:r>
                        <a:rPr lang="en-US" sz="1200" dirty="0"/>
                        <a:t>1/23</a:t>
                      </a:r>
                    </a:p>
                  </a:txBody>
                  <a:tcPr marL="60925" marR="60925" marT="60925" marB="60925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8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Development </a:t>
                      </a:r>
                      <a:endParaRPr sz="1200" u="none" strike="noStrike" cap="none" dirty="0"/>
                    </a:p>
                  </a:txBody>
                  <a:tcPr marL="60925" marR="60925" marT="60925" marB="60925">
                    <a:lnL w="9524">
                      <a:solidFill>
                        <a:srgbClr val="351C75"/>
                      </a:solidFill>
                    </a:lnL>
                    <a:lnR w="9524">
                      <a:solidFill>
                        <a:srgbClr val="351C75"/>
                      </a:solidFill>
                    </a:lnR>
                    <a:lnT w="9525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1/16</a:t>
                      </a:r>
                    </a:p>
                  </a:txBody>
                  <a:tcPr marL="60925" marR="60925" marT="60925" marB="60925">
                    <a:lnL w="9524">
                      <a:solidFill>
                        <a:srgbClr val="351C75"/>
                      </a:solidFill>
                    </a:lnL>
                    <a:lnR w="9524">
                      <a:solidFill>
                        <a:srgbClr val="351C75"/>
                      </a:solidFill>
                    </a:lnR>
                    <a:lnT w="9525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755509"/>
                  </a:ext>
                </a:extLst>
              </a:tr>
              <a:tr h="329813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Walkthrough</a:t>
                      </a:r>
                      <a:endParaRPr sz="1200" u="none" strike="noStrike" cap="none" dirty="0"/>
                    </a:p>
                  </a:txBody>
                  <a:tcPr marL="60925" marR="60925" marT="60925" marB="60925">
                    <a:lnL w="9524">
                      <a:solidFill>
                        <a:srgbClr val="351C75"/>
                      </a:solidFill>
                    </a:lnL>
                    <a:lnR w="9524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1/16</a:t>
                      </a:r>
                      <a:endParaRPr sz="1200" u="none" strike="noStrike" cap="none" dirty="0"/>
                    </a:p>
                  </a:txBody>
                  <a:tcPr marL="60925" marR="60925" marT="60925" marB="60925">
                    <a:lnL w="9524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351C75"/>
                      </a:solidFill>
                    </a:lnR>
                    <a:lnT w="9525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089290"/>
                  </a:ext>
                </a:extLst>
              </a:tr>
              <a:tr h="329813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Training UAT Prep</a:t>
                      </a:r>
                      <a:endParaRPr sz="1200" u="none" strike="noStrike" cap="none" dirty="0"/>
                    </a:p>
                  </a:txBody>
                  <a:tcPr marL="60925" marR="60925" marT="60925" marB="60925">
                    <a:lnL w="9524">
                      <a:solidFill>
                        <a:srgbClr val="351C75"/>
                      </a:solidFill>
                    </a:lnL>
                    <a:lnR w="9524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3/6</a:t>
                      </a:r>
                      <a:endParaRPr sz="1200" u="none" strike="noStrike" cap="none" dirty="0"/>
                    </a:p>
                  </a:txBody>
                  <a:tcPr marL="60925" marR="60925" marT="60925" marB="60925">
                    <a:lnL w="9524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351C75"/>
                      </a:solidFill>
                    </a:lnR>
                    <a:lnT w="9525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897960"/>
                  </a:ext>
                </a:extLst>
              </a:tr>
              <a:tr h="324114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Training &amp; UAT</a:t>
                      </a:r>
                      <a:endParaRPr sz="1200" u="none" strike="noStrike" cap="none" dirty="0"/>
                    </a:p>
                  </a:txBody>
                  <a:tcPr marL="60925" marR="60925" marT="60925" marB="60925">
                    <a:lnL w="9524">
                      <a:solidFill>
                        <a:srgbClr val="351C75"/>
                      </a:solidFill>
                    </a:lnL>
                    <a:lnR w="9524">
                      <a:solidFill>
                        <a:srgbClr val="351C75"/>
                      </a:solidFill>
                    </a:lnR>
                    <a:lnT w="9525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3/20</a:t>
                      </a:r>
                      <a:endParaRPr sz="1200" u="none" strike="noStrike" cap="none" dirty="0"/>
                    </a:p>
                  </a:txBody>
                  <a:tcPr marL="60925" marR="60925" marT="60925" marB="60925">
                    <a:lnL w="9524">
                      <a:solidFill>
                        <a:srgbClr val="351C75"/>
                      </a:solidFill>
                    </a:lnL>
                    <a:lnR w="9524">
                      <a:solidFill>
                        <a:srgbClr val="351C75"/>
                      </a:solidFill>
                    </a:lnR>
                    <a:lnT w="9525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878813"/>
                  </a:ext>
                </a:extLst>
              </a:tr>
              <a:tr h="329813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Deployment</a:t>
                      </a:r>
                      <a:endParaRPr sz="1200" u="none" strike="noStrike" cap="none" dirty="0"/>
                    </a:p>
                  </a:txBody>
                  <a:tcPr marL="60925" marR="60925" marT="60925" marB="60925">
                    <a:lnL w="9524">
                      <a:solidFill>
                        <a:srgbClr val="351C75"/>
                      </a:solidFill>
                    </a:lnL>
                    <a:lnR w="9524">
                      <a:solidFill>
                        <a:srgbClr val="351C75"/>
                      </a:solidFill>
                    </a:lnR>
                    <a:lnT w="9524">
                      <a:solidFill>
                        <a:srgbClr val="351C75"/>
                      </a:solidFill>
                    </a:lnT>
                    <a:lnB w="9524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4/17</a:t>
                      </a:r>
                      <a:endParaRPr sz="1200" u="none" strike="noStrike" cap="none" dirty="0"/>
                    </a:p>
                  </a:txBody>
                  <a:tcPr marL="60925" marR="60925" marT="60925" marB="60925">
                    <a:lnL w="9524">
                      <a:solidFill>
                        <a:srgbClr val="351C75"/>
                      </a:solidFill>
                    </a:lnL>
                    <a:lnR w="9524">
                      <a:solidFill>
                        <a:srgbClr val="351C75"/>
                      </a:solidFill>
                    </a:lnR>
                    <a:lnT w="9524">
                      <a:solidFill>
                        <a:srgbClr val="351C75"/>
                      </a:solidFill>
                    </a:lnT>
                    <a:lnB w="9524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876054"/>
                  </a:ext>
                </a:extLst>
              </a:tr>
              <a:tr h="329813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Go Live </a:t>
                      </a:r>
                      <a:endParaRPr sz="1200" u="none" strike="noStrike" cap="none" dirty="0"/>
                    </a:p>
                  </a:txBody>
                  <a:tcPr marL="60925" marR="60925" marT="60925" marB="60925">
                    <a:lnL w="9524">
                      <a:solidFill>
                        <a:srgbClr val="351C75"/>
                      </a:solidFill>
                    </a:lnL>
                    <a:lnR w="9524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351C75"/>
                      </a:solidFill>
                    </a:lnT>
                    <a:lnB w="9524">
                      <a:solidFill>
                        <a:srgbClr val="351C75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5/1</a:t>
                      </a:r>
                      <a:endParaRPr sz="1200" u="none" strike="noStrike" cap="none" dirty="0"/>
                    </a:p>
                  </a:txBody>
                  <a:tcPr marL="60925" marR="60925" marT="60925" marB="60925">
                    <a:lnL w="9524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351C75"/>
                      </a:solidFill>
                    </a:lnR>
                    <a:lnT w="9524">
                      <a:solidFill>
                        <a:srgbClr val="351C75"/>
                      </a:solidFill>
                    </a:lnT>
                    <a:lnB w="9524">
                      <a:solidFill>
                        <a:srgbClr val="351C75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18006"/>
                  </a:ext>
                </a:extLst>
              </a:tr>
            </a:tbl>
          </a:graphicData>
        </a:graphic>
      </p:graphicFrame>
      <p:graphicFrame>
        <p:nvGraphicFramePr>
          <p:cNvPr id="1424" name="Google Shape;1424;p74"/>
          <p:cNvGraphicFramePr/>
          <p:nvPr/>
        </p:nvGraphicFramePr>
        <p:xfrm>
          <a:off x="351633" y="838446"/>
          <a:ext cx="8956610" cy="143705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22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852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bg1"/>
                          </a:solidFill>
                        </a:rPr>
                        <a:t>Project Goals</a:t>
                      </a:r>
                      <a:endParaRPr sz="1300" b="1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60925" marR="60925" marT="60925" marB="609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810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cap="none" dirty="0"/>
                        <a:t>Select a new tech solution to support our subscription management process.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/>
                    </a:p>
                  </a:txBody>
                  <a:tcPr marL="60925" marR="60925" marT="60925" marB="60925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52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bg1"/>
                          </a:solidFill>
                        </a:rPr>
                        <a:t>Project Deliverables</a:t>
                      </a:r>
                      <a:endParaRPr sz="1300" b="1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60925" marR="60925" marT="60925" marB="609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810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Discovery &amp; Design of ERP solution. Application Configuration &amp; Build.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UAT, Deployment, Data Migration &amp; Support of New ERP solution 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lang="en-US" sz="1200" u="none" strike="noStrike" cap="none" dirty="0"/>
                    </a:p>
                  </a:txBody>
                  <a:tcPr marL="60925" marR="60925" marT="60925" marB="60925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25" name="Google Shape;1425;p74"/>
          <p:cNvGraphicFramePr/>
          <p:nvPr/>
        </p:nvGraphicFramePr>
        <p:xfrm>
          <a:off x="351667" y="2575514"/>
          <a:ext cx="6250475" cy="31390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25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1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bg1"/>
                          </a:solidFill>
                        </a:rPr>
                        <a:t>Accomplishments</a:t>
                      </a:r>
                      <a:endParaRPr sz="1300" b="1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60925" marR="60925" marT="60925" marB="60925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810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of cONEct Architecture v1.3.ppt feedback “complete”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Level timeline created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Blockers identified</a:t>
                      </a:r>
                      <a:endParaRPr lang="en-US" sz="1200" u="none" strike="noStrike" cap="none" dirty="0"/>
                    </a:p>
                  </a:txBody>
                  <a:tcPr marL="60925" marR="60925" marT="60925" marB="60925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bg1"/>
                          </a:solidFill>
                        </a:rPr>
                        <a:t>Next Week's Goals</a:t>
                      </a:r>
                      <a:endParaRPr sz="1300" b="1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60925" marR="60925" marT="60925" marB="60925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810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Gain access to cONEct to map out data movement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Sandbox basic configuration work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meeting earlier in the week to discuss configuration workbook and field mapping</a:t>
                      </a:r>
                      <a:endParaRPr lang="en-US" sz="1200" u="none" strike="noStrike" cap="none" dirty="0"/>
                    </a:p>
                  </a:txBody>
                  <a:tcPr marL="60925" marR="60925" marT="60925" marB="60925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bg1"/>
                          </a:solidFill>
                        </a:rPr>
                        <a:t>Blockers</a:t>
                      </a:r>
                      <a:endParaRPr sz="1200" b="1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60925" marR="60925" marT="60925" marB="60925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810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Finalizing Design / Sign-off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 to cONEct to for Jai-Lee to fully understand the data model “what and where data is pushing /pulling “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Configuration WB </a:t>
                      </a:r>
                      <a:endParaRPr lang="en-US" sz="1200" u="none" strike="noStrike" cap="none" dirty="0"/>
                    </a:p>
                  </a:txBody>
                  <a:tcPr marL="60925" marR="60925" marT="60925" marB="60925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28" name="Google Shape;1428;p74"/>
          <p:cNvGraphicFramePr/>
          <p:nvPr/>
        </p:nvGraphicFramePr>
        <p:xfrm>
          <a:off x="9472928" y="840720"/>
          <a:ext cx="744025" cy="975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4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bg1"/>
                          </a:solidFill>
                        </a:rPr>
                        <a:t>Budget</a:t>
                      </a:r>
                      <a:endParaRPr sz="1300" b="1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60925" marR="60925" marT="60925" marB="60925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810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0925" marR="60925" marT="60925" marB="60925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29" name="Google Shape;1429;p74"/>
          <p:cNvSpPr/>
          <p:nvPr/>
        </p:nvSpPr>
        <p:spPr>
          <a:xfrm>
            <a:off x="9721331" y="1357167"/>
            <a:ext cx="266100" cy="2463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" name="Google Shape;1428;p74">
            <a:extLst>
              <a:ext uri="{FF2B5EF4-FFF2-40B4-BE49-F238E27FC236}">
                <a16:creationId xmlns:a16="http://schemas.microsoft.com/office/drawing/2014/main" id="{92C58251-B9CB-4E28-8031-14430F5F5F8B}"/>
              </a:ext>
            </a:extLst>
          </p:cNvPr>
          <p:cNvGraphicFramePr/>
          <p:nvPr/>
        </p:nvGraphicFramePr>
        <p:xfrm>
          <a:off x="10305811" y="840720"/>
          <a:ext cx="744025" cy="975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4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bg1"/>
                          </a:solidFill>
                        </a:rPr>
                        <a:t>Schedule</a:t>
                      </a:r>
                      <a:endParaRPr sz="1300" b="1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60925" marR="60925" marT="60925" marB="60925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810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0925" marR="60925" marT="60925" marB="60925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Google Shape;1429;p74">
            <a:extLst>
              <a:ext uri="{FF2B5EF4-FFF2-40B4-BE49-F238E27FC236}">
                <a16:creationId xmlns:a16="http://schemas.microsoft.com/office/drawing/2014/main" id="{2CE0FD6D-6809-42FD-9EF1-7437E7EB971A}"/>
              </a:ext>
            </a:extLst>
          </p:cNvPr>
          <p:cNvSpPr/>
          <p:nvPr/>
        </p:nvSpPr>
        <p:spPr>
          <a:xfrm>
            <a:off x="10554214" y="1357167"/>
            <a:ext cx="266100" cy="2463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" name="Google Shape;1428;p74">
            <a:extLst>
              <a:ext uri="{FF2B5EF4-FFF2-40B4-BE49-F238E27FC236}">
                <a16:creationId xmlns:a16="http://schemas.microsoft.com/office/drawing/2014/main" id="{99DA8ADA-B16F-4491-91B9-23F0685BFD26}"/>
              </a:ext>
            </a:extLst>
          </p:cNvPr>
          <p:cNvGraphicFramePr/>
          <p:nvPr/>
        </p:nvGraphicFramePr>
        <p:xfrm>
          <a:off x="11120973" y="840719"/>
          <a:ext cx="744025" cy="975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4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bg1"/>
                          </a:solidFill>
                        </a:rPr>
                        <a:t>Scope</a:t>
                      </a:r>
                      <a:endParaRPr sz="1300" b="1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60925" marR="60925" marT="60925" marB="60925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810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0925" marR="60925" marT="60925" marB="60925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Google Shape;1429;p74">
            <a:extLst>
              <a:ext uri="{FF2B5EF4-FFF2-40B4-BE49-F238E27FC236}">
                <a16:creationId xmlns:a16="http://schemas.microsoft.com/office/drawing/2014/main" id="{1C0BC64B-DA06-4D91-858B-993D76A460D1}"/>
              </a:ext>
            </a:extLst>
          </p:cNvPr>
          <p:cNvSpPr/>
          <p:nvPr/>
        </p:nvSpPr>
        <p:spPr>
          <a:xfrm>
            <a:off x="11369376" y="1357166"/>
            <a:ext cx="266100" cy="2463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834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33E363D-042E-334F-86D7-C98324BA1F0B}"/>
              </a:ext>
            </a:extLst>
          </p:cNvPr>
          <p:cNvGrpSpPr/>
          <p:nvPr/>
        </p:nvGrpSpPr>
        <p:grpSpPr>
          <a:xfrm>
            <a:off x="838199" y="1576007"/>
            <a:ext cx="11004148" cy="4338573"/>
            <a:chOff x="-39193" y="670348"/>
            <a:chExt cx="12231193" cy="5343623"/>
          </a:xfrm>
        </p:grpSpPr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341803" y="670348"/>
              <a:ext cx="11850197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F568304-12C8-1449-898C-DBE277678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9466" y="844028"/>
              <a:ext cx="9793065" cy="5169943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E05C970-C0FC-46F6-A75D-5B4ADD67E7DC}"/>
                </a:ext>
              </a:extLst>
            </p:cNvPr>
            <p:cNvSpPr txBox="1"/>
            <p:nvPr/>
          </p:nvSpPr>
          <p:spPr>
            <a:xfrm>
              <a:off x="2577737" y="2037801"/>
              <a:ext cx="4615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/>
                <a:t>1</a:t>
              </a:r>
              <a:endParaRPr lang="en-US" sz="11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2D1DA08-6C4E-44BD-8348-906FEED71BD2}"/>
                </a:ext>
              </a:extLst>
            </p:cNvPr>
            <p:cNvSpPr txBox="1"/>
            <p:nvPr/>
          </p:nvSpPr>
          <p:spPr>
            <a:xfrm>
              <a:off x="2577737" y="3172091"/>
              <a:ext cx="4615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/>
                <a:t>1</a:t>
              </a:r>
              <a:endParaRPr lang="en-US" sz="11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2D86CE-564E-4B0F-94AA-BA3E7B0EE40C}"/>
                </a:ext>
              </a:extLst>
            </p:cNvPr>
            <p:cNvSpPr txBox="1"/>
            <p:nvPr/>
          </p:nvSpPr>
          <p:spPr>
            <a:xfrm>
              <a:off x="2882537" y="2342601"/>
              <a:ext cx="4615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/>
                <a:t>1</a:t>
              </a:r>
              <a:endParaRPr lang="en-US" sz="11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6C4594-3E6A-4291-BA17-A66F99E2CA37}"/>
                </a:ext>
              </a:extLst>
            </p:cNvPr>
            <p:cNvSpPr txBox="1"/>
            <p:nvPr/>
          </p:nvSpPr>
          <p:spPr>
            <a:xfrm>
              <a:off x="4106092" y="2600940"/>
              <a:ext cx="4615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/>
                <a:t>1</a:t>
              </a:r>
              <a:endParaRPr lang="en-US" sz="11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B109DD-C5F9-40EB-BE14-88AA8874D2EF}"/>
                </a:ext>
              </a:extLst>
            </p:cNvPr>
            <p:cNvSpPr txBox="1"/>
            <p:nvPr/>
          </p:nvSpPr>
          <p:spPr>
            <a:xfrm>
              <a:off x="3187337" y="2647401"/>
              <a:ext cx="4615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/>
                <a:t>1</a:t>
              </a:r>
              <a:endParaRPr lang="en-US" sz="11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574D70-233A-45FF-90E8-9B58B13882D2}"/>
                </a:ext>
              </a:extLst>
            </p:cNvPr>
            <p:cNvSpPr txBox="1"/>
            <p:nvPr/>
          </p:nvSpPr>
          <p:spPr>
            <a:xfrm>
              <a:off x="7144362" y="1175583"/>
              <a:ext cx="4615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/>
                <a:t>3</a:t>
              </a:r>
              <a:endParaRPr 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A79C68-4450-4138-B0FE-0DF842B21E43}"/>
                </a:ext>
              </a:extLst>
            </p:cNvPr>
            <p:cNvSpPr txBox="1"/>
            <p:nvPr/>
          </p:nvSpPr>
          <p:spPr>
            <a:xfrm>
              <a:off x="10539536" y="1799254"/>
              <a:ext cx="4615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/>
                <a:t>1</a:t>
              </a:r>
              <a:endParaRPr lang="en-US" sz="11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AB7696-AE2B-4057-9DFB-A6BFF65CF544}"/>
                </a:ext>
              </a:extLst>
            </p:cNvPr>
            <p:cNvSpPr txBox="1"/>
            <p:nvPr/>
          </p:nvSpPr>
          <p:spPr>
            <a:xfrm>
              <a:off x="7144362" y="1793218"/>
              <a:ext cx="4615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/>
                <a:t>1</a:t>
              </a:r>
              <a:endParaRPr lang="en-US" sz="11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8056717-358E-488F-8E9D-C7A8813C90AB}"/>
                </a:ext>
              </a:extLst>
            </p:cNvPr>
            <p:cNvSpPr txBox="1"/>
            <p:nvPr/>
          </p:nvSpPr>
          <p:spPr>
            <a:xfrm>
              <a:off x="7144362" y="1580406"/>
              <a:ext cx="4615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/>
                <a:t>2</a:t>
              </a:r>
              <a:endParaRPr lang="en-US" sz="11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053F4C-B79F-4976-8540-4AFB013D9C42}"/>
                </a:ext>
              </a:extLst>
            </p:cNvPr>
            <p:cNvSpPr txBox="1"/>
            <p:nvPr/>
          </p:nvSpPr>
          <p:spPr>
            <a:xfrm>
              <a:off x="10527645" y="1590745"/>
              <a:ext cx="4615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/>
                <a:t>1</a:t>
              </a:r>
              <a:endParaRPr lang="en-US" sz="11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81962C-71E6-43C0-A72A-13851964C24A}"/>
                </a:ext>
              </a:extLst>
            </p:cNvPr>
            <p:cNvSpPr txBox="1"/>
            <p:nvPr/>
          </p:nvSpPr>
          <p:spPr>
            <a:xfrm>
              <a:off x="7144362" y="3380033"/>
              <a:ext cx="4615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/>
                <a:t>1</a:t>
              </a:r>
              <a:endParaRPr lang="en-US" sz="11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9D65CF-6930-4A4E-B593-407AB706BF79}"/>
                </a:ext>
              </a:extLst>
            </p:cNvPr>
            <p:cNvSpPr txBox="1"/>
            <p:nvPr/>
          </p:nvSpPr>
          <p:spPr>
            <a:xfrm>
              <a:off x="2577737" y="5392037"/>
              <a:ext cx="4615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/>
                <a:t>2</a:t>
              </a:r>
              <a:endParaRPr lang="en-US" sz="11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7F5BFF-A038-45BA-8AA0-F938492BAEAB}"/>
                </a:ext>
              </a:extLst>
            </p:cNvPr>
            <p:cNvSpPr txBox="1"/>
            <p:nvPr/>
          </p:nvSpPr>
          <p:spPr>
            <a:xfrm>
              <a:off x="-39193" y="1950721"/>
              <a:ext cx="1075512" cy="3411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/>
                <a:t># of Tickets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24E860D-7F6E-44B1-BEAA-61E2083E4E3B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1036319" y="2121305"/>
              <a:ext cx="1683072" cy="64547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itle 21">
            <a:extLst>
              <a:ext uri="{FF2B5EF4-FFF2-40B4-BE49-F238E27FC236}">
                <a16:creationId xmlns:a16="http://schemas.microsoft.com/office/drawing/2014/main" id="{859625F4-6C2B-BB41-806C-DC3533EC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Capability Heat Map</a:t>
            </a:r>
          </a:p>
        </p:txBody>
      </p:sp>
    </p:spTree>
    <p:extLst>
      <p:ext uri="{BB962C8B-B14F-4D97-AF65-F5344CB8AC3E}">
        <p14:creationId xmlns:p14="http://schemas.microsoft.com/office/powerpoint/2010/main" val="133018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B554CFC-CE67-4313-BD29-CDFE696BA10B}"/>
              </a:ext>
            </a:extLst>
          </p:cNvPr>
          <p:cNvGrpSpPr/>
          <p:nvPr/>
        </p:nvGrpSpPr>
        <p:grpSpPr>
          <a:xfrm rot="10800000">
            <a:off x="6968943" y="2600324"/>
            <a:ext cx="4933019" cy="3005313"/>
            <a:chOff x="1811717" y="2357043"/>
            <a:chExt cx="5761679" cy="3526054"/>
          </a:xfrm>
          <a:effectLst/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ADF550-D243-4021-8D97-FA06D7FFDB81}"/>
                </a:ext>
              </a:extLst>
            </p:cNvPr>
            <p:cNvGrpSpPr/>
            <p:nvPr/>
          </p:nvGrpSpPr>
          <p:grpSpPr>
            <a:xfrm>
              <a:off x="4615416" y="2452560"/>
              <a:ext cx="2957980" cy="3430537"/>
              <a:chOff x="4427538" y="2357438"/>
              <a:chExt cx="3140075" cy="3641725"/>
            </a:xfrm>
            <a:solidFill>
              <a:schemeClr val="bg1"/>
            </a:solidFill>
            <a:effectLst>
              <a:outerShdw blurRad="571500" dist="444500" dir="8100000" algn="tr" rotWithShape="0">
                <a:prstClr val="black">
                  <a:alpha val="20000"/>
                </a:prstClr>
              </a:outerShdw>
            </a:effectLst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A171D244-8B07-4722-816B-26580B203D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9663" y="4238625"/>
                <a:ext cx="2136775" cy="1760538"/>
              </a:xfrm>
              <a:custGeom>
                <a:avLst/>
                <a:gdLst>
                  <a:gd name="T0" fmla="*/ 426 w 1346"/>
                  <a:gd name="T1" fmla="*/ 434 h 1109"/>
                  <a:gd name="T2" fmla="*/ 0 w 1346"/>
                  <a:gd name="T3" fmla="*/ 434 h 1109"/>
                  <a:gd name="T4" fmla="*/ 675 w 1346"/>
                  <a:gd name="T5" fmla="*/ 1109 h 1109"/>
                  <a:gd name="T6" fmla="*/ 1346 w 1346"/>
                  <a:gd name="T7" fmla="*/ 438 h 1109"/>
                  <a:gd name="T8" fmla="*/ 928 w 1346"/>
                  <a:gd name="T9" fmla="*/ 438 h 1109"/>
                  <a:gd name="T10" fmla="*/ 1129 w 1346"/>
                  <a:gd name="T11" fmla="*/ 0 h 1109"/>
                  <a:gd name="T12" fmla="*/ 229 w 1346"/>
                  <a:gd name="T13" fmla="*/ 0 h 1109"/>
                  <a:gd name="T14" fmla="*/ 426 w 1346"/>
                  <a:gd name="T15" fmla="*/ 434 h 1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46" h="1109">
                    <a:moveTo>
                      <a:pt x="426" y="434"/>
                    </a:moveTo>
                    <a:lnTo>
                      <a:pt x="0" y="434"/>
                    </a:lnTo>
                    <a:lnTo>
                      <a:pt x="675" y="1109"/>
                    </a:lnTo>
                    <a:lnTo>
                      <a:pt x="1346" y="438"/>
                    </a:lnTo>
                    <a:lnTo>
                      <a:pt x="928" y="438"/>
                    </a:lnTo>
                    <a:lnTo>
                      <a:pt x="1129" y="0"/>
                    </a:lnTo>
                    <a:lnTo>
                      <a:pt x="229" y="0"/>
                    </a:lnTo>
                    <a:lnTo>
                      <a:pt x="426" y="434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75426456-79F4-43CE-BC0E-EFDAEA2A4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7538" y="2357438"/>
                <a:ext cx="3140075" cy="835025"/>
              </a:xfrm>
              <a:custGeom>
                <a:avLst/>
                <a:gdLst>
                  <a:gd name="T0" fmla="*/ 1978 w 1978"/>
                  <a:gd name="T1" fmla="*/ 0 h 526"/>
                  <a:gd name="T2" fmla="*/ 0 w 1978"/>
                  <a:gd name="T3" fmla="*/ 0 h 526"/>
                  <a:gd name="T4" fmla="*/ 237 w 1978"/>
                  <a:gd name="T5" fmla="*/ 526 h 526"/>
                  <a:gd name="T6" fmla="*/ 1736 w 1978"/>
                  <a:gd name="T7" fmla="*/ 526 h 526"/>
                  <a:gd name="T8" fmla="*/ 1978 w 1978"/>
                  <a:gd name="T9" fmla="*/ 0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8" h="526">
                    <a:moveTo>
                      <a:pt x="1978" y="0"/>
                    </a:moveTo>
                    <a:lnTo>
                      <a:pt x="0" y="0"/>
                    </a:lnTo>
                    <a:lnTo>
                      <a:pt x="237" y="526"/>
                    </a:lnTo>
                    <a:lnTo>
                      <a:pt x="1736" y="526"/>
                    </a:lnTo>
                    <a:lnTo>
                      <a:pt x="1978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BEF7436-5223-495F-8630-A5BA3A4E5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4575" y="3300413"/>
                <a:ext cx="2278063" cy="830263"/>
              </a:xfrm>
              <a:custGeom>
                <a:avLst/>
                <a:gdLst>
                  <a:gd name="T0" fmla="*/ 0 w 1435"/>
                  <a:gd name="T1" fmla="*/ 0 h 523"/>
                  <a:gd name="T2" fmla="*/ 238 w 1435"/>
                  <a:gd name="T3" fmla="*/ 523 h 523"/>
                  <a:gd name="T4" fmla="*/ 1198 w 1435"/>
                  <a:gd name="T5" fmla="*/ 523 h 523"/>
                  <a:gd name="T6" fmla="*/ 1435 w 1435"/>
                  <a:gd name="T7" fmla="*/ 0 h 523"/>
                  <a:gd name="T8" fmla="*/ 0 w 1435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5" h="523">
                    <a:moveTo>
                      <a:pt x="0" y="0"/>
                    </a:moveTo>
                    <a:lnTo>
                      <a:pt x="238" y="523"/>
                    </a:lnTo>
                    <a:lnTo>
                      <a:pt x="1198" y="523"/>
                    </a:lnTo>
                    <a:lnTo>
                      <a:pt x="14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04D767B0-B362-4DB8-AE9D-69271B0A1661}"/>
                </a:ext>
              </a:extLst>
            </p:cNvPr>
            <p:cNvSpPr/>
            <p:nvPr/>
          </p:nvSpPr>
          <p:spPr>
            <a:xfrm>
              <a:off x="3434861" y="2842524"/>
              <a:ext cx="2666414" cy="65396"/>
            </a:xfrm>
            <a:custGeom>
              <a:avLst/>
              <a:gdLst>
                <a:gd name="connsiteX0" fmla="*/ 0 w 3629354"/>
                <a:gd name="connsiteY0" fmla="*/ 0 h 479592"/>
                <a:gd name="connsiteX1" fmla="*/ 3629354 w 3629354"/>
                <a:gd name="connsiteY1" fmla="*/ 0 h 479592"/>
                <a:gd name="connsiteX2" fmla="*/ 3629354 w 3629354"/>
                <a:gd name="connsiteY2" fmla="*/ 479592 h 479592"/>
                <a:gd name="connsiteX3" fmla="*/ 0 w 3629354"/>
                <a:gd name="connsiteY3" fmla="*/ 479592 h 479592"/>
                <a:gd name="connsiteX4" fmla="*/ 0 w 3629354"/>
                <a:gd name="connsiteY4" fmla="*/ 0 h 479592"/>
                <a:gd name="connsiteX0" fmla="*/ 3629354 w 3720794"/>
                <a:gd name="connsiteY0" fmla="*/ 479592 h 571032"/>
                <a:gd name="connsiteX1" fmla="*/ 0 w 3720794"/>
                <a:gd name="connsiteY1" fmla="*/ 479592 h 571032"/>
                <a:gd name="connsiteX2" fmla="*/ 0 w 3720794"/>
                <a:gd name="connsiteY2" fmla="*/ 0 h 571032"/>
                <a:gd name="connsiteX3" fmla="*/ 3629354 w 3720794"/>
                <a:gd name="connsiteY3" fmla="*/ 0 h 571032"/>
                <a:gd name="connsiteX4" fmla="*/ 3720794 w 3720794"/>
                <a:gd name="connsiteY4" fmla="*/ 571032 h 571032"/>
                <a:gd name="connsiteX0" fmla="*/ 3629354 w 3629354"/>
                <a:gd name="connsiteY0" fmla="*/ 479592 h 479592"/>
                <a:gd name="connsiteX1" fmla="*/ 0 w 3629354"/>
                <a:gd name="connsiteY1" fmla="*/ 479592 h 479592"/>
                <a:gd name="connsiteX2" fmla="*/ 0 w 3629354"/>
                <a:gd name="connsiteY2" fmla="*/ 0 h 479592"/>
                <a:gd name="connsiteX3" fmla="*/ 3629354 w 3629354"/>
                <a:gd name="connsiteY3" fmla="*/ 0 h 479592"/>
                <a:gd name="connsiteX0" fmla="*/ 0 w 3629354"/>
                <a:gd name="connsiteY0" fmla="*/ 479592 h 479592"/>
                <a:gd name="connsiteX1" fmla="*/ 0 w 3629354"/>
                <a:gd name="connsiteY1" fmla="*/ 0 h 479592"/>
                <a:gd name="connsiteX2" fmla="*/ 3629354 w 3629354"/>
                <a:gd name="connsiteY2" fmla="*/ 0 h 479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29354" h="479592">
                  <a:moveTo>
                    <a:pt x="0" y="479592"/>
                  </a:moveTo>
                  <a:lnTo>
                    <a:pt x="0" y="0"/>
                  </a:lnTo>
                  <a:lnTo>
                    <a:pt x="3629354" y="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  <a:headEnd type="oval" w="lg" len="lg"/>
              <a:tailEnd type="oval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312C17ED-0488-40C8-9986-023FB0C81D63}"/>
                </a:ext>
              </a:extLst>
            </p:cNvPr>
            <p:cNvSpPr/>
            <p:nvPr/>
          </p:nvSpPr>
          <p:spPr>
            <a:xfrm flipV="1">
              <a:off x="3737165" y="3518327"/>
              <a:ext cx="2357617" cy="349857"/>
            </a:xfrm>
            <a:custGeom>
              <a:avLst/>
              <a:gdLst>
                <a:gd name="connsiteX0" fmla="*/ 0 w 3629354"/>
                <a:gd name="connsiteY0" fmla="*/ 0 h 479592"/>
                <a:gd name="connsiteX1" fmla="*/ 3629354 w 3629354"/>
                <a:gd name="connsiteY1" fmla="*/ 0 h 479592"/>
                <a:gd name="connsiteX2" fmla="*/ 3629354 w 3629354"/>
                <a:gd name="connsiteY2" fmla="*/ 479592 h 479592"/>
                <a:gd name="connsiteX3" fmla="*/ 0 w 3629354"/>
                <a:gd name="connsiteY3" fmla="*/ 479592 h 479592"/>
                <a:gd name="connsiteX4" fmla="*/ 0 w 3629354"/>
                <a:gd name="connsiteY4" fmla="*/ 0 h 479592"/>
                <a:gd name="connsiteX0" fmla="*/ 3629354 w 3720794"/>
                <a:gd name="connsiteY0" fmla="*/ 479592 h 571032"/>
                <a:gd name="connsiteX1" fmla="*/ 0 w 3720794"/>
                <a:gd name="connsiteY1" fmla="*/ 479592 h 571032"/>
                <a:gd name="connsiteX2" fmla="*/ 0 w 3720794"/>
                <a:gd name="connsiteY2" fmla="*/ 0 h 571032"/>
                <a:gd name="connsiteX3" fmla="*/ 3629354 w 3720794"/>
                <a:gd name="connsiteY3" fmla="*/ 0 h 571032"/>
                <a:gd name="connsiteX4" fmla="*/ 3720794 w 3720794"/>
                <a:gd name="connsiteY4" fmla="*/ 571032 h 571032"/>
                <a:gd name="connsiteX0" fmla="*/ 3629354 w 3629354"/>
                <a:gd name="connsiteY0" fmla="*/ 479592 h 479592"/>
                <a:gd name="connsiteX1" fmla="*/ 0 w 3629354"/>
                <a:gd name="connsiteY1" fmla="*/ 479592 h 479592"/>
                <a:gd name="connsiteX2" fmla="*/ 0 w 3629354"/>
                <a:gd name="connsiteY2" fmla="*/ 0 h 479592"/>
                <a:gd name="connsiteX3" fmla="*/ 3629354 w 3629354"/>
                <a:gd name="connsiteY3" fmla="*/ 0 h 479592"/>
                <a:gd name="connsiteX0" fmla="*/ 0 w 3629354"/>
                <a:gd name="connsiteY0" fmla="*/ 479592 h 479592"/>
                <a:gd name="connsiteX1" fmla="*/ 0 w 3629354"/>
                <a:gd name="connsiteY1" fmla="*/ 0 h 479592"/>
                <a:gd name="connsiteX2" fmla="*/ 3629354 w 3629354"/>
                <a:gd name="connsiteY2" fmla="*/ 0 h 479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29354" h="479592">
                  <a:moveTo>
                    <a:pt x="0" y="479592"/>
                  </a:moveTo>
                  <a:lnTo>
                    <a:pt x="0" y="0"/>
                  </a:lnTo>
                  <a:lnTo>
                    <a:pt x="3629354" y="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  <a:headEnd type="oval" w="lg" len="lg"/>
              <a:tailEnd type="oval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F1A0724F-FEBB-44F3-9F47-1D89FFEB0072}"/>
                </a:ext>
              </a:extLst>
            </p:cNvPr>
            <p:cNvSpPr/>
            <p:nvPr/>
          </p:nvSpPr>
          <p:spPr>
            <a:xfrm>
              <a:off x="3434861" y="4672600"/>
              <a:ext cx="2666038" cy="147274"/>
            </a:xfrm>
            <a:custGeom>
              <a:avLst/>
              <a:gdLst>
                <a:gd name="connsiteX0" fmla="*/ 0 w 3629354"/>
                <a:gd name="connsiteY0" fmla="*/ 0 h 479592"/>
                <a:gd name="connsiteX1" fmla="*/ 3629354 w 3629354"/>
                <a:gd name="connsiteY1" fmla="*/ 0 h 479592"/>
                <a:gd name="connsiteX2" fmla="*/ 3629354 w 3629354"/>
                <a:gd name="connsiteY2" fmla="*/ 479592 h 479592"/>
                <a:gd name="connsiteX3" fmla="*/ 0 w 3629354"/>
                <a:gd name="connsiteY3" fmla="*/ 479592 h 479592"/>
                <a:gd name="connsiteX4" fmla="*/ 0 w 3629354"/>
                <a:gd name="connsiteY4" fmla="*/ 0 h 479592"/>
                <a:gd name="connsiteX0" fmla="*/ 3629354 w 3720794"/>
                <a:gd name="connsiteY0" fmla="*/ 479592 h 571032"/>
                <a:gd name="connsiteX1" fmla="*/ 0 w 3720794"/>
                <a:gd name="connsiteY1" fmla="*/ 479592 h 571032"/>
                <a:gd name="connsiteX2" fmla="*/ 0 w 3720794"/>
                <a:gd name="connsiteY2" fmla="*/ 0 h 571032"/>
                <a:gd name="connsiteX3" fmla="*/ 3629354 w 3720794"/>
                <a:gd name="connsiteY3" fmla="*/ 0 h 571032"/>
                <a:gd name="connsiteX4" fmla="*/ 3720794 w 3720794"/>
                <a:gd name="connsiteY4" fmla="*/ 571032 h 571032"/>
                <a:gd name="connsiteX0" fmla="*/ 3629354 w 3629354"/>
                <a:gd name="connsiteY0" fmla="*/ 479592 h 479592"/>
                <a:gd name="connsiteX1" fmla="*/ 0 w 3629354"/>
                <a:gd name="connsiteY1" fmla="*/ 479592 h 479592"/>
                <a:gd name="connsiteX2" fmla="*/ 0 w 3629354"/>
                <a:gd name="connsiteY2" fmla="*/ 0 h 479592"/>
                <a:gd name="connsiteX3" fmla="*/ 3629354 w 3629354"/>
                <a:gd name="connsiteY3" fmla="*/ 0 h 479592"/>
                <a:gd name="connsiteX0" fmla="*/ 0 w 3629354"/>
                <a:gd name="connsiteY0" fmla="*/ 479592 h 479592"/>
                <a:gd name="connsiteX1" fmla="*/ 0 w 3629354"/>
                <a:gd name="connsiteY1" fmla="*/ 0 h 479592"/>
                <a:gd name="connsiteX2" fmla="*/ 3629354 w 3629354"/>
                <a:gd name="connsiteY2" fmla="*/ 0 h 479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29354" h="479592">
                  <a:moveTo>
                    <a:pt x="0" y="479592"/>
                  </a:moveTo>
                  <a:lnTo>
                    <a:pt x="0" y="0"/>
                  </a:lnTo>
                  <a:lnTo>
                    <a:pt x="3629354" y="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  <a:headEnd type="oval" w="lg" len="lg"/>
              <a:tailEnd type="oval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1B46C6A-7892-4962-A69F-118318A9063D}"/>
                </a:ext>
              </a:extLst>
            </p:cNvPr>
            <p:cNvSpPr/>
            <p:nvPr/>
          </p:nvSpPr>
          <p:spPr>
            <a:xfrm rot="10800000">
              <a:off x="1811717" y="2357043"/>
              <a:ext cx="2357617" cy="433327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r>
                <a:rPr lang="en-IN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Segoe UI Light" panose="020B0502040204020203" pitchFamily="34" charset="0"/>
                </a:rPr>
                <a:t>Backlog no estimate*: new or needs more information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3AD5A6-9B11-4F61-8225-9BA3101D9795}"/>
                </a:ext>
              </a:extLst>
            </p:cNvPr>
            <p:cNvSpPr/>
            <p:nvPr/>
          </p:nvSpPr>
          <p:spPr>
            <a:xfrm rot="10800000">
              <a:off x="2174256" y="3195231"/>
              <a:ext cx="2357617" cy="216664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r>
                <a:rPr lang="en-IN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Segoe UI Light" panose="020B0502040204020203" pitchFamily="34" charset="0"/>
                </a:rPr>
                <a:t>Backlog with estimates*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25CBDF7-776A-453A-9005-E67141EFD7A7}"/>
                </a:ext>
              </a:extLst>
            </p:cNvPr>
            <p:cNvSpPr/>
            <p:nvPr/>
          </p:nvSpPr>
          <p:spPr>
            <a:xfrm rot="10800000">
              <a:off x="2410453" y="4867083"/>
              <a:ext cx="2357617" cy="649991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r>
                <a:rPr lang="en-IN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Segoe UI Light" panose="020B0502040204020203" pitchFamily="34" charset="0"/>
                </a:rPr>
                <a:t>Assigned to a development sprint; deployment every Tues./ Thurs.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65C6BC4C-E9FC-49A8-B2CD-1C312AC9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Technology Work Management Process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C5152C-441A-41D2-8302-639C84E64596}"/>
              </a:ext>
            </a:extLst>
          </p:cNvPr>
          <p:cNvSpPr txBox="1"/>
          <p:nvPr/>
        </p:nvSpPr>
        <p:spPr>
          <a:xfrm>
            <a:off x="2653264" y="1777363"/>
            <a:ext cx="942996" cy="378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Ticket</a:t>
            </a: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558084FB-5C90-4E91-803E-9F4422BA7CEA}"/>
              </a:ext>
            </a:extLst>
          </p:cNvPr>
          <p:cNvSpPr/>
          <p:nvPr/>
        </p:nvSpPr>
        <p:spPr>
          <a:xfrm>
            <a:off x="4727930" y="3882296"/>
            <a:ext cx="1368070" cy="588436"/>
          </a:xfrm>
          <a:prstGeom prst="borderCallout1">
            <a:avLst>
              <a:gd name="adj1" fmla="val 27630"/>
              <a:gd name="adj2" fmla="val -8333"/>
              <a:gd name="adj3" fmla="val 31703"/>
              <a:gd name="adj4" fmla="val -3927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Help Desk Manager Hands off to Developers</a:t>
            </a:r>
          </a:p>
        </p:txBody>
      </p:sp>
      <p:sp>
        <p:nvSpPr>
          <p:cNvPr id="28" name="Arrow: Bent 27">
            <a:extLst>
              <a:ext uri="{FF2B5EF4-FFF2-40B4-BE49-F238E27FC236}">
                <a16:creationId xmlns:a16="http://schemas.microsoft.com/office/drawing/2014/main" id="{12EC818A-E315-401C-B88A-E37AC427CD08}"/>
              </a:ext>
            </a:extLst>
          </p:cNvPr>
          <p:cNvSpPr/>
          <p:nvPr/>
        </p:nvSpPr>
        <p:spPr>
          <a:xfrm flipV="1">
            <a:off x="5655885" y="4552269"/>
            <a:ext cx="962709" cy="1368071"/>
          </a:xfrm>
          <a:prstGeom prst="bentArrow">
            <a:avLst>
              <a:gd name="adj1" fmla="val 25000"/>
              <a:gd name="adj2" fmla="val 24515"/>
              <a:gd name="adj3" fmla="val 25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E82DFB6-CB01-451C-9588-CBCB292E3691}"/>
              </a:ext>
            </a:extLst>
          </p:cNvPr>
          <p:cNvGrpSpPr/>
          <p:nvPr/>
        </p:nvGrpSpPr>
        <p:grpSpPr>
          <a:xfrm>
            <a:off x="715306" y="2600325"/>
            <a:ext cx="4437719" cy="3013924"/>
            <a:chOff x="2390219" y="2452560"/>
            <a:chExt cx="5183177" cy="3536157"/>
          </a:xfrm>
          <a:effectLst/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B45D7E6-198E-4068-AFEA-14971DA8BCC3}"/>
                </a:ext>
              </a:extLst>
            </p:cNvPr>
            <p:cNvGrpSpPr/>
            <p:nvPr/>
          </p:nvGrpSpPr>
          <p:grpSpPr>
            <a:xfrm>
              <a:off x="4615416" y="2452560"/>
              <a:ext cx="2957980" cy="3430537"/>
              <a:chOff x="4427538" y="2357438"/>
              <a:chExt cx="3140075" cy="3641725"/>
            </a:xfrm>
            <a:solidFill>
              <a:schemeClr val="bg1"/>
            </a:solidFill>
            <a:effectLst>
              <a:outerShdw blurRad="571500" dist="444500" dir="8100000" algn="tr" rotWithShape="0">
                <a:prstClr val="black">
                  <a:alpha val="20000"/>
                </a:prstClr>
              </a:outerShdw>
            </a:effectLst>
          </p:grpSpPr>
          <p:sp>
            <p:nvSpPr>
              <p:cNvPr id="39" name="Freeform 6">
                <a:extLst>
                  <a:ext uri="{FF2B5EF4-FFF2-40B4-BE49-F238E27FC236}">
                    <a16:creationId xmlns:a16="http://schemas.microsoft.com/office/drawing/2014/main" id="{532A7188-B502-4E9D-B4E1-42362844F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9663" y="4238625"/>
                <a:ext cx="2136775" cy="1760538"/>
              </a:xfrm>
              <a:custGeom>
                <a:avLst/>
                <a:gdLst>
                  <a:gd name="T0" fmla="*/ 426 w 1346"/>
                  <a:gd name="T1" fmla="*/ 434 h 1109"/>
                  <a:gd name="T2" fmla="*/ 0 w 1346"/>
                  <a:gd name="T3" fmla="*/ 434 h 1109"/>
                  <a:gd name="T4" fmla="*/ 675 w 1346"/>
                  <a:gd name="T5" fmla="*/ 1109 h 1109"/>
                  <a:gd name="T6" fmla="*/ 1346 w 1346"/>
                  <a:gd name="T7" fmla="*/ 438 h 1109"/>
                  <a:gd name="T8" fmla="*/ 928 w 1346"/>
                  <a:gd name="T9" fmla="*/ 438 h 1109"/>
                  <a:gd name="T10" fmla="*/ 1129 w 1346"/>
                  <a:gd name="T11" fmla="*/ 0 h 1109"/>
                  <a:gd name="T12" fmla="*/ 229 w 1346"/>
                  <a:gd name="T13" fmla="*/ 0 h 1109"/>
                  <a:gd name="T14" fmla="*/ 426 w 1346"/>
                  <a:gd name="T15" fmla="*/ 434 h 1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46" h="1109">
                    <a:moveTo>
                      <a:pt x="426" y="434"/>
                    </a:moveTo>
                    <a:lnTo>
                      <a:pt x="0" y="434"/>
                    </a:lnTo>
                    <a:lnTo>
                      <a:pt x="675" y="1109"/>
                    </a:lnTo>
                    <a:lnTo>
                      <a:pt x="1346" y="438"/>
                    </a:lnTo>
                    <a:lnTo>
                      <a:pt x="928" y="438"/>
                    </a:lnTo>
                    <a:lnTo>
                      <a:pt x="1129" y="0"/>
                    </a:lnTo>
                    <a:lnTo>
                      <a:pt x="229" y="0"/>
                    </a:lnTo>
                    <a:lnTo>
                      <a:pt x="426" y="434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Freeform 7">
                <a:extLst>
                  <a:ext uri="{FF2B5EF4-FFF2-40B4-BE49-F238E27FC236}">
                    <a16:creationId xmlns:a16="http://schemas.microsoft.com/office/drawing/2014/main" id="{9239B9C9-2E56-4119-9366-483BE7387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7538" y="2357438"/>
                <a:ext cx="3140075" cy="835025"/>
              </a:xfrm>
              <a:custGeom>
                <a:avLst/>
                <a:gdLst>
                  <a:gd name="T0" fmla="*/ 1978 w 1978"/>
                  <a:gd name="T1" fmla="*/ 0 h 526"/>
                  <a:gd name="T2" fmla="*/ 0 w 1978"/>
                  <a:gd name="T3" fmla="*/ 0 h 526"/>
                  <a:gd name="T4" fmla="*/ 237 w 1978"/>
                  <a:gd name="T5" fmla="*/ 526 h 526"/>
                  <a:gd name="T6" fmla="*/ 1736 w 1978"/>
                  <a:gd name="T7" fmla="*/ 526 h 526"/>
                  <a:gd name="T8" fmla="*/ 1978 w 1978"/>
                  <a:gd name="T9" fmla="*/ 0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8" h="526">
                    <a:moveTo>
                      <a:pt x="1978" y="0"/>
                    </a:moveTo>
                    <a:lnTo>
                      <a:pt x="0" y="0"/>
                    </a:lnTo>
                    <a:lnTo>
                      <a:pt x="237" y="526"/>
                    </a:lnTo>
                    <a:lnTo>
                      <a:pt x="1736" y="526"/>
                    </a:lnTo>
                    <a:lnTo>
                      <a:pt x="197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Freeform 8">
                <a:extLst>
                  <a:ext uri="{FF2B5EF4-FFF2-40B4-BE49-F238E27FC236}">
                    <a16:creationId xmlns:a16="http://schemas.microsoft.com/office/drawing/2014/main" id="{380CA744-537D-47D2-8A2D-5C41F3BC7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4575" y="3300413"/>
                <a:ext cx="2278063" cy="830263"/>
              </a:xfrm>
              <a:custGeom>
                <a:avLst/>
                <a:gdLst>
                  <a:gd name="T0" fmla="*/ 0 w 1435"/>
                  <a:gd name="T1" fmla="*/ 0 h 523"/>
                  <a:gd name="T2" fmla="*/ 238 w 1435"/>
                  <a:gd name="T3" fmla="*/ 523 h 523"/>
                  <a:gd name="T4" fmla="*/ 1198 w 1435"/>
                  <a:gd name="T5" fmla="*/ 523 h 523"/>
                  <a:gd name="T6" fmla="*/ 1435 w 1435"/>
                  <a:gd name="T7" fmla="*/ 0 h 523"/>
                  <a:gd name="T8" fmla="*/ 0 w 1435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5" h="523">
                    <a:moveTo>
                      <a:pt x="0" y="0"/>
                    </a:moveTo>
                    <a:lnTo>
                      <a:pt x="238" y="523"/>
                    </a:lnTo>
                    <a:lnTo>
                      <a:pt x="1198" y="523"/>
                    </a:lnTo>
                    <a:lnTo>
                      <a:pt x="14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33" name="Rectangle 12">
              <a:extLst>
                <a:ext uri="{FF2B5EF4-FFF2-40B4-BE49-F238E27FC236}">
                  <a16:creationId xmlns:a16="http://schemas.microsoft.com/office/drawing/2014/main" id="{62A8C397-A6BC-4E99-8E79-5DB1942F32EC}"/>
                </a:ext>
              </a:extLst>
            </p:cNvPr>
            <p:cNvSpPr/>
            <p:nvPr/>
          </p:nvSpPr>
          <p:spPr>
            <a:xfrm>
              <a:off x="3512760" y="2842524"/>
              <a:ext cx="2588515" cy="53641"/>
            </a:xfrm>
            <a:custGeom>
              <a:avLst/>
              <a:gdLst>
                <a:gd name="connsiteX0" fmla="*/ 0 w 3629354"/>
                <a:gd name="connsiteY0" fmla="*/ 0 h 479592"/>
                <a:gd name="connsiteX1" fmla="*/ 3629354 w 3629354"/>
                <a:gd name="connsiteY1" fmla="*/ 0 h 479592"/>
                <a:gd name="connsiteX2" fmla="*/ 3629354 w 3629354"/>
                <a:gd name="connsiteY2" fmla="*/ 479592 h 479592"/>
                <a:gd name="connsiteX3" fmla="*/ 0 w 3629354"/>
                <a:gd name="connsiteY3" fmla="*/ 479592 h 479592"/>
                <a:gd name="connsiteX4" fmla="*/ 0 w 3629354"/>
                <a:gd name="connsiteY4" fmla="*/ 0 h 479592"/>
                <a:gd name="connsiteX0" fmla="*/ 3629354 w 3720794"/>
                <a:gd name="connsiteY0" fmla="*/ 479592 h 571032"/>
                <a:gd name="connsiteX1" fmla="*/ 0 w 3720794"/>
                <a:gd name="connsiteY1" fmla="*/ 479592 h 571032"/>
                <a:gd name="connsiteX2" fmla="*/ 0 w 3720794"/>
                <a:gd name="connsiteY2" fmla="*/ 0 h 571032"/>
                <a:gd name="connsiteX3" fmla="*/ 3629354 w 3720794"/>
                <a:gd name="connsiteY3" fmla="*/ 0 h 571032"/>
                <a:gd name="connsiteX4" fmla="*/ 3720794 w 3720794"/>
                <a:gd name="connsiteY4" fmla="*/ 571032 h 571032"/>
                <a:gd name="connsiteX0" fmla="*/ 3629354 w 3629354"/>
                <a:gd name="connsiteY0" fmla="*/ 479592 h 479592"/>
                <a:gd name="connsiteX1" fmla="*/ 0 w 3629354"/>
                <a:gd name="connsiteY1" fmla="*/ 479592 h 479592"/>
                <a:gd name="connsiteX2" fmla="*/ 0 w 3629354"/>
                <a:gd name="connsiteY2" fmla="*/ 0 h 479592"/>
                <a:gd name="connsiteX3" fmla="*/ 3629354 w 3629354"/>
                <a:gd name="connsiteY3" fmla="*/ 0 h 479592"/>
                <a:gd name="connsiteX0" fmla="*/ 0 w 3629354"/>
                <a:gd name="connsiteY0" fmla="*/ 479592 h 479592"/>
                <a:gd name="connsiteX1" fmla="*/ 0 w 3629354"/>
                <a:gd name="connsiteY1" fmla="*/ 0 h 479592"/>
                <a:gd name="connsiteX2" fmla="*/ 3629354 w 3629354"/>
                <a:gd name="connsiteY2" fmla="*/ 0 h 479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29354" h="479592">
                  <a:moveTo>
                    <a:pt x="0" y="479592"/>
                  </a:moveTo>
                  <a:lnTo>
                    <a:pt x="0" y="0"/>
                  </a:lnTo>
                  <a:lnTo>
                    <a:pt x="3629354" y="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  <a:headEnd type="oval" w="lg" len="lg"/>
              <a:tailEnd type="oval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12">
              <a:extLst>
                <a:ext uri="{FF2B5EF4-FFF2-40B4-BE49-F238E27FC236}">
                  <a16:creationId xmlns:a16="http://schemas.microsoft.com/office/drawing/2014/main" id="{203C61DA-F65C-45F9-A854-4A4332377631}"/>
                </a:ext>
              </a:extLst>
            </p:cNvPr>
            <p:cNvSpPr/>
            <p:nvPr/>
          </p:nvSpPr>
          <p:spPr>
            <a:xfrm>
              <a:off x="3737165" y="3767605"/>
              <a:ext cx="2357617" cy="213928"/>
            </a:xfrm>
            <a:custGeom>
              <a:avLst/>
              <a:gdLst>
                <a:gd name="connsiteX0" fmla="*/ 0 w 3629354"/>
                <a:gd name="connsiteY0" fmla="*/ 0 h 479592"/>
                <a:gd name="connsiteX1" fmla="*/ 3629354 w 3629354"/>
                <a:gd name="connsiteY1" fmla="*/ 0 h 479592"/>
                <a:gd name="connsiteX2" fmla="*/ 3629354 w 3629354"/>
                <a:gd name="connsiteY2" fmla="*/ 479592 h 479592"/>
                <a:gd name="connsiteX3" fmla="*/ 0 w 3629354"/>
                <a:gd name="connsiteY3" fmla="*/ 479592 h 479592"/>
                <a:gd name="connsiteX4" fmla="*/ 0 w 3629354"/>
                <a:gd name="connsiteY4" fmla="*/ 0 h 479592"/>
                <a:gd name="connsiteX0" fmla="*/ 3629354 w 3720794"/>
                <a:gd name="connsiteY0" fmla="*/ 479592 h 571032"/>
                <a:gd name="connsiteX1" fmla="*/ 0 w 3720794"/>
                <a:gd name="connsiteY1" fmla="*/ 479592 h 571032"/>
                <a:gd name="connsiteX2" fmla="*/ 0 w 3720794"/>
                <a:gd name="connsiteY2" fmla="*/ 0 h 571032"/>
                <a:gd name="connsiteX3" fmla="*/ 3629354 w 3720794"/>
                <a:gd name="connsiteY3" fmla="*/ 0 h 571032"/>
                <a:gd name="connsiteX4" fmla="*/ 3720794 w 3720794"/>
                <a:gd name="connsiteY4" fmla="*/ 571032 h 571032"/>
                <a:gd name="connsiteX0" fmla="*/ 3629354 w 3629354"/>
                <a:gd name="connsiteY0" fmla="*/ 479592 h 479592"/>
                <a:gd name="connsiteX1" fmla="*/ 0 w 3629354"/>
                <a:gd name="connsiteY1" fmla="*/ 479592 h 479592"/>
                <a:gd name="connsiteX2" fmla="*/ 0 w 3629354"/>
                <a:gd name="connsiteY2" fmla="*/ 0 h 479592"/>
                <a:gd name="connsiteX3" fmla="*/ 3629354 w 3629354"/>
                <a:gd name="connsiteY3" fmla="*/ 0 h 479592"/>
                <a:gd name="connsiteX0" fmla="*/ 0 w 3629354"/>
                <a:gd name="connsiteY0" fmla="*/ 479592 h 479592"/>
                <a:gd name="connsiteX1" fmla="*/ 0 w 3629354"/>
                <a:gd name="connsiteY1" fmla="*/ 0 h 479592"/>
                <a:gd name="connsiteX2" fmla="*/ 3629354 w 3629354"/>
                <a:gd name="connsiteY2" fmla="*/ 0 h 479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29354" h="479592">
                  <a:moveTo>
                    <a:pt x="0" y="479592"/>
                  </a:moveTo>
                  <a:lnTo>
                    <a:pt x="0" y="0"/>
                  </a:lnTo>
                  <a:lnTo>
                    <a:pt x="3629354" y="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  <a:headEnd type="oval" w="lg" len="lg"/>
              <a:tailEnd type="oval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12">
              <a:extLst>
                <a:ext uri="{FF2B5EF4-FFF2-40B4-BE49-F238E27FC236}">
                  <a16:creationId xmlns:a16="http://schemas.microsoft.com/office/drawing/2014/main" id="{6335E8BD-91CF-4786-89C5-10082F52AD86}"/>
                </a:ext>
              </a:extLst>
            </p:cNvPr>
            <p:cNvSpPr/>
            <p:nvPr/>
          </p:nvSpPr>
          <p:spPr>
            <a:xfrm>
              <a:off x="3434861" y="4825866"/>
              <a:ext cx="2666038" cy="147274"/>
            </a:xfrm>
            <a:custGeom>
              <a:avLst/>
              <a:gdLst>
                <a:gd name="connsiteX0" fmla="*/ 0 w 3629354"/>
                <a:gd name="connsiteY0" fmla="*/ 0 h 479592"/>
                <a:gd name="connsiteX1" fmla="*/ 3629354 w 3629354"/>
                <a:gd name="connsiteY1" fmla="*/ 0 h 479592"/>
                <a:gd name="connsiteX2" fmla="*/ 3629354 w 3629354"/>
                <a:gd name="connsiteY2" fmla="*/ 479592 h 479592"/>
                <a:gd name="connsiteX3" fmla="*/ 0 w 3629354"/>
                <a:gd name="connsiteY3" fmla="*/ 479592 h 479592"/>
                <a:gd name="connsiteX4" fmla="*/ 0 w 3629354"/>
                <a:gd name="connsiteY4" fmla="*/ 0 h 479592"/>
                <a:gd name="connsiteX0" fmla="*/ 3629354 w 3720794"/>
                <a:gd name="connsiteY0" fmla="*/ 479592 h 571032"/>
                <a:gd name="connsiteX1" fmla="*/ 0 w 3720794"/>
                <a:gd name="connsiteY1" fmla="*/ 479592 h 571032"/>
                <a:gd name="connsiteX2" fmla="*/ 0 w 3720794"/>
                <a:gd name="connsiteY2" fmla="*/ 0 h 571032"/>
                <a:gd name="connsiteX3" fmla="*/ 3629354 w 3720794"/>
                <a:gd name="connsiteY3" fmla="*/ 0 h 571032"/>
                <a:gd name="connsiteX4" fmla="*/ 3720794 w 3720794"/>
                <a:gd name="connsiteY4" fmla="*/ 571032 h 571032"/>
                <a:gd name="connsiteX0" fmla="*/ 3629354 w 3629354"/>
                <a:gd name="connsiteY0" fmla="*/ 479592 h 479592"/>
                <a:gd name="connsiteX1" fmla="*/ 0 w 3629354"/>
                <a:gd name="connsiteY1" fmla="*/ 479592 h 479592"/>
                <a:gd name="connsiteX2" fmla="*/ 0 w 3629354"/>
                <a:gd name="connsiteY2" fmla="*/ 0 h 479592"/>
                <a:gd name="connsiteX3" fmla="*/ 3629354 w 3629354"/>
                <a:gd name="connsiteY3" fmla="*/ 0 h 479592"/>
                <a:gd name="connsiteX0" fmla="*/ 0 w 3629354"/>
                <a:gd name="connsiteY0" fmla="*/ 479592 h 479592"/>
                <a:gd name="connsiteX1" fmla="*/ 0 w 3629354"/>
                <a:gd name="connsiteY1" fmla="*/ 0 h 479592"/>
                <a:gd name="connsiteX2" fmla="*/ 3629354 w 3629354"/>
                <a:gd name="connsiteY2" fmla="*/ 0 h 479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29354" h="479592">
                  <a:moveTo>
                    <a:pt x="0" y="479592"/>
                  </a:moveTo>
                  <a:lnTo>
                    <a:pt x="0" y="0"/>
                  </a:lnTo>
                  <a:lnTo>
                    <a:pt x="3629354" y="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  <a:headEnd type="oval" w="lg" len="lg"/>
              <a:tailEnd type="oval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AA15806-AF4F-4736-A9C0-5E544023B6AE}"/>
                </a:ext>
              </a:extLst>
            </p:cNvPr>
            <p:cNvSpPr/>
            <p:nvPr/>
          </p:nvSpPr>
          <p:spPr>
            <a:xfrm>
              <a:off x="2390219" y="3023718"/>
              <a:ext cx="2357617" cy="430887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r>
                <a:rPr lang="en-IN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Segoe UI Light" panose="020B0502040204020203" pitchFamily="34" charset="0"/>
                </a:rPr>
                <a:t>Level 1: Basic resolution: access, password reset, printers, etc.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183FC16-9564-42CF-8A88-42A6BB5AE687}"/>
                </a:ext>
              </a:extLst>
            </p:cNvPr>
            <p:cNvSpPr/>
            <p:nvPr/>
          </p:nvSpPr>
          <p:spPr>
            <a:xfrm>
              <a:off x="2558356" y="4135469"/>
              <a:ext cx="2357617" cy="430887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r>
                <a:rPr lang="en-IN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Segoe UI Light" panose="020B0502040204020203" pitchFamily="34" charset="0"/>
                </a:rPr>
                <a:t>Level 2: In-depth support requiring no development work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FBD3466-B373-428D-A175-AE4EEC70C9A9}"/>
                </a:ext>
              </a:extLst>
            </p:cNvPr>
            <p:cNvSpPr/>
            <p:nvPr/>
          </p:nvSpPr>
          <p:spPr>
            <a:xfrm>
              <a:off x="2410263" y="5126943"/>
              <a:ext cx="2357617" cy="861774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r>
                <a:rPr lang="en-IN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Segoe UI Light" panose="020B0502040204020203" pitchFamily="34" charset="0"/>
                </a:rPr>
                <a:t>Level 3: New features, enhancements or other modifications requiring development work.</a:t>
              </a:r>
            </a:p>
          </p:txBody>
        </p:sp>
      </p:grpSp>
      <p:sp>
        <p:nvSpPr>
          <p:cNvPr id="53" name="Arrow: Bent 52">
            <a:extLst>
              <a:ext uri="{FF2B5EF4-FFF2-40B4-BE49-F238E27FC236}">
                <a16:creationId xmlns:a16="http://schemas.microsoft.com/office/drawing/2014/main" id="{B5AF0E34-046B-4B49-83A6-460042DE93C5}"/>
              </a:ext>
            </a:extLst>
          </p:cNvPr>
          <p:cNvSpPr/>
          <p:nvPr/>
        </p:nvSpPr>
        <p:spPr>
          <a:xfrm rot="5400000" flipV="1">
            <a:off x="4849786" y="397348"/>
            <a:ext cx="786807" cy="3459391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2A1787-15F5-4749-B356-D90091B4EAF5}"/>
              </a:ext>
            </a:extLst>
          </p:cNvPr>
          <p:cNvSpPr txBox="1"/>
          <p:nvPr/>
        </p:nvSpPr>
        <p:spPr>
          <a:xfrm>
            <a:off x="7271902" y="1689408"/>
            <a:ext cx="202014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Daily Operations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0C29E7-45A5-4454-AA9C-C2B7A7B983C3}"/>
              </a:ext>
            </a:extLst>
          </p:cNvPr>
          <p:cNvSpPr txBox="1"/>
          <p:nvPr/>
        </p:nvSpPr>
        <p:spPr>
          <a:xfrm>
            <a:off x="6968943" y="5965397"/>
            <a:ext cx="4796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*Estimate: Confirm the development needed, estimate time to delivery</a:t>
            </a:r>
          </a:p>
        </p:txBody>
      </p:sp>
    </p:spTree>
    <p:extLst>
      <p:ext uri="{BB962C8B-B14F-4D97-AF65-F5344CB8AC3E}">
        <p14:creationId xmlns:p14="http://schemas.microsoft.com/office/powerpoint/2010/main" val="65324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A09D-51D5-9B43-829F-D55CFDE49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Level 1 &amp; 2 Process</a:t>
            </a:r>
          </a:p>
        </p:txBody>
      </p:sp>
    </p:spTree>
    <p:extLst>
      <p:ext uri="{BB962C8B-B14F-4D97-AF65-F5344CB8AC3E}">
        <p14:creationId xmlns:p14="http://schemas.microsoft.com/office/powerpoint/2010/main" val="52629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BC52-A736-4242-9734-4FFDA0F5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Level 1 Management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1868C52-FDD3-4BE4-92C9-F940D8A77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9723036"/>
              </p:ext>
            </p:extLst>
          </p:nvPr>
        </p:nvGraphicFramePr>
        <p:xfrm>
          <a:off x="5071292" y="1527870"/>
          <a:ext cx="6572069" cy="4588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80145BE-177B-413C-B074-F8BCEEF04E83}"/>
              </a:ext>
            </a:extLst>
          </p:cNvPr>
          <p:cNvSpPr/>
          <p:nvPr/>
        </p:nvSpPr>
        <p:spPr>
          <a:xfrm>
            <a:off x="5827214" y="3429000"/>
            <a:ext cx="1246684" cy="83275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Level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DB348-1EB7-4ED7-901C-3AF4CFE45104}"/>
              </a:ext>
            </a:extLst>
          </p:cNvPr>
          <p:cNvSpPr txBox="1"/>
          <p:nvPr/>
        </p:nvSpPr>
        <p:spPr>
          <a:xfrm>
            <a:off x="1062446" y="2020389"/>
            <a:ext cx="4008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Ticket intake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Categorize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Initial Triage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Resolve L1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Escalate tickets to level 2 team</a:t>
            </a:r>
          </a:p>
        </p:txBody>
      </p:sp>
      <p:pic>
        <p:nvPicPr>
          <p:cNvPr id="7" name="Graphic 6" descr="Cloud Computing">
            <a:extLst>
              <a:ext uri="{FF2B5EF4-FFF2-40B4-BE49-F238E27FC236}">
                <a16:creationId xmlns:a16="http://schemas.microsoft.com/office/drawing/2014/main" id="{8B664F97-36D4-4083-9D01-ACBF1C7A21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0126" y="5059679"/>
            <a:ext cx="855617" cy="855617"/>
          </a:xfrm>
          <a:prstGeom prst="rect">
            <a:avLst/>
          </a:prstGeom>
        </p:spPr>
      </p:pic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FD6A9767-F961-47FB-8C1F-ADD47A89C8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05650" y="3406139"/>
            <a:ext cx="855618" cy="855618"/>
          </a:xfrm>
          <a:prstGeom prst="rect">
            <a:avLst/>
          </a:prstGeom>
        </p:spPr>
      </p:pic>
      <p:pic>
        <p:nvPicPr>
          <p:cNvPr id="11" name="Graphic 10" descr="Programmer">
            <a:extLst>
              <a:ext uri="{FF2B5EF4-FFF2-40B4-BE49-F238E27FC236}">
                <a16:creationId xmlns:a16="http://schemas.microsoft.com/office/drawing/2014/main" id="{96A14727-1DDF-40A1-B794-6D024C5EE3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29821" y="1690692"/>
            <a:ext cx="751657" cy="75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8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D894-5770-433D-99E5-77756695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Level 2 Tickets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627B418-7E4C-4842-AAE8-C0AECA00AEE8}"/>
              </a:ext>
            </a:extLst>
          </p:cNvPr>
          <p:cNvGraphicFramePr/>
          <p:nvPr/>
        </p:nvGraphicFramePr>
        <p:xfrm>
          <a:off x="3287486" y="1541417"/>
          <a:ext cx="5617028" cy="4720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5" name="Graphic 34" descr="Gears">
            <a:extLst>
              <a:ext uri="{FF2B5EF4-FFF2-40B4-BE49-F238E27FC236}">
                <a16:creationId xmlns:a16="http://schemas.microsoft.com/office/drawing/2014/main" id="{55B40DE6-B0E1-4F27-868B-6226E6CC71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4674" y="2987040"/>
            <a:ext cx="914400" cy="914400"/>
          </a:xfrm>
          <a:prstGeom prst="rect">
            <a:avLst/>
          </a:prstGeom>
        </p:spPr>
      </p:pic>
      <p:pic>
        <p:nvPicPr>
          <p:cNvPr id="37" name="Graphic 36" descr="Tools">
            <a:extLst>
              <a:ext uri="{FF2B5EF4-FFF2-40B4-BE49-F238E27FC236}">
                <a16:creationId xmlns:a16="http://schemas.microsoft.com/office/drawing/2014/main" id="{D13D0341-40FC-4AF9-89A7-084F73C65C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59086" y="1690692"/>
            <a:ext cx="671174" cy="671174"/>
          </a:xfrm>
          <a:prstGeom prst="rect">
            <a:avLst/>
          </a:prstGeom>
        </p:spPr>
      </p:pic>
      <p:pic>
        <p:nvPicPr>
          <p:cNvPr id="39" name="Graphic 38" descr="Internet">
            <a:extLst>
              <a:ext uri="{FF2B5EF4-FFF2-40B4-BE49-F238E27FC236}">
                <a16:creationId xmlns:a16="http://schemas.microsoft.com/office/drawing/2014/main" id="{0BD5BE65-F6EC-4112-A0E5-617A8717E9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26137" y="3061677"/>
            <a:ext cx="914400" cy="914400"/>
          </a:xfrm>
          <a:prstGeom prst="rect">
            <a:avLst/>
          </a:prstGeom>
        </p:spPr>
      </p:pic>
      <p:pic>
        <p:nvPicPr>
          <p:cNvPr id="43" name="Graphic 42" descr="Classroom">
            <a:extLst>
              <a:ext uri="{FF2B5EF4-FFF2-40B4-BE49-F238E27FC236}">
                <a16:creationId xmlns:a16="http://schemas.microsoft.com/office/drawing/2014/main" id="{55078CAE-F9D4-458E-A543-2F9B517B13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098971" y="5241331"/>
            <a:ext cx="914400" cy="914400"/>
          </a:xfrm>
          <a:prstGeom prst="rect">
            <a:avLst/>
          </a:prstGeom>
        </p:spPr>
      </p:pic>
      <p:pic>
        <p:nvPicPr>
          <p:cNvPr id="45" name="Graphic 44" descr="Cycle with people">
            <a:extLst>
              <a:ext uri="{FF2B5EF4-FFF2-40B4-BE49-F238E27FC236}">
                <a16:creationId xmlns:a16="http://schemas.microsoft.com/office/drawing/2014/main" id="{BCBCA676-50C2-4847-AF8D-86F8FA0B7C5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87486" y="5250040"/>
            <a:ext cx="914400" cy="9144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129322E-A71A-714F-A85F-315D0656827C}"/>
              </a:ext>
            </a:extLst>
          </p:cNvPr>
          <p:cNvSpPr/>
          <p:nvPr/>
        </p:nvSpPr>
        <p:spPr>
          <a:xfrm>
            <a:off x="5330259" y="3405501"/>
            <a:ext cx="1531482" cy="991878"/>
          </a:xfrm>
          <a:prstGeom prst="roundRect">
            <a:avLst/>
          </a:prstGeom>
          <a:solidFill>
            <a:srgbClr val="373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Escalate to L3</a:t>
            </a:r>
          </a:p>
        </p:txBody>
      </p:sp>
    </p:spTree>
    <p:extLst>
      <p:ext uri="{BB962C8B-B14F-4D97-AF65-F5344CB8AC3E}">
        <p14:creationId xmlns:p14="http://schemas.microsoft.com/office/powerpoint/2010/main" val="339473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184A077-DA9F-0447-BC46-F695AD1E1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613" y="174629"/>
            <a:ext cx="10515600" cy="1325563"/>
          </a:xfrm>
        </p:spPr>
        <p:txBody>
          <a:bodyPr/>
          <a:lstStyle/>
          <a:p>
            <a:r>
              <a:rPr lang="en-US"/>
              <a:t>Current Ticket Count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32C56C-E7AB-4620-9DCB-9AAF41133BC4}"/>
              </a:ext>
            </a:extLst>
          </p:cNvPr>
          <p:cNvGrpSpPr/>
          <p:nvPr/>
        </p:nvGrpSpPr>
        <p:grpSpPr>
          <a:xfrm>
            <a:off x="1096092" y="1362615"/>
            <a:ext cx="10806642" cy="4839783"/>
            <a:chOff x="1244163" y="1322859"/>
            <a:chExt cx="10806642" cy="483978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18E65BB-E780-40A4-A153-13152CC7C44F}"/>
                </a:ext>
              </a:extLst>
            </p:cNvPr>
            <p:cNvGrpSpPr/>
            <p:nvPr/>
          </p:nvGrpSpPr>
          <p:grpSpPr>
            <a:xfrm>
              <a:off x="1244163" y="1322859"/>
              <a:ext cx="10806642" cy="4839783"/>
              <a:chOff x="706281" y="1401300"/>
              <a:chExt cx="10806642" cy="4839783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FF97391-82F7-BB48-A014-FBABB5223F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281" y="1401300"/>
                <a:ext cx="1548857" cy="4836780"/>
              </a:xfrm>
              <a:prstGeom prst="rect">
                <a:avLst/>
              </a:prstGeom>
            </p:spPr>
          </p:pic>
          <p:pic>
            <p:nvPicPr>
              <p:cNvPr id="2" name="Picture 2" descr="Table&#10;&#10;Description automatically generated">
                <a:extLst>
                  <a:ext uri="{FF2B5EF4-FFF2-40B4-BE49-F238E27FC236}">
                    <a16:creationId xmlns:a16="http://schemas.microsoft.com/office/drawing/2014/main" id="{EB15E222-EA52-47B2-9A76-B9F275EEA2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6694" y="1401328"/>
                <a:ext cx="9276229" cy="4839755"/>
              </a:xfrm>
              <a:prstGeom prst="rect">
                <a:avLst/>
              </a:prstGeom>
            </p:spPr>
          </p:pic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EC2209-E61E-F44B-9B58-DB0741E4EA89}"/>
                </a:ext>
              </a:extLst>
            </p:cNvPr>
            <p:cNvSpPr/>
            <p:nvPr/>
          </p:nvSpPr>
          <p:spPr>
            <a:xfrm>
              <a:off x="1319882" y="4146011"/>
              <a:ext cx="1358948" cy="1321895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895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D894-5770-433D-99E5-77756695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Prioritization Level 1 &amp; 2 Tickets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23D7A-F3FA-6947-AAEB-39D8D5791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858" y="1562582"/>
            <a:ext cx="8030284" cy="431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A09D-51D5-9B43-829F-D55CFDE49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Level 3 Process</a:t>
            </a:r>
          </a:p>
        </p:txBody>
      </p:sp>
    </p:spTree>
    <p:extLst>
      <p:ext uri="{BB962C8B-B14F-4D97-AF65-F5344CB8AC3E}">
        <p14:creationId xmlns:p14="http://schemas.microsoft.com/office/powerpoint/2010/main" val="2633170383"/>
      </p:ext>
    </p:extLst>
  </p:cSld>
  <p:clrMapOvr>
    <a:masterClrMapping/>
  </p:clrMapOvr>
</p:sld>
</file>

<file path=ppt/theme/theme1.xml><?xml version="1.0" encoding="utf-8"?>
<a:theme xmlns:a="http://schemas.openxmlformats.org/drawingml/2006/main" name="Hair Club_Burgundy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ir Club_Burgundy_PowerPoint_Template" id="{717D45FF-77D8-42DF-9E02-4AC1073A18A1}" vid="{E7B3C0FC-F085-4286-AF79-03D8D397BB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E886E61-A032-4B15-AD48-0893931129CA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D79DEC0D6ABC439508247EEDEEEA90" ma:contentTypeVersion="6" ma:contentTypeDescription="Create a new document." ma:contentTypeScope="" ma:versionID="a4689e357159fc2278bca13c32768ce0">
  <xsd:schema xmlns:xsd="http://www.w3.org/2001/XMLSchema" xmlns:xs="http://www.w3.org/2001/XMLSchema" xmlns:p="http://schemas.microsoft.com/office/2006/metadata/properties" xmlns:ns2="740b69c0-9211-4d2b-8036-304f6ca97ac2" targetNamespace="http://schemas.microsoft.com/office/2006/metadata/properties" ma:root="true" ma:fieldsID="efe2cee90e6ac24e5555f2761fd87b47" ns2:_="">
    <xsd:import namespace="740b69c0-9211-4d2b-8036-304f6ca97a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b69c0-9211-4d2b-8036-304f6ca97a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F0975E-1D43-4C71-8D22-D83FAE5C7E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BD0FE2-709A-43D7-BD8D-246D09A1ADFD}">
  <ds:schemaRefs>
    <ds:schemaRef ds:uri="740b69c0-9211-4d2b-8036-304f6ca97ac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F27DF10-8069-4EBC-9E25-CC8A1BBCD28D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740b69c0-9211-4d2b-8036-304f6ca97ac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730</Words>
  <Application>Microsoft Macintosh PowerPoint</Application>
  <PresentationFormat>Widescreen</PresentationFormat>
  <Paragraphs>202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Helvetica Neue</vt:lpstr>
      <vt:lpstr>Wingdings</vt:lpstr>
      <vt:lpstr>Hair Club_Burgundy_PowerPoint_Template</vt:lpstr>
      <vt:lpstr>Technology Management</vt:lpstr>
      <vt:lpstr>Capability Heat Map</vt:lpstr>
      <vt:lpstr>Technology Work Management Process</vt:lpstr>
      <vt:lpstr>Level 1 &amp; 2 Process</vt:lpstr>
      <vt:lpstr>Level 1 Management</vt:lpstr>
      <vt:lpstr>Level 2 Tickets</vt:lpstr>
      <vt:lpstr>Current Ticket Count</vt:lpstr>
      <vt:lpstr>Prioritization Level 1 &amp; 2 Tickets</vt:lpstr>
      <vt:lpstr>Level 3 Process</vt:lpstr>
      <vt:lpstr>Level 3:  Roles / Responsibilities</vt:lpstr>
      <vt:lpstr>Prioritization Filters</vt:lpstr>
      <vt:lpstr>Prioritization Level 3 Tickets</vt:lpstr>
      <vt:lpstr>Prioritization Level 3 Tickets (Development)</vt:lpstr>
      <vt:lpstr>Current DevOps Count</vt:lpstr>
      <vt:lpstr>Capacity / Resource Chart</vt:lpstr>
      <vt:lpstr>Large Projects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Christopher Hamrick</dc:creator>
  <cp:keywords/>
  <dc:description/>
  <cp:lastModifiedBy>Brian Rensing</cp:lastModifiedBy>
  <cp:revision>2</cp:revision>
  <dcterms:created xsi:type="dcterms:W3CDTF">2021-11-18T15:38:40Z</dcterms:created>
  <dcterms:modified xsi:type="dcterms:W3CDTF">2021-12-29T16:37:50Z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0x010100A9D79DEC0D6ABC439508247EEDEEEA90</vt:lpwstr>
  </property>
</Properties>
</file>