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6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9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7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388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27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67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89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3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3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2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5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3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5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6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7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CF188-B0AC-8F07-54BD-606B10CD175C}"/>
              </a:ext>
            </a:extLst>
          </p:cNvPr>
          <p:cNvSpPr txBox="1"/>
          <p:nvPr/>
        </p:nvSpPr>
        <p:spPr>
          <a:xfrm>
            <a:off x="2357748" y="2110097"/>
            <a:ext cx="86281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b="1" dirty="0">
                <a:latin typeface="Amasis MT Pro Black" panose="02040604050005020304" pitchFamily="18" charset="0"/>
                <a:ea typeface="Bodoni MT Black" panose="02000000000000000000" pitchFamily="2" charset="0"/>
              </a:rPr>
              <a:t>     TRAFFIC </a:t>
            </a:r>
            <a:r>
              <a:rPr lang="en-US" sz="6600" b="1">
                <a:latin typeface="Amasis MT Pro Black" panose="02040604050005020304" pitchFamily="18" charset="0"/>
                <a:ea typeface="Bodoni MT Black" panose="02000000000000000000" pitchFamily="2" charset="0"/>
              </a:rPr>
              <a:t>MANAGEMENT </a:t>
            </a:r>
            <a:endParaRPr lang="en-US" sz="6600" b="1" dirty="0">
              <a:latin typeface="Amasis MT Pro Black" panose="02040604050005020304" pitchFamily="18" charset="0"/>
              <a:ea typeface="Bodoni MT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6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9175-AEA3-1316-1B9D-2BDE695F12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masis MT Pro Black" panose="02040604050005020304" pitchFamily="18" charset="0"/>
              </a:rPr>
              <a:t>   </a:t>
            </a:r>
            <a:br>
              <a:rPr lang="en-US" b="1" dirty="0">
                <a:latin typeface="Amasis MT Pro Black" panose="02040604050005020304" pitchFamily="18" charset="0"/>
              </a:rPr>
            </a:br>
            <a:br>
              <a:rPr lang="en-US" b="1" dirty="0">
                <a:latin typeface="Amasis MT Pro Black" panose="02040604050005020304" pitchFamily="18" charset="0"/>
              </a:rPr>
            </a:br>
            <a:br>
              <a:rPr lang="en-US" b="1" dirty="0">
                <a:latin typeface="Amasis MT Pro Black" panose="02040604050005020304" pitchFamily="18" charset="0"/>
              </a:rPr>
            </a:br>
            <a:r>
              <a:rPr lang="en-US" b="1" dirty="0">
                <a:latin typeface="Amasis MT Pro Black" panose="02040604050005020304" pitchFamily="18" charset="0"/>
              </a:rPr>
              <a:t>  </a:t>
            </a:r>
            <a:r>
              <a:rPr lang="en-US" sz="4800" b="1" dirty="0">
                <a:latin typeface="Amasis MT Pro Black" panose="02040604050005020304" pitchFamily="18" charset="0"/>
              </a:rPr>
              <a:t>   BLOCK </a:t>
            </a:r>
            <a:br>
              <a:rPr lang="en-US" sz="4800" b="1" dirty="0">
                <a:latin typeface="Amasis MT Pro Black" panose="02040604050005020304" pitchFamily="18" charset="0"/>
              </a:rPr>
            </a:br>
            <a:r>
              <a:rPr lang="en-US" sz="4800" b="1" dirty="0">
                <a:latin typeface="Amasis MT Pro Black" panose="02040604050005020304" pitchFamily="18" charset="0"/>
              </a:rPr>
              <a:t>  DIAGRAM </a:t>
            </a:r>
            <a:endParaRPr lang="en-US" b="1" dirty="0">
              <a:latin typeface="Amasis MT Pro Black" panose="02040604050005020304" pitchFamily="18" charset="0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2E18F22-C97F-0EC7-2F85-626614D6C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46" y="389659"/>
            <a:ext cx="4681167" cy="61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5AD6-917E-799A-B598-35767852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72" y="1240477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Berlin Sans FB Demi" panose="020E0802020502020306" pitchFamily="34" charset="0"/>
              </a:rPr>
              <a:t>Table of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82AF-92F4-B8F9-DA6B-3FD717F4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077" y="2764724"/>
            <a:ext cx="8596668" cy="3483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latin typeface="Berlin Sans FB Demi" panose="020E0802020502020306" pitchFamily="34" charset="0"/>
                <a:ea typeface="Berlin Sans FB Demi" panose="02000000000000000000" pitchFamily="2" charset="0"/>
              </a:rPr>
              <a:t>● INTRODUCTION </a:t>
            </a:r>
          </a:p>
          <a:p>
            <a:pPr marL="0" indent="0">
              <a:buNone/>
            </a:pPr>
            <a:r>
              <a:rPr lang="en-US" sz="2400" b="1" i="1" dirty="0">
                <a:latin typeface="Berlin Sans FB Demi" panose="020E0802020502020306" pitchFamily="34" charset="0"/>
                <a:ea typeface="Berlin Sans FB Demi" panose="02000000000000000000" pitchFamily="2" charset="0"/>
              </a:rPr>
              <a:t>● CONDN</a:t>
            </a:r>
          </a:p>
          <a:p>
            <a:pPr marL="0" indent="0">
              <a:buNone/>
            </a:pPr>
            <a:r>
              <a:rPr lang="en-US" sz="2400" b="1" i="1" dirty="0">
                <a:latin typeface="Berlin Sans FB Demi" panose="020E0802020502020306" pitchFamily="34" charset="0"/>
                <a:ea typeface="Berlin Sans FB Demi" panose="02000000000000000000" pitchFamily="2" charset="0"/>
              </a:rPr>
              <a:t>● COMPONENTS USED </a:t>
            </a:r>
          </a:p>
          <a:p>
            <a:pPr marL="0" indent="0">
              <a:buNone/>
            </a:pPr>
            <a:r>
              <a:rPr lang="en-US" sz="2400" b="1" i="1" dirty="0">
                <a:latin typeface="Berlin Sans FB Demi" panose="020E0802020502020306" pitchFamily="34" charset="0"/>
                <a:ea typeface="Berlin Sans FB Demi" panose="02000000000000000000" pitchFamily="2" charset="0"/>
              </a:rPr>
              <a:t>● WORKING PRINCIPEL </a:t>
            </a:r>
          </a:p>
          <a:p>
            <a:pPr marL="0" indent="0">
              <a:buNone/>
            </a:pPr>
            <a:r>
              <a:rPr lang="en-US" sz="2400" b="1" i="1" dirty="0">
                <a:latin typeface="Berlin Sans FB Demi" panose="020E0802020502020306" pitchFamily="34" charset="0"/>
                <a:ea typeface="Berlin Sans FB Demi" panose="02000000000000000000" pitchFamily="2" charset="0"/>
              </a:rPr>
              <a:t>● BLOCK DIAGRAM </a:t>
            </a:r>
          </a:p>
        </p:txBody>
      </p:sp>
    </p:spTree>
    <p:extLst>
      <p:ext uri="{BB962C8B-B14F-4D97-AF65-F5344CB8AC3E}">
        <p14:creationId xmlns:p14="http://schemas.microsoft.com/office/powerpoint/2010/main" val="378609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B6BA-39E7-F265-6551-C8736C91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289" y="922369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masis MT Pro Black" panose="02040604050005020304" pitchFamily="18" charset="0"/>
              </a:rPr>
              <a:t>INTRODUCTION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AA4DCBC-D257-0EE9-9FA6-A96D6D693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98" y="2282289"/>
            <a:ext cx="7848847" cy="4082143"/>
          </a:xfrm>
        </p:spPr>
      </p:pic>
    </p:spTree>
    <p:extLst>
      <p:ext uri="{BB962C8B-B14F-4D97-AF65-F5344CB8AC3E}">
        <p14:creationId xmlns:p14="http://schemas.microsoft.com/office/powerpoint/2010/main" val="1192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7E34-ACC0-663D-B19C-8DF1C3C1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470" y="956247"/>
            <a:ext cx="10995659" cy="157253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masis MT Pro Black" panose="02040604050005020304" pitchFamily="18" charset="0"/>
              </a:rPr>
              <a:t>CONDN 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DBDC22-15FF-B439-671C-50A5422AA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81" y="2528776"/>
            <a:ext cx="8294172" cy="2629567"/>
          </a:xfrm>
        </p:spPr>
      </p:pic>
    </p:spTree>
    <p:extLst>
      <p:ext uri="{BB962C8B-B14F-4D97-AF65-F5344CB8AC3E}">
        <p14:creationId xmlns:p14="http://schemas.microsoft.com/office/powerpoint/2010/main" val="404584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0FAE-B1AA-25B4-1AF1-E7C6CA4A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360" y="375765"/>
            <a:ext cx="10995659" cy="1077849"/>
          </a:xfrm>
        </p:spPr>
        <p:txBody>
          <a:bodyPr/>
          <a:lstStyle/>
          <a:p>
            <a:r>
              <a:rPr lang="en-US" b="1" dirty="0">
                <a:latin typeface="Amasis MT Pro Black" panose="02040604050005020304" pitchFamily="18" charset="0"/>
              </a:rPr>
              <a:t>COMPONENTS USED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02874E-E0C1-1F42-B6EB-3CA785F9F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50" y="1744188"/>
            <a:ext cx="7787534" cy="4490357"/>
          </a:xfrm>
        </p:spPr>
      </p:pic>
    </p:spTree>
    <p:extLst>
      <p:ext uri="{BB962C8B-B14F-4D97-AF65-F5344CB8AC3E}">
        <p14:creationId xmlns:p14="http://schemas.microsoft.com/office/powerpoint/2010/main" val="419234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6B190F8-819C-CAE5-F911-2DBCE8342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60" y="1391640"/>
            <a:ext cx="6846867" cy="46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0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59EC7AC-ED45-276F-2A99-832D1838C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00" y="1317419"/>
            <a:ext cx="6697806" cy="44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2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26CA048-C92A-76B3-A2B5-672ABE998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868384"/>
            <a:ext cx="7650187" cy="508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6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8CBE-B53E-3DD0-E716-C01CB98A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279" y="765588"/>
            <a:ext cx="10995659" cy="107784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masis MT Pro Black" panose="02040604050005020304" pitchFamily="18" charset="0"/>
              </a:rPr>
              <a:t>WORKING PRINCIPEL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BAF6E5-A9E0-48E7-999A-9A889A74C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8" y="1843437"/>
            <a:ext cx="7881554" cy="413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82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PowerPoint Presentation</vt:lpstr>
      <vt:lpstr>Table of contents </vt:lpstr>
      <vt:lpstr>INTRODUCTION </vt:lpstr>
      <vt:lpstr>CONDN  </vt:lpstr>
      <vt:lpstr>COMPONENTS USED </vt:lpstr>
      <vt:lpstr>PowerPoint Presentation</vt:lpstr>
      <vt:lpstr>PowerPoint Presentation</vt:lpstr>
      <vt:lpstr>PowerPoint Presentation</vt:lpstr>
      <vt:lpstr>WORKING PRINCIPEL</vt:lpstr>
      <vt:lpstr>           BLOCK   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TRAFFIC MANAGEMENT </dc:title>
  <dc:creator>Unknown User</dc:creator>
  <cp:lastModifiedBy>Unknown User</cp:lastModifiedBy>
  <cp:revision>3</cp:revision>
  <dcterms:created xsi:type="dcterms:W3CDTF">2023-09-27T16:42:39Z</dcterms:created>
  <dcterms:modified xsi:type="dcterms:W3CDTF">2023-09-27T18:15:33Z</dcterms:modified>
</cp:coreProperties>
</file>