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96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1744188"/>
            <a:ext cx="5068121" cy="2403437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ea typeface="ADLaM Display" panose="02000000000000000000" pitchFamily="2" charset="0"/>
                <a:cs typeface="Aharoni" panose="02010803020104030203" pitchFamily="2" charset="-79"/>
              </a:rPr>
              <a:t>TRAFFIC </a:t>
            </a:r>
            <a:br>
              <a:rPr lang="en-US" sz="5400" b="1" dirty="0">
                <a:latin typeface="Aharoni" panose="02010803020104030203" pitchFamily="2" charset="-79"/>
                <a:ea typeface="ADLaM Display" panose="02000000000000000000" pitchFamily="2" charset="0"/>
                <a:cs typeface="Aharoni" panose="02010803020104030203" pitchFamily="2" charset="-79"/>
              </a:rPr>
            </a:br>
            <a:r>
              <a:rPr lang="en-US" sz="5400" b="1" dirty="0">
                <a:latin typeface="Aharoni" panose="02010803020104030203" pitchFamily="2" charset="-79"/>
                <a:ea typeface="ADLaM Display" panose="02000000000000000000" pitchFamily="2" charset="0"/>
                <a:cs typeface="Aharoni" panose="02010803020104030203" pitchFamily="2" charset="-79"/>
              </a:rPr>
              <a:t>MANAGEMENT </a:t>
            </a:r>
            <a:endParaRPr sz="5400" b="1" dirty="0">
              <a:latin typeface="Aharoni" panose="02010803020104030203" pitchFamily="2" charset="-79"/>
              <a:ea typeface="ADLaM Display" panose="020000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3" name="Picture 2" descr="Cherry blossoms">
            <a:extLst>
              <a:ext uri="{FF2B5EF4-FFF2-40B4-BE49-F238E27FC236}">
                <a16:creationId xmlns:a16="http://schemas.microsoft.com/office/drawing/2014/main" id="{5A6CFCFE-B396-FE3F-E61F-CA8892A8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0" r="37174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B3CA-FB25-F80D-392D-455AE10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01D2-C2D9-0689-7579-C1BF42BF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● Block Diagram </a:t>
            </a:r>
          </a:p>
          <a:p>
            <a:pPr marL="0" indent="0">
              <a:buNone/>
            </a:pPr>
            <a:r>
              <a:rPr lang="en-US" dirty="0"/>
              <a:t>                           ● Working Principal </a:t>
            </a:r>
          </a:p>
        </p:txBody>
      </p:sp>
    </p:spTree>
    <p:extLst>
      <p:ext uri="{BB962C8B-B14F-4D97-AF65-F5344CB8AC3E}">
        <p14:creationId xmlns:p14="http://schemas.microsoft.com/office/powerpoint/2010/main" val="33804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9371A58-5C64-954E-63C8-6446C2CD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99" y="1209746"/>
            <a:ext cx="6575609" cy="5088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98DF51-797D-E610-EB2C-FD2B073DDED8}"/>
              </a:ext>
            </a:extLst>
          </p:cNvPr>
          <p:cNvSpPr txBox="1"/>
          <p:nvPr/>
        </p:nvSpPr>
        <p:spPr>
          <a:xfrm>
            <a:off x="1308141" y="2676663"/>
            <a:ext cx="24121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1" dirty="0"/>
              <a:t>        </a:t>
            </a:r>
            <a:r>
              <a:rPr lang="en-US" sz="3200" b="1" dirty="0"/>
              <a:t>BLOCK </a:t>
            </a:r>
          </a:p>
          <a:p>
            <a:pPr algn="ctr"/>
            <a:r>
              <a:rPr lang="en-US" sz="3200" b="1" dirty="0"/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5704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75C2-6A33-C8EF-D6F9-C8DD1295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E218-950B-D2F0-C01F-5A3E879B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417CF-38D5-D807-34B8-60CB379A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35" y="2189988"/>
            <a:ext cx="7811737" cy="37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ACCF4A7-40AF-8CE8-BB9C-46F66FA3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 b="-6144"/>
          <a:stretch/>
        </p:blipFill>
        <p:spPr>
          <a:xfrm>
            <a:off x="1317867" y="1578443"/>
            <a:ext cx="8906045" cy="47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79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PrismaticVTI</vt:lpstr>
      <vt:lpstr>TRAFFIC  MANAGEMENT </vt:lpstr>
      <vt:lpstr>Table of contents </vt:lpstr>
      <vt:lpstr>PowerPoint Presentation</vt:lpstr>
      <vt:lpstr>Working Principal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 MANAGEMENT </dc:title>
  <dc:creator>gokilathangaraj89@gmail.com</dc:creator>
  <cp:lastModifiedBy>gokilathangaraj89@gmail.com</cp:lastModifiedBy>
  <cp:revision>2</cp:revision>
  <dcterms:created xsi:type="dcterms:W3CDTF">2023-10-11T12:47:02Z</dcterms:created>
  <dcterms:modified xsi:type="dcterms:W3CDTF">2023-10-11T13:07:40Z</dcterms:modified>
</cp:coreProperties>
</file>