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FA66-F682-4B55-82B5-2286DD8C4945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5BBB-50F8-4A50-B374-E9698086A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aaa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aaa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</dc:title>
  <dc:creator>Chudy</dc:creator>
  <cp:lastModifiedBy>Chudy</cp:lastModifiedBy>
  <cp:revision>1</cp:revision>
  <dcterms:created xsi:type="dcterms:W3CDTF">2016-03-04T13:47:04Z</dcterms:created>
  <dcterms:modified xsi:type="dcterms:W3CDTF">2016-03-04T13:47:16Z</dcterms:modified>
</cp:coreProperties>
</file>