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1"/>
  </p:notesMasterIdLst>
  <p:sldIdLst>
    <p:sldId id="256" r:id="rId2"/>
    <p:sldId id="259" r:id="rId3"/>
    <p:sldId id="260" r:id="rId4"/>
    <p:sldId id="258" r:id="rId5"/>
    <p:sldId id="257" r:id="rId6"/>
    <p:sldId id="261" r:id="rId7"/>
    <p:sldId id="262" r:id="rId8"/>
    <p:sldId id="263" r:id="rId9"/>
    <p:sldId id="264" r:id="rId1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49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CD48C-CB7A-4365-B1A6-198AEB69857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F0A67-399C-420E-993F-9FCD06318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7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8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3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5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11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42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67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18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89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5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9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2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4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67E198-EBA1-4498-939A-B33642E5A3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5034" b="17406"/>
          <a:stretch/>
        </p:blipFill>
        <p:spPr>
          <a:xfrm>
            <a:off x="-517216" y="-1053255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5BF773-ED17-4892-B3FB-8AA2C202B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6747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SIAWASE SPRING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412A4-6340-4566-8BEA-8EE75DF77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080"/>
            <a:ext cx="9144000" cy="119732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AICOMS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9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8781-A7C1-4C02-8004-788090DC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Pembagian</a:t>
            </a:r>
            <a:r>
              <a:rPr lang="en-US" dirty="0"/>
              <a:t> Divisi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6D013-57B8-4A10-9DC3-306293935E7E}"/>
              </a:ext>
            </a:extLst>
          </p:cNvPr>
          <p:cNvSpPr txBox="1"/>
          <p:nvPr/>
        </p:nvSpPr>
        <p:spPr>
          <a:xfrm>
            <a:off x="5986760" y="1731250"/>
            <a:ext cx="6096001" cy="5057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(RAFLY)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Rofi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Daffa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eremia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Firly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Admin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• Rundown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Games + acara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hiburan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Citumang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Tour)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Pembicara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Hadiah</a:t>
            </a: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(NICOLA) , ANGGA, FLORENANDO, Nadine,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Faiq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Admin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Kebutuhan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mic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Akomodasi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Villa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kordinasi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acara)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Makanan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kordinasi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acara)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kamar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B31BE-DB8C-4174-AA14-F1B1D447EBD0}"/>
              </a:ext>
            </a:extLst>
          </p:cNvPr>
          <p:cNvSpPr txBox="1"/>
          <p:nvPr/>
        </p:nvSpPr>
        <p:spPr>
          <a:xfrm>
            <a:off x="838200" y="1899286"/>
            <a:ext cx="4388282" cy="3059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DOKUMENTASI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(NANCY), HAIDAR, MUFQI, Tosi, Lukman,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Anggara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Admin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poster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VB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Dokumentasi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foto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video.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Plakat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sertif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Pendaftaran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dosen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6F4FD0-DA1B-4EE8-B40A-72C3366A603B}"/>
              </a:ext>
            </a:extLst>
          </p:cNvPr>
          <p:cNvSpPr txBox="1"/>
          <p:nvPr/>
        </p:nvSpPr>
        <p:spPr>
          <a:xfrm>
            <a:off x="630381" y="4381381"/>
            <a:ext cx="5031510" cy="2956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Goki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Mufqi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Florenando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Angga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Rafly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Nicol,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nancy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Haidar, Nadine,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Rofi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Faiq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eremia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Lukman,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Anggara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Daffa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Tosi,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Yosua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s2)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3C3C0-B679-4897-81AF-AC091F46743A}"/>
              </a:ext>
            </a:extLst>
          </p:cNvPr>
          <p:cNvSpPr txBox="1"/>
          <p:nvPr/>
        </p:nvSpPr>
        <p:spPr>
          <a:xfrm>
            <a:off x="6280728" y="633227"/>
            <a:ext cx="6096000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(SC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Mbak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Citra, Bang DYHAN, ECY, LIA, IMAN,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Bang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ROBIN,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Mel) Admin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Viona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692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EA33-E063-4234-AE9B-8DF55DC9F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4361"/>
            <a:ext cx="10725727" cy="1325563"/>
          </a:xfrm>
        </p:spPr>
        <p:txBody>
          <a:bodyPr/>
          <a:lstStyle/>
          <a:p>
            <a:r>
              <a:rPr lang="en-US" dirty="0"/>
              <a:t>DIPUTUSKAN!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FE950-D6D3-426E-B0F2-B051A2739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37" y="1929384"/>
            <a:ext cx="10515600" cy="4251960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AGENDA SIAWASE SPRING 2022  ALOKASI PROJECT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TANGGAL ACARA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Tanggal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 dan 6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Februari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2022)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LOKASI VILLA / Hotel (Maximal DP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VILLA /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Hotel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Tgl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 </a:t>
            </a:r>
            <a:r>
              <a:rPr lang="en-US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Januari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2022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Pangandaran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(Bisa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jadi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Urunan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member AICOMS) 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Dosen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berbeda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bantuan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 JT)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Alternatif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Garut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Ciwidey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B8E8E-104D-47B4-BCCB-7598AA3D9D11}"/>
              </a:ext>
            </a:extLst>
          </p:cNvPr>
          <p:cNvSpPr txBox="1"/>
          <p:nvPr/>
        </p:nvSpPr>
        <p:spPr>
          <a:xfrm>
            <a:off x="7416799" y="840130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SIAWASE SPRING 2022 (SEKITAR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55 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9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B23C-2D06-4A0A-8964-23DA9DF2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32" y="64655"/>
            <a:ext cx="9517771" cy="1029566"/>
          </a:xfrm>
        </p:spPr>
        <p:txBody>
          <a:bodyPr/>
          <a:lstStyle/>
          <a:p>
            <a:r>
              <a:rPr lang="en-US" dirty="0"/>
              <a:t>JADWAL ACARA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7BE60D-9BBC-48DE-B135-E39CFDF74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6450"/>
            <a:ext cx="9060873" cy="57915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E5C062-24A3-4028-8FD9-DCB8A5120E21}"/>
              </a:ext>
            </a:extLst>
          </p:cNvPr>
          <p:cNvSpPr txBox="1"/>
          <p:nvPr/>
        </p:nvSpPr>
        <p:spPr>
          <a:xfrm>
            <a:off x="8913092" y="1958110"/>
            <a:ext cx="32789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JADWAL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Sabtu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12 – 02 – 2022</a:t>
            </a:r>
          </a:p>
          <a:p>
            <a:pPr marL="342900" indent="-342900">
              <a:buFont typeface="+mj-lt"/>
              <a:buAutoNum type="alphaLcPeriod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b.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Sabtu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5 – 02 - 2022</a:t>
            </a:r>
          </a:p>
          <a:p>
            <a:endParaRPr lang="en-US" b="1" dirty="0">
              <a:latin typeface="+mj-lt"/>
            </a:endParaRPr>
          </a:p>
          <a:p>
            <a:endParaRPr lang="en-US" b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56D4A-20D9-4C50-ADE4-9714884C2C29}"/>
              </a:ext>
            </a:extLst>
          </p:cNvPr>
          <p:cNvSpPr/>
          <p:nvPr/>
        </p:nvSpPr>
        <p:spPr>
          <a:xfrm>
            <a:off x="8913092" y="4479637"/>
            <a:ext cx="2318326" cy="7389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C65B2B-9DB7-48F0-95B6-51BE432B86A3}"/>
              </a:ext>
            </a:extLst>
          </p:cNvPr>
          <p:cNvCxnSpPr/>
          <p:nvPr/>
        </p:nvCxnSpPr>
        <p:spPr>
          <a:xfrm flipH="1">
            <a:off x="8913092" y="2706255"/>
            <a:ext cx="25954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36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069B-6E74-460A-805A-D6B3F604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CITUMANG TOUR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0B5B6-4051-41EA-805A-7C9A687DC0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35"/>
          <a:stretch/>
        </p:blipFill>
        <p:spPr>
          <a:xfrm>
            <a:off x="-1232899" y="1920322"/>
            <a:ext cx="7722599" cy="4665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FA3937-C593-41D2-9099-BC13BF3964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00" t="2155" r="16037" b="-2155"/>
          <a:stretch/>
        </p:blipFill>
        <p:spPr>
          <a:xfrm>
            <a:off x="6601595" y="2021922"/>
            <a:ext cx="5590405" cy="466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7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A5E2-5A43-4225-9717-64F74FD9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802A1-E2E3-4E49-914E-907FA88DC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Meet 1 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Buat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Group Divisi masing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Rafly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Nancy Nicol)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Undang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Anggota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dan SC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nya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Divisi list 3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VIlla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/Hotel (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sekitar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60 Orang,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standar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Bapak)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Pangandaran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lokasi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terlalu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jauh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citumang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685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692F-CD4A-4C7B-A818-BB1F9925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DISKUSI DENGAN BAPAK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DDC1ED-F61F-4F76-90A5-AD57D2B2F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37" y="1929383"/>
            <a:ext cx="10515600" cy="5256507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AGENDA BESAR SIAWASE SPRING 2022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ALOKASI PROJECT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Disarankan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Lama acara 2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malam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US" sz="1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tanggal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 – 6 </a:t>
            </a:r>
            <a:r>
              <a:rPr lang="en-US" sz="1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Februari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LOKASI VILLA / Hotel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Pangandaran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patungan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member dan </a:t>
            </a:r>
            <a:r>
              <a:rPr lang="en-US" sz="1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dosen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dosen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berbeda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bantuan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 JT)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Alternatif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lokasi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villa/hotel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Garut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ciwidey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kalau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dekat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kampus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back-up PUI-PT AICOMS)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Akomodasi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bis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Pangandaran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Peserta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sekitar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(55 – 60 Orang)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Mengisi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acara Pak KHO 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Menjelaskan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lab 2022), Pak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Gelar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Bambang 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Motivasi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semangat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research), Ibu Linda 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membawakan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acara game)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 lab 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mbak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hanin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viona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dimasukkan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group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RAB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kasaran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termasuk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VILLA/HOTEL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57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2889-28BE-4624-A9A4-5EAB7B22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SURVEY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C18BD-B6C4-4265-A3D5-CDD730DFBFA2}"/>
              </a:ext>
            </a:extLst>
          </p:cNvPr>
          <p:cNvSpPr txBox="1"/>
          <p:nvPr/>
        </p:nvSpPr>
        <p:spPr>
          <a:xfrm>
            <a:off x="8585879" y="3119204"/>
            <a:ext cx="33393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survey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 responder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Mewah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	(7)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(5)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038F813-294E-4992-A31F-93E00705A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68" y="1951127"/>
            <a:ext cx="8101992" cy="436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12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0B83-C229-414D-BB39-04853A0A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1E4FC-640B-4FD8-9DC7-812CD82F0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9510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E76129"/>
      </a:accent1>
      <a:accent2>
        <a:srgbClr val="CF9917"/>
      </a:accent2>
      <a:accent3>
        <a:srgbClr val="9AAC1E"/>
      </a:accent3>
      <a:accent4>
        <a:srgbClr val="5FB714"/>
      </a:accent4>
      <a:accent5>
        <a:srgbClr val="28BB21"/>
      </a:accent5>
      <a:accent6>
        <a:srgbClr val="14BC53"/>
      </a:accent6>
      <a:hlink>
        <a:srgbClr val="398BAD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470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Modern Love</vt:lpstr>
      <vt:lpstr>The Hand</vt:lpstr>
      <vt:lpstr>Times New Roman</vt:lpstr>
      <vt:lpstr>SketchyVTI</vt:lpstr>
      <vt:lpstr>SIAWASE SPRING 2022</vt:lpstr>
      <vt:lpstr>Pembagian Divisi</vt:lpstr>
      <vt:lpstr>DIPUTUSKAN!</vt:lpstr>
      <vt:lpstr>JADWAL ACARA</vt:lpstr>
      <vt:lpstr>CITUMANG TOUR</vt:lpstr>
      <vt:lpstr>MEET 1</vt:lpstr>
      <vt:lpstr>HASIL DISKUSI DENGAN BAPAK</vt:lpstr>
      <vt:lpstr>HASIL SURVEY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SIAWASE 2022</dc:title>
  <dc:creator>goki purba</dc:creator>
  <cp:lastModifiedBy>goki purba</cp:lastModifiedBy>
  <cp:revision>11</cp:revision>
  <dcterms:created xsi:type="dcterms:W3CDTF">2022-01-02T18:18:16Z</dcterms:created>
  <dcterms:modified xsi:type="dcterms:W3CDTF">2022-01-13T11:40:26Z</dcterms:modified>
</cp:coreProperties>
</file>