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1B6-29F9-47E7-8B8C-4E60A3AF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3DC2F-7B33-4FBE-8736-50D8DBFA5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AA75-980D-457A-A8C0-8085DDFB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8B9B-6954-4281-ADDA-688A7CEC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E50E-B7EA-4394-8660-D4131C62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53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1D0B-6836-4F5D-822B-96B8245B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9A6B-93BD-4A27-8166-04D23D930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1B65-8B41-4B9F-80B5-0E0968E7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52D2-3023-4759-ABF4-7F3B9FC6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2554-EC62-49D8-B3B9-85FB23C2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50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A843A-B1E1-4DD6-B0FD-E2FD5D95D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EB74F-860F-48B3-A074-928078BE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06CB-D176-43F3-88AC-448D8C75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908FA-FF17-4328-A829-93EA4C81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FCD0-18A2-4581-8CAE-F86AA231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3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9FC7-0766-49AA-B9A4-B0E7DB24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6AF3-4E76-4BF3-A863-8BC149DD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7EA7-FCF4-411F-8979-5C3AA98D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A7BC-4448-4E63-BFA0-CEB34C67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341A-C57D-4AC8-9816-6592BD7F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27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2A1F-B2FE-4E46-9817-ED3F43C7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606AB-DEAD-4293-A4EC-07C96A3D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8ABE-962D-4AD6-8372-E75559FD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7883-8B07-41C3-B025-13719459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1CCF-E485-4E1B-855F-EC28A696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540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D814-3192-40C8-B0AF-18EE757E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135C-308B-4FB0-9B1E-B2472196E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60A5-6147-4EA9-A179-E5567573A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633AF-0F94-42BC-81F0-8D03E621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07C39-3E4A-41A1-B102-34CEB676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813CE-8F7E-4870-9760-525CE30D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3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3D7F-F395-41D1-85A0-8B56E818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4049-1537-426C-BA94-6F4E1BBB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9CE8A-0AE8-44C1-A99F-9414D2185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6FD5B-5F43-4ACA-944B-77A56953C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A6366-5571-4B4B-BD72-9F16D503A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6EB30-E974-4D7A-8ECB-C0A5B9F5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681B5-DBFA-4FA1-91A6-FCC778D1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C1A44-A411-42E2-BADF-60AD273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50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18F0-5C5B-4338-A70E-C1560C5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B1C6-6A67-4C6B-9CA5-53C8F5B8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24D74-3037-4761-8E17-5B6EEB9C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85F0-D551-42BE-A641-F5E0930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364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6CACA-98E8-4962-A02F-1A866B5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0FC51-D371-4863-A031-AD453336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058B5-F488-4012-9CFC-A4DE27BE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011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4026-D19F-4710-9477-1E104027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99C8-7851-419D-A02F-5D759755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82412-8A39-478C-AAAD-15EA0CB1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41B6C-7011-4C1B-9FDF-28B1117F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8A48B-852C-4536-AF3F-97467AD5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2BFA7-6C76-4321-828C-53B1BEE2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39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5424-AB8B-42DA-88C1-31DFC072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869AD-C2AE-4DA1-B70D-398CF0431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B12DA-E8CB-4243-9975-24231A6BA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6A4F0-A3CC-4EAD-9525-8FCFFEDF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04C47-451A-488C-B4AF-0DCDF6A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A90D-59A4-4B1B-AF7B-64508846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102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E1216-C332-49B3-9939-597980BB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50391-1917-41E1-AB86-63AE8E29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EC59-C948-4554-8A62-7E78C0028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B4ED-508A-493F-95A4-F7D83DA27137}" type="datetimeFigureOut">
              <a:rPr lang="en-ID" smtClean="0"/>
              <a:t>14/01/2022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5E74-4FDD-414A-9BBA-D752EC02A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65D3-D79A-4DBA-90E6-9E99A6F0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F20D-A4C0-46E2-B2D8-5A03B09022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2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D4A8C6-41F7-4DC5-A867-20F0A0192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40405"/>
              </p:ext>
            </p:extLst>
          </p:nvPr>
        </p:nvGraphicFramePr>
        <p:xfrm>
          <a:off x="0" y="0"/>
          <a:ext cx="911894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62">
                  <a:extLst>
                    <a:ext uri="{9D8B030D-6E8A-4147-A177-3AD203B41FA5}">
                      <a16:colId xmlns:a16="http://schemas.microsoft.com/office/drawing/2014/main" val="591415574"/>
                    </a:ext>
                  </a:extLst>
                </a:gridCol>
                <a:gridCol w="1275717">
                  <a:extLst>
                    <a:ext uri="{9D8B030D-6E8A-4147-A177-3AD203B41FA5}">
                      <a16:colId xmlns:a16="http://schemas.microsoft.com/office/drawing/2014/main" val="2326234404"/>
                    </a:ext>
                  </a:extLst>
                </a:gridCol>
                <a:gridCol w="1197642">
                  <a:extLst>
                    <a:ext uri="{9D8B030D-6E8A-4147-A177-3AD203B41FA5}">
                      <a16:colId xmlns:a16="http://schemas.microsoft.com/office/drawing/2014/main" val="4117674196"/>
                    </a:ext>
                  </a:extLst>
                </a:gridCol>
                <a:gridCol w="2449938">
                  <a:extLst>
                    <a:ext uri="{9D8B030D-6E8A-4147-A177-3AD203B41FA5}">
                      <a16:colId xmlns:a16="http://schemas.microsoft.com/office/drawing/2014/main" val="1475971281"/>
                    </a:ext>
                  </a:extLst>
                </a:gridCol>
                <a:gridCol w="1823790">
                  <a:extLst>
                    <a:ext uri="{9D8B030D-6E8A-4147-A177-3AD203B41FA5}">
                      <a16:colId xmlns:a16="http://schemas.microsoft.com/office/drawing/2014/main" val="1134811298"/>
                    </a:ext>
                  </a:extLst>
                </a:gridCol>
              </a:tblGrid>
              <a:tr h="51235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Kuantitas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Catatan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0660656"/>
                  </a:ext>
                </a:extLst>
              </a:tr>
              <a:tr h="5123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VILLA Sun In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70282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Family suite 4 orang/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kamar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890.000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11.570.000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TIDAK BISA DI CEK 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54626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Ball Room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350.000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1.750.000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37592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Sarapan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pertama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32.000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1.600.000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26945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pertama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85.000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4.250.000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93741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kedua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42.500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2.125.000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96426"/>
                  </a:ext>
                </a:extLst>
              </a:tr>
              <a:tr h="5123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Transportasi</a:t>
                      </a:r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58264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Bis 50 orang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3.100.000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6.200.000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82374"/>
                  </a:ext>
                </a:extLst>
              </a:tr>
              <a:tr h="51235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Tiket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Masuk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27302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27.805.000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146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92672-ECDD-4784-B06F-96A1EF62FECA}"/>
              </a:ext>
            </a:extLst>
          </p:cNvPr>
          <p:cNvSpPr txBox="1"/>
          <p:nvPr/>
        </p:nvSpPr>
        <p:spPr>
          <a:xfrm>
            <a:off x="9319365" y="2156062"/>
            <a:ext cx="238347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Dosen</a:t>
            </a:r>
            <a:r>
              <a:rPr lang="en-US" dirty="0"/>
              <a:t> 350.000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Mahasiswa</a:t>
            </a:r>
            <a:r>
              <a:rPr lang="en-US" dirty="0"/>
              <a:t> 232.000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505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6151C40-8E03-4533-9EDB-BEE73CAEC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40522"/>
              </p:ext>
            </p:extLst>
          </p:nvPr>
        </p:nvGraphicFramePr>
        <p:xfrm>
          <a:off x="0" y="0"/>
          <a:ext cx="8855903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312">
                  <a:extLst>
                    <a:ext uri="{9D8B030D-6E8A-4147-A177-3AD203B41FA5}">
                      <a16:colId xmlns:a16="http://schemas.microsoft.com/office/drawing/2014/main" val="591415574"/>
                    </a:ext>
                  </a:extLst>
                </a:gridCol>
                <a:gridCol w="1202811">
                  <a:extLst>
                    <a:ext uri="{9D8B030D-6E8A-4147-A177-3AD203B41FA5}">
                      <a16:colId xmlns:a16="http://schemas.microsoft.com/office/drawing/2014/main" val="2326234404"/>
                    </a:ext>
                  </a:extLst>
                </a:gridCol>
                <a:gridCol w="1129198">
                  <a:extLst>
                    <a:ext uri="{9D8B030D-6E8A-4147-A177-3AD203B41FA5}">
                      <a16:colId xmlns:a16="http://schemas.microsoft.com/office/drawing/2014/main" val="4117674196"/>
                    </a:ext>
                  </a:extLst>
                </a:gridCol>
                <a:gridCol w="1515791">
                  <a:extLst>
                    <a:ext uri="{9D8B030D-6E8A-4147-A177-3AD203B41FA5}">
                      <a16:colId xmlns:a16="http://schemas.microsoft.com/office/drawing/2014/main" val="1475971281"/>
                    </a:ext>
                  </a:extLst>
                </a:gridCol>
                <a:gridCol w="2771791">
                  <a:extLst>
                    <a:ext uri="{9D8B030D-6E8A-4147-A177-3AD203B41FA5}">
                      <a16:colId xmlns:a16="http://schemas.microsoft.com/office/drawing/2014/main" val="1134811298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Kuantitas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Catatan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0660656"/>
                  </a:ext>
                </a:extLst>
              </a:tr>
              <a:tr h="39396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VILLA  SURYA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470282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Family suite 2 orang/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kamar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Mahasiswa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290.000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2.610.000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SOLD OUT di AGODA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354626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Ekstra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180.000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1.620.000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337592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Kamar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Junior Suite Room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765.000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4.590.000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 di AGODA 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126945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2x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pertama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85.000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4.250.000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693741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2x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kedua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85.000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4.250.000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8096426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Sarapan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pertama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32.000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1.600.000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4829493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Tiket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Masuk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Pangandaran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310.000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310.000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458264"/>
                  </a:ext>
                </a:extLst>
              </a:tr>
              <a:tr h="39396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Transportasi</a:t>
                      </a:r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8182374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Bis 50 orang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3.100.000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6.200.000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Include Driver dan BBM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130463"/>
                  </a:ext>
                </a:extLst>
              </a:tr>
              <a:tr h="39396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Outbound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427302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Citumang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80.000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-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-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Bayar masing”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5114639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25.430.000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097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BDA39B-DBD6-4783-99E7-557406D45833}"/>
              </a:ext>
            </a:extLst>
          </p:cNvPr>
          <p:cNvSpPr txBox="1"/>
          <p:nvPr/>
        </p:nvSpPr>
        <p:spPr>
          <a:xfrm>
            <a:off x="8855902" y="2581374"/>
            <a:ext cx="238347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Dosen</a:t>
            </a:r>
            <a:r>
              <a:rPr lang="en-US" dirty="0"/>
              <a:t> 350.000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Mahasiswa</a:t>
            </a:r>
            <a:r>
              <a:rPr lang="en-US" dirty="0"/>
              <a:t> 200.000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470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232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puipt-aicoms@outlook.com</dc:creator>
  <cp:lastModifiedBy>puipt-aicoms@outlook.com</cp:lastModifiedBy>
  <cp:revision>4</cp:revision>
  <dcterms:created xsi:type="dcterms:W3CDTF">2022-01-14T06:03:43Z</dcterms:created>
  <dcterms:modified xsi:type="dcterms:W3CDTF">2022-01-14T13:18:22Z</dcterms:modified>
</cp:coreProperties>
</file>