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388-0EFF-4201-808A-9C292BB2C534}" type="datetimeFigureOut">
              <a:rPr lang="nl-NL" smtClean="0"/>
              <a:t>4-4-2017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329A-E037-4C33-B2EC-4B09123A1A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156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388-0EFF-4201-808A-9C292BB2C534}" type="datetimeFigureOut">
              <a:rPr lang="nl-NL" smtClean="0"/>
              <a:t>4-4-2017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329A-E037-4C33-B2EC-4B09123A1A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042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388-0EFF-4201-808A-9C292BB2C534}" type="datetimeFigureOut">
              <a:rPr lang="nl-NL" smtClean="0"/>
              <a:t>4-4-2017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329A-E037-4C33-B2EC-4B09123A1A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530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388-0EFF-4201-808A-9C292BB2C534}" type="datetimeFigureOut">
              <a:rPr lang="nl-NL" smtClean="0"/>
              <a:t>4-4-2017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329A-E037-4C33-B2EC-4B09123A1A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456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388-0EFF-4201-808A-9C292BB2C534}" type="datetimeFigureOut">
              <a:rPr lang="nl-NL" smtClean="0"/>
              <a:t>4-4-2017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329A-E037-4C33-B2EC-4B09123A1A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265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388-0EFF-4201-808A-9C292BB2C534}" type="datetimeFigureOut">
              <a:rPr lang="nl-NL" smtClean="0"/>
              <a:t>4-4-2017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329A-E037-4C33-B2EC-4B09123A1A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416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388-0EFF-4201-808A-9C292BB2C534}" type="datetimeFigureOut">
              <a:rPr lang="nl-NL" smtClean="0"/>
              <a:t>4-4-2017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329A-E037-4C33-B2EC-4B09123A1A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842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388-0EFF-4201-808A-9C292BB2C534}" type="datetimeFigureOut">
              <a:rPr lang="nl-NL" smtClean="0"/>
              <a:t>4-4-2017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329A-E037-4C33-B2EC-4B09123A1A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997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388-0EFF-4201-808A-9C292BB2C534}" type="datetimeFigureOut">
              <a:rPr lang="nl-NL" smtClean="0"/>
              <a:t>4-4-2017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329A-E037-4C33-B2EC-4B09123A1A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79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388-0EFF-4201-808A-9C292BB2C534}" type="datetimeFigureOut">
              <a:rPr lang="nl-NL" smtClean="0"/>
              <a:t>4-4-2017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329A-E037-4C33-B2EC-4B09123A1A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347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388-0EFF-4201-808A-9C292BB2C534}" type="datetimeFigureOut">
              <a:rPr lang="nl-NL" smtClean="0"/>
              <a:t>4-4-2017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329A-E037-4C33-B2EC-4B09123A1A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107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64388-0EFF-4201-808A-9C292BB2C534}" type="datetimeFigureOut">
              <a:rPr lang="nl-NL" smtClean="0"/>
              <a:t>4-4-2017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9329A-E037-4C33-B2EC-4B09123A1A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562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De Gokkers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Een gok applicatie en een website.</a:t>
            </a:r>
          </a:p>
          <a:p>
            <a:endParaRPr lang="nl-NL" dirty="0"/>
          </a:p>
          <a:p>
            <a:r>
              <a:rPr lang="nl-NL" dirty="0" err="1"/>
              <a:t>By</a:t>
            </a:r>
            <a:r>
              <a:rPr lang="nl-NL" dirty="0"/>
              <a:t>: Guido, Corné en Bjorn</a:t>
            </a:r>
          </a:p>
        </p:txBody>
      </p:sp>
    </p:spTree>
    <p:extLst>
      <p:ext uri="{BB962C8B-B14F-4D97-AF65-F5344CB8AC3E}">
        <p14:creationId xmlns:p14="http://schemas.microsoft.com/office/powerpoint/2010/main" val="405562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Inhoud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4850423" cy="4351338"/>
          </a:xfrm>
        </p:spPr>
        <p:txBody>
          <a:bodyPr/>
          <a:lstStyle/>
          <a:p>
            <a:r>
              <a:rPr lang="nl-NL" dirty="0"/>
              <a:t>Opdracht beschrijving</a:t>
            </a:r>
          </a:p>
          <a:p>
            <a:r>
              <a:rPr lang="nl-NL" dirty="0"/>
              <a:t>De Applicatie			</a:t>
            </a:r>
          </a:p>
          <a:p>
            <a:pPr lvl="1"/>
            <a:r>
              <a:rPr lang="nl-NL" dirty="0"/>
              <a:t>Problemen</a:t>
            </a:r>
          </a:p>
          <a:p>
            <a:pPr lvl="1"/>
            <a:r>
              <a:rPr lang="nl-NL" dirty="0"/>
              <a:t>Oplossingen</a:t>
            </a:r>
          </a:p>
          <a:p>
            <a:pPr lvl="1"/>
            <a:r>
              <a:rPr lang="nl-NL" dirty="0"/>
              <a:t>Technische Test</a:t>
            </a:r>
          </a:p>
          <a:p>
            <a:pPr lvl="1"/>
            <a:r>
              <a:rPr lang="nl-NL" dirty="0"/>
              <a:t>Functionele Test</a:t>
            </a:r>
          </a:p>
          <a:p>
            <a:pPr marL="457200" lvl="1" indent="0">
              <a:buNone/>
            </a:pPr>
            <a:endParaRPr lang="nl-NL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5580184" y="1825625"/>
            <a:ext cx="48504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De Website			</a:t>
            </a:r>
          </a:p>
          <a:p>
            <a:pPr lvl="1"/>
            <a:r>
              <a:rPr lang="nl-NL" dirty="0"/>
              <a:t>Problemen</a:t>
            </a:r>
          </a:p>
          <a:p>
            <a:pPr lvl="1"/>
            <a:r>
              <a:rPr lang="nl-NL" dirty="0"/>
              <a:t>Oplossingen</a:t>
            </a:r>
          </a:p>
          <a:p>
            <a:pPr lvl="1"/>
            <a:r>
              <a:rPr lang="nl-NL" dirty="0"/>
              <a:t>Technische Test</a:t>
            </a:r>
          </a:p>
          <a:p>
            <a:pPr lvl="1"/>
            <a:r>
              <a:rPr lang="nl-NL" dirty="0"/>
              <a:t>Functionele Test</a:t>
            </a:r>
          </a:p>
          <a:p>
            <a:r>
              <a:rPr lang="nl-NL" dirty="0"/>
              <a:t>Conclusie</a:t>
            </a:r>
          </a:p>
        </p:txBody>
      </p:sp>
    </p:spTree>
    <p:extLst>
      <p:ext uri="{BB962C8B-B14F-4D97-AF65-F5344CB8AC3E}">
        <p14:creationId xmlns:p14="http://schemas.microsoft.com/office/powerpoint/2010/main" val="192466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5446" y="83771"/>
            <a:ext cx="10515600" cy="1325563"/>
          </a:xfrm>
        </p:spPr>
        <p:txBody>
          <a:bodyPr/>
          <a:lstStyle/>
          <a:p>
            <a:r>
              <a:rPr lang="nl-NL" dirty="0"/>
              <a:t>De Opdracht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076" y="4058770"/>
            <a:ext cx="5146487" cy="2516777"/>
          </a:xfrm>
        </p:spPr>
      </p:pic>
      <p:sp>
        <p:nvSpPr>
          <p:cNvPr id="7" name="Tekstvak 6"/>
          <p:cNvSpPr txBox="1"/>
          <p:nvPr/>
        </p:nvSpPr>
        <p:spPr>
          <a:xfrm>
            <a:off x="275436" y="1292225"/>
            <a:ext cx="59407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De opdracht voor ons was om een race te maken met 5 komodovaranen waarvan er 1 meer kans zou hebben om te winnen.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Een website bouwen waarvandaan men de applicatie kan downloaden. Dit kan alleen wanneer hij/zij ingelogd is en dus geregistreerd is.</a:t>
            </a:r>
          </a:p>
        </p:txBody>
      </p:sp>
    </p:spTree>
    <p:extLst>
      <p:ext uri="{BB962C8B-B14F-4D97-AF65-F5344CB8AC3E}">
        <p14:creationId xmlns:p14="http://schemas.microsoft.com/office/powerpoint/2010/main" val="104543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5446" y="83771"/>
            <a:ext cx="10515600" cy="1325563"/>
          </a:xfrm>
        </p:spPr>
        <p:txBody>
          <a:bodyPr/>
          <a:lstStyle/>
          <a:p>
            <a:r>
              <a:rPr lang="nl-NL" dirty="0"/>
              <a:t>De Applicatie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636" y="1292225"/>
            <a:ext cx="8897928" cy="4351338"/>
          </a:xfrm>
        </p:spPr>
      </p:pic>
      <p:sp>
        <p:nvSpPr>
          <p:cNvPr id="7" name="Tekstvak 6"/>
          <p:cNvSpPr txBox="1"/>
          <p:nvPr/>
        </p:nvSpPr>
        <p:spPr>
          <a:xfrm>
            <a:off x="275436" y="1292225"/>
            <a:ext cx="26084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Via de radio buttons kan je de speler selecteren waar je mee wilt inzetten.</a:t>
            </a:r>
          </a:p>
          <a:p>
            <a:pPr marL="285750" indent="-285750">
              <a:buFontTx/>
              <a:buChar char="-"/>
            </a:pPr>
            <a:r>
              <a:rPr lang="nl-NL" dirty="0"/>
              <a:t> Via “Bet </a:t>
            </a:r>
            <a:r>
              <a:rPr lang="nl-NL" dirty="0" err="1"/>
              <a:t>Amount</a:t>
            </a:r>
            <a:r>
              <a:rPr lang="nl-NL" dirty="0"/>
              <a:t>” kan je je inzet kiezen tussen 0 en 15.</a:t>
            </a:r>
          </a:p>
          <a:p>
            <a:pPr marL="285750" indent="-285750">
              <a:buFontTx/>
              <a:buChar char="-"/>
            </a:pPr>
            <a:r>
              <a:rPr lang="nl-NL" dirty="0"/>
              <a:t>Via “Dragon </a:t>
            </a:r>
            <a:r>
              <a:rPr lang="nl-NL" dirty="0" err="1"/>
              <a:t>nmr</a:t>
            </a:r>
            <a:r>
              <a:rPr lang="nl-NL" dirty="0"/>
              <a:t>.” kan je kiezen op welke varaan je wed.</a:t>
            </a:r>
          </a:p>
          <a:p>
            <a:pPr marL="285750" indent="-285750">
              <a:buFontTx/>
              <a:buChar char="-"/>
            </a:pPr>
            <a:r>
              <a:rPr lang="nl-NL" dirty="0"/>
              <a:t>“Bet!” Door hierop te klikken wordt je inzet en varaan nummer ingezet bij de persoon die geselecteerd is.</a:t>
            </a:r>
          </a:p>
          <a:p>
            <a:pPr marL="285750" indent="-285750">
              <a:buFontTx/>
              <a:buChar char="-"/>
            </a:pPr>
            <a:r>
              <a:rPr lang="nl-NL" dirty="0"/>
              <a:t>“Start!” Door hierop te klikken start de race.</a:t>
            </a:r>
          </a:p>
        </p:txBody>
      </p:sp>
    </p:spTree>
    <p:extLst>
      <p:ext uri="{BB962C8B-B14F-4D97-AF65-F5344CB8AC3E}">
        <p14:creationId xmlns:p14="http://schemas.microsoft.com/office/powerpoint/2010/main" val="183030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5446" y="83771"/>
            <a:ext cx="10515600" cy="1325563"/>
          </a:xfrm>
        </p:spPr>
        <p:txBody>
          <a:bodyPr/>
          <a:lstStyle/>
          <a:p>
            <a:r>
              <a:rPr lang="nl-NL" dirty="0"/>
              <a:t>De Applicatie: Problemen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99" y="3978867"/>
            <a:ext cx="5076149" cy="2482380"/>
          </a:xfrm>
        </p:spPr>
      </p:pic>
      <p:sp>
        <p:nvSpPr>
          <p:cNvPr id="7" name="Tekstvak 6"/>
          <p:cNvSpPr txBox="1"/>
          <p:nvPr/>
        </p:nvSpPr>
        <p:spPr>
          <a:xfrm>
            <a:off x="328190" y="1846140"/>
            <a:ext cx="5896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Het was vrij lastig om ervoor te zorgen dat de plaatjes op de juiste manier bewogen en doorzichtig waren.</a:t>
            </a:r>
          </a:p>
          <a:p>
            <a:pPr marL="285750" indent="-285750"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714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5446" y="83771"/>
            <a:ext cx="10515600" cy="1325563"/>
          </a:xfrm>
        </p:spPr>
        <p:txBody>
          <a:bodyPr/>
          <a:lstStyle/>
          <a:p>
            <a:r>
              <a:rPr lang="nl-NL" dirty="0"/>
              <a:t>De Applicatie: Oplossingen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99" y="3978867"/>
            <a:ext cx="5076149" cy="2482380"/>
          </a:xfrm>
        </p:spPr>
      </p:pic>
      <p:sp>
        <p:nvSpPr>
          <p:cNvPr id="7" name="Tekstvak 6"/>
          <p:cNvSpPr txBox="1"/>
          <p:nvPr/>
        </p:nvSpPr>
        <p:spPr>
          <a:xfrm>
            <a:off x="328190" y="1846140"/>
            <a:ext cx="5896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Er waren niet veel problemen en dus hadden we ook niet veel oplossingen. Het maken van de applicatie verliep vrij vlot.</a:t>
            </a:r>
          </a:p>
          <a:p>
            <a:pPr marL="285750" indent="-285750"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9476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5446" y="83771"/>
            <a:ext cx="10515600" cy="1325563"/>
          </a:xfrm>
        </p:spPr>
        <p:txBody>
          <a:bodyPr/>
          <a:lstStyle/>
          <a:p>
            <a:r>
              <a:rPr lang="nl-NL" dirty="0"/>
              <a:t>De Applicatie: Technische test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99" y="3978867"/>
            <a:ext cx="5076149" cy="2482380"/>
          </a:xfrm>
        </p:spPr>
      </p:pic>
      <p:sp>
        <p:nvSpPr>
          <p:cNvPr id="7" name="Tekstvak 6"/>
          <p:cNvSpPr txBox="1"/>
          <p:nvPr/>
        </p:nvSpPr>
        <p:spPr>
          <a:xfrm>
            <a:off x="328190" y="1846140"/>
            <a:ext cx="5896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Uit de technische test is gebleken dat er goed gewerkt is binnen de werkomgeving.</a:t>
            </a:r>
          </a:p>
          <a:p>
            <a:pPr marL="285750" indent="-285750">
              <a:buFontTx/>
              <a:buChar char="-"/>
            </a:pPr>
            <a:r>
              <a:rPr lang="nl-NL" dirty="0"/>
              <a:t>Er staat nog veel in commentaar wat we eigenlijk weg hadden kunnen halen.</a:t>
            </a:r>
          </a:p>
          <a:p>
            <a:pPr marL="285750" indent="-285750"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158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5446" y="83771"/>
            <a:ext cx="10515600" cy="1325563"/>
          </a:xfrm>
        </p:spPr>
        <p:txBody>
          <a:bodyPr/>
          <a:lstStyle/>
          <a:p>
            <a:r>
              <a:rPr lang="nl-NL" dirty="0"/>
              <a:t>De Applicatie: Functionele test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99" y="3978867"/>
            <a:ext cx="5076149" cy="2482380"/>
          </a:xfrm>
        </p:spPr>
      </p:pic>
      <p:sp>
        <p:nvSpPr>
          <p:cNvPr id="7" name="Tekstvak 6"/>
          <p:cNvSpPr txBox="1"/>
          <p:nvPr/>
        </p:nvSpPr>
        <p:spPr>
          <a:xfrm>
            <a:off x="328190" y="1846140"/>
            <a:ext cx="58967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Uit de functionele test is gebleken dat de applicatie redelijk goed loopt.</a:t>
            </a:r>
          </a:p>
          <a:p>
            <a:pPr marL="285750" indent="-285750">
              <a:buFontTx/>
              <a:buChar char="-"/>
            </a:pPr>
            <a:r>
              <a:rPr lang="nl-NL" dirty="0"/>
              <a:t>Het blijkt dat als de applicatie een bepaalde periode stil staat, dat er niet meer gewed kan worden.</a:t>
            </a:r>
          </a:p>
          <a:p>
            <a:pPr marL="285750" indent="-285750">
              <a:buFontTx/>
              <a:buChar char="-"/>
            </a:pPr>
            <a:r>
              <a:rPr lang="nl-NL" dirty="0"/>
              <a:t>Er zou nog een reset button gewenst zijn of een methode om de varanen na de uitbetaling weer terug op hun startpositie te zetten.</a:t>
            </a:r>
          </a:p>
        </p:txBody>
      </p:sp>
    </p:spTree>
    <p:extLst>
      <p:ext uri="{BB962C8B-B14F-4D97-AF65-F5344CB8AC3E}">
        <p14:creationId xmlns:p14="http://schemas.microsoft.com/office/powerpoint/2010/main" val="389155427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300</Words>
  <Application>Microsoft Office PowerPoint</Application>
  <PresentationFormat>Breedbeeld</PresentationFormat>
  <Paragraphs>38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De Gokkers</vt:lpstr>
      <vt:lpstr>Inhoud</vt:lpstr>
      <vt:lpstr>De Opdracht</vt:lpstr>
      <vt:lpstr>De Applicatie</vt:lpstr>
      <vt:lpstr>De Applicatie: Problemen</vt:lpstr>
      <vt:lpstr>De Applicatie: Oplossingen</vt:lpstr>
      <vt:lpstr>De Applicatie: Technische test</vt:lpstr>
      <vt:lpstr>De Applicatie: Functionele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Gokkers</dc:title>
  <dc:creator>Bjorn</dc:creator>
  <cp:lastModifiedBy>Bjorn</cp:lastModifiedBy>
  <cp:revision>6</cp:revision>
  <dcterms:created xsi:type="dcterms:W3CDTF">2017-04-04T14:12:16Z</dcterms:created>
  <dcterms:modified xsi:type="dcterms:W3CDTF">2017-04-04T19:39:16Z</dcterms:modified>
</cp:coreProperties>
</file>