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Nunito" panose="020B0604020202020204" charset="-94"/>
      <p:regular r:id="rId7"/>
      <p:bold r:id="rId8"/>
      <p:italic r:id="rId9"/>
      <p:bold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7dbead51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7dbead51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7dbead51b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7dbead51b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8588b8e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8588b8e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0000"/>
                </a:solidFill>
              </a:rPr>
              <a:t>R</a:t>
            </a:r>
            <a:r>
              <a:rPr lang="tr">
                <a:solidFill>
                  <a:srgbClr val="00FF00"/>
                </a:solidFill>
              </a:rPr>
              <a:t>G</a:t>
            </a:r>
            <a:r>
              <a:rPr lang="tr">
                <a:solidFill>
                  <a:srgbClr val="0000FF"/>
                </a:solidFill>
              </a:rPr>
              <a:t>B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/>
          <p:nvPr/>
        </p:nvSpPr>
        <p:spPr>
          <a:xfrm>
            <a:off x="2821038" y="2571750"/>
            <a:ext cx="99900" cy="963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1951638" y="1662900"/>
            <a:ext cx="1838700" cy="1817700"/>
          </a:xfrm>
          <a:prstGeom prst="ellipse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1542588" y="1247100"/>
            <a:ext cx="2656800" cy="2649300"/>
          </a:xfrm>
          <a:prstGeom prst="donut">
            <a:avLst>
              <a:gd name="adj" fmla="val 16203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" name="Google Shape;136;p14"/>
          <p:cNvCxnSpPr>
            <a:stCxn id="135" idx="1"/>
            <a:endCxn id="133" idx="0"/>
          </p:cNvCxnSpPr>
          <p:nvPr/>
        </p:nvCxnSpPr>
        <p:spPr>
          <a:xfrm>
            <a:off x="1931667" y="1635081"/>
            <a:ext cx="939300" cy="93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4"/>
          <p:cNvCxnSpPr>
            <a:stCxn id="135" idx="7"/>
            <a:endCxn id="133" idx="0"/>
          </p:cNvCxnSpPr>
          <p:nvPr/>
        </p:nvCxnSpPr>
        <p:spPr>
          <a:xfrm flipH="1">
            <a:off x="2871008" y="1635081"/>
            <a:ext cx="939300" cy="93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14"/>
          <p:cNvCxnSpPr>
            <a:stCxn id="135" idx="4"/>
            <a:endCxn id="133" idx="0"/>
          </p:cNvCxnSpPr>
          <p:nvPr/>
        </p:nvCxnSpPr>
        <p:spPr>
          <a:xfrm rot="10800000">
            <a:off x="2870988" y="2571900"/>
            <a:ext cx="0" cy="132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4"/>
          <p:cNvSpPr/>
          <p:nvPr/>
        </p:nvSpPr>
        <p:spPr>
          <a:xfrm>
            <a:off x="2741538" y="1973925"/>
            <a:ext cx="258900" cy="258900"/>
          </a:xfrm>
          <a:prstGeom prst="ellipse">
            <a:avLst/>
          </a:prstGeom>
          <a:solidFill>
            <a:srgbClr val="00FF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4"/>
          <p:cNvSpPr/>
          <p:nvPr/>
        </p:nvSpPr>
        <p:spPr>
          <a:xfrm>
            <a:off x="3144613" y="2616300"/>
            <a:ext cx="258900" cy="258900"/>
          </a:xfrm>
          <a:prstGeom prst="ellipse">
            <a:avLst/>
          </a:prstGeom>
          <a:solidFill>
            <a:srgbClr val="0000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2338463" y="2616300"/>
            <a:ext cx="258900" cy="258900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ctrTitle" idx="4294967295"/>
          </p:nvPr>
        </p:nvSpPr>
        <p:spPr>
          <a:xfrm>
            <a:off x="5540112" y="590700"/>
            <a:ext cx="1854601" cy="730500"/>
          </a:xfrm>
          <a:prstGeom prst="rect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500">
                <a:solidFill>
                  <a:schemeClr val="dk2"/>
                </a:solidFill>
              </a:rPr>
              <a:t>[</a:t>
            </a:r>
            <a:r>
              <a:rPr lang="tr" sz="3500">
                <a:solidFill>
                  <a:srgbClr val="FF0000"/>
                </a:solidFill>
              </a:rPr>
              <a:t>R</a:t>
            </a:r>
            <a:r>
              <a:rPr lang="tr" sz="3500">
                <a:solidFill>
                  <a:schemeClr val="dk2"/>
                </a:solidFill>
              </a:rPr>
              <a:t>,</a:t>
            </a:r>
            <a:r>
              <a:rPr lang="tr" sz="3500">
                <a:solidFill>
                  <a:srgbClr val="FF0000"/>
                </a:solidFill>
              </a:rPr>
              <a:t> </a:t>
            </a:r>
            <a:r>
              <a:rPr lang="tr" sz="3500">
                <a:solidFill>
                  <a:srgbClr val="00FF00"/>
                </a:solidFill>
              </a:rPr>
              <a:t>G</a:t>
            </a:r>
            <a:r>
              <a:rPr lang="tr" sz="3500">
                <a:solidFill>
                  <a:schemeClr val="dk2"/>
                </a:solidFill>
              </a:rPr>
              <a:t>,</a:t>
            </a:r>
            <a:r>
              <a:rPr lang="tr" sz="3500">
                <a:solidFill>
                  <a:srgbClr val="00FF00"/>
                </a:solidFill>
              </a:rPr>
              <a:t> </a:t>
            </a:r>
            <a:r>
              <a:rPr lang="tr" sz="3500">
                <a:solidFill>
                  <a:srgbClr val="0000FF"/>
                </a:solidFill>
              </a:rPr>
              <a:t>B</a:t>
            </a:r>
            <a:r>
              <a:rPr lang="tr" sz="3500">
                <a:solidFill>
                  <a:schemeClr val="dk2"/>
                </a:solidFill>
              </a:rPr>
              <a:t>]</a:t>
            </a:r>
            <a:endParaRPr sz="3500">
              <a:solidFill>
                <a:schemeClr val="dk2"/>
              </a:solidFill>
            </a:endParaRPr>
          </a:p>
        </p:txBody>
      </p:sp>
      <p:sp>
        <p:nvSpPr>
          <p:cNvPr id="143" name="Google Shape;143;p14"/>
          <p:cNvSpPr txBox="1">
            <a:spLocks noGrp="1"/>
          </p:cNvSpPr>
          <p:nvPr>
            <p:ph type="ctrTitle" idx="4294967295"/>
          </p:nvPr>
        </p:nvSpPr>
        <p:spPr>
          <a:xfrm>
            <a:off x="5407213" y="2206500"/>
            <a:ext cx="2133274" cy="730500"/>
          </a:xfrm>
          <a:prstGeom prst="rect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 sz="1850">
                <a:solidFill>
                  <a:schemeClr val="dk2"/>
                </a:solidFill>
              </a:rPr>
              <a:t>[</a:t>
            </a:r>
            <a:r>
              <a:rPr lang="tr" sz="1850">
                <a:solidFill>
                  <a:srgbClr val="FF0000"/>
                </a:solidFill>
              </a:rPr>
              <a:t>R</a:t>
            </a:r>
            <a:r>
              <a:rPr lang="tr" sz="1850">
                <a:solidFill>
                  <a:srgbClr val="000000"/>
                </a:solidFill>
              </a:rPr>
              <a:t>ed</a:t>
            </a:r>
            <a:r>
              <a:rPr lang="tr" sz="1850">
                <a:solidFill>
                  <a:schemeClr val="dk2"/>
                </a:solidFill>
              </a:rPr>
              <a:t>,</a:t>
            </a:r>
            <a:r>
              <a:rPr lang="tr" sz="1850">
                <a:solidFill>
                  <a:srgbClr val="FF0000"/>
                </a:solidFill>
              </a:rPr>
              <a:t> </a:t>
            </a:r>
            <a:r>
              <a:rPr lang="tr" sz="1850">
                <a:solidFill>
                  <a:srgbClr val="00FF00"/>
                </a:solidFill>
              </a:rPr>
              <a:t>G</a:t>
            </a:r>
            <a:r>
              <a:rPr lang="tr" sz="1850">
                <a:solidFill>
                  <a:schemeClr val="dk2"/>
                </a:solidFill>
              </a:rPr>
              <a:t>reen,</a:t>
            </a:r>
            <a:r>
              <a:rPr lang="tr" sz="1850">
                <a:solidFill>
                  <a:srgbClr val="00FF00"/>
                </a:solidFill>
              </a:rPr>
              <a:t> </a:t>
            </a:r>
            <a:r>
              <a:rPr lang="tr" sz="1850">
                <a:solidFill>
                  <a:srgbClr val="0000FF"/>
                </a:solidFill>
              </a:rPr>
              <a:t>B</a:t>
            </a:r>
            <a:r>
              <a:rPr lang="tr" sz="1850">
                <a:solidFill>
                  <a:srgbClr val="000000"/>
                </a:solidFill>
              </a:rPr>
              <a:t>lue</a:t>
            </a:r>
            <a:r>
              <a:rPr lang="tr" sz="1850">
                <a:solidFill>
                  <a:schemeClr val="dk2"/>
                </a:solidFill>
              </a:rPr>
              <a:t>]</a:t>
            </a:r>
            <a:endParaRPr sz="1850">
              <a:solidFill>
                <a:schemeClr val="dk2"/>
              </a:solidFill>
            </a:endParaRPr>
          </a:p>
        </p:txBody>
      </p:sp>
      <p:cxnSp>
        <p:nvCxnSpPr>
          <p:cNvPr id="144" name="Google Shape;144;p14"/>
          <p:cNvCxnSpPr/>
          <p:nvPr/>
        </p:nvCxnSpPr>
        <p:spPr>
          <a:xfrm>
            <a:off x="6464614" y="1321204"/>
            <a:ext cx="0" cy="885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5" name="Google Shape;145;p14"/>
          <p:cNvSpPr txBox="1">
            <a:spLocks noGrp="1"/>
          </p:cNvSpPr>
          <p:nvPr>
            <p:ph type="ctrTitle" idx="4294967295"/>
          </p:nvPr>
        </p:nvSpPr>
        <p:spPr>
          <a:xfrm>
            <a:off x="5317512" y="3822300"/>
            <a:ext cx="2322365" cy="730500"/>
          </a:xfrm>
          <a:prstGeom prst="rect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 sz="1850">
                <a:solidFill>
                  <a:schemeClr val="dk2"/>
                </a:solidFill>
              </a:rPr>
              <a:t>[</a:t>
            </a:r>
            <a:r>
              <a:rPr lang="tr" sz="1850">
                <a:solidFill>
                  <a:srgbClr val="FF0000"/>
                </a:solidFill>
              </a:rPr>
              <a:t>K</a:t>
            </a:r>
            <a:r>
              <a:rPr lang="tr" sz="1850">
                <a:solidFill>
                  <a:schemeClr val="dk2"/>
                </a:solidFill>
              </a:rPr>
              <a:t>ırmızı,</a:t>
            </a:r>
            <a:r>
              <a:rPr lang="tr" sz="1850">
                <a:solidFill>
                  <a:srgbClr val="FF0000"/>
                </a:solidFill>
              </a:rPr>
              <a:t> </a:t>
            </a:r>
            <a:r>
              <a:rPr lang="tr" sz="1850">
                <a:solidFill>
                  <a:srgbClr val="00FF00"/>
                </a:solidFill>
              </a:rPr>
              <a:t>Y</a:t>
            </a:r>
            <a:r>
              <a:rPr lang="tr" sz="1850">
                <a:solidFill>
                  <a:schemeClr val="dk2"/>
                </a:solidFill>
              </a:rPr>
              <a:t>eşil,</a:t>
            </a:r>
            <a:r>
              <a:rPr lang="tr" sz="1850">
                <a:solidFill>
                  <a:srgbClr val="00FF00"/>
                </a:solidFill>
              </a:rPr>
              <a:t> </a:t>
            </a:r>
            <a:r>
              <a:rPr lang="tr" sz="1850">
                <a:solidFill>
                  <a:srgbClr val="0000FF"/>
                </a:solidFill>
              </a:rPr>
              <a:t>M</a:t>
            </a:r>
            <a:r>
              <a:rPr lang="tr" sz="1850">
                <a:solidFill>
                  <a:schemeClr val="dk2"/>
                </a:solidFill>
              </a:rPr>
              <a:t>avi]</a:t>
            </a:r>
            <a:endParaRPr sz="1850">
              <a:solidFill>
                <a:schemeClr val="dk2"/>
              </a:solidFill>
            </a:endParaRPr>
          </a:p>
        </p:txBody>
      </p:sp>
      <p:cxnSp>
        <p:nvCxnSpPr>
          <p:cNvPr id="146" name="Google Shape;146;p14"/>
          <p:cNvCxnSpPr>
            <a:stCxn id="143" idx="2"/>
            <a:endCxn id="145" idx="0"/>
          </p:cNvCxnSpPr>
          <p:nvPr/>
        </p:nvCxnSpPr>
        <p:spPr>
          <a:xfrm>
            <a:off x="6473850" y="2937000"/>
            <a:ext cx="4845" cy="885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/>
          <p:nvPr/>
        </p:nvSpPr>
        <p:spPr>
          <a:xfrm>
            <a:off x="2826300" y="991988"/>
            <a:ext cx="3491400" cy="369300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3110051" y="2522239"/>
            <a:ext cx="837000" cy="825600"/>
          </a:xfrm>
          <a:prstGeom prst="ellipse">
            <a:avLst/>
          </a:prstGeom>
          <a:solidFill>
            <a:srgbClr val="FF0000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4153598" y="2522239"/>
            <a:ext cx="837000" cy="825600"/>
          </a:xfrm>
          <a:prstGeom prst="ellipse">
            <a:avLst/>
          </a:prstGeom>
          <a:solidFill>
            <a:srgbClr val="00FF00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5197145" y="2522239"/>
            <a:ext cx="837000" cy="825600"/>
          </a:xfrm>
          <a:prstGeom prst="ellipse">
            <a:avLst/>
          </a:prstGeom>
          <a:solidFill>
            <a:schemeClr val="accent6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5" name="Google Shape;155;p15"/>
          <p:cNvCxnSpPr>
            <a:stCxn id="152" idx="0"/>
            <a:endCxn id="156" idx="4"/>
          </p:cNvCxnSpPr>
          <p:nvPr/>
        </p:nvCxnSpPr>
        <p:spPr>
          <a:xfrm rot="10800000" flipH="1">
            <a:off x="3528551" y="2061139"/>
            <a:ext cx="1043400" cy="461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15"/>
          <p:cNvCxnSpPr>
            <a:stCxn id="154" idx="0"/>
            <a:endCxn id="156" idx="4"/>
          </p:cNvCxnSpPr>
          <p:nvPr/>
        </p:nvCxnSpPr>
        <p:spPr>
          <a:xfrm rot="10800000">
            <a:off x="4572245" y="2061139"/>
            <a:ext cx="1043400" cy="461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15"/>
          <p:cNvSpPr/>
          <p:nvPr/>
        </p:nvSpPr>
        <p:spPr>
          <a:xfrm>
            <a:off x="4153598" y="1235518"/>
            <a:ext cx="837000" cy="825600"/>
          </a:xfrm>
          <a:prstGeom prst="ellipse">
            <a:avLst/>
          </a:prstGeom>
          <a:solidFill>
            <a:srgbClr val="FF00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4716740" y="3808961"/>
            <a:ext cx="837000" cy="825600"/>
          </a:xfrm>
          <a:prstGeom prst="ellipse">
            <a:avLst/>
          </a:prstGeom>
          <a:solidFill>
            <a:srgbClr val="FFFF00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9" name="Google Shape;159;p15"/>
          <p:cNvCxnSpPr>
            <a:stCxn id="154" idx="4"/>
            <a:endCxn id="158" idx="0"/>
          </p:cNvCxnSpPr>
          <p:nvPr/>
        </p:nvCxnSpPr>
        <p:spPr>
          <a:xfrm flipH="1">
            <a:off x="5135345" y="3347839"/>
            <a:ext cx="480300" cy="461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15"/>
          <p:cNvCxnSpPr>
            <a:stCxn id="153" idx="4"/>
            <a:endCxn id="158" idx="0"/>
          </p:cNvCxnSpPr>
          <p:nvPr/>
        </p:nvCxnSpPr>
        <p:spPr>
          <a:xfrm>
            <a:off x="4572098" y="3347839"/>
            <a:ext cx="563100" cy="461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" name="Google Shape;161;p15"/>
          <p:cNvSpPr/>
          <p:nvPr/>
        </p:nvSpPr>
        <p:spPr>
          <a:xfrm>
            <a:off x="3571224" y="3809100"/>
            <a:ext cx="837000" cy="825600"/>
          </a:xfrm>
          <a:prstGeom prst="ellipse">
            <a:avLst/>
          </a:prstGeom>
          <a:solidFill>
            <a:srgbClr val="00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2" name="Google Shape;162;p15"/>
          <p:cNvCxnSpPr>
            <a:stCxn id="153" idx="4"/>
            <a:endCxn id="161" idx="0"/>
          </p:cNvCxnSpPr>
          <p:nvPr/>
        </p:nvCxnSpPr>
        <p:spPr>
          <a:xfrm flipH="1">
            <a:off x="3989798" y="3347839"/>
            <a:ext cx="582300" cy="46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15"/>
          <p:cNvCxnSpPr>
            <a:stCxn id="152" idx="4"/>
            <a:endCxn id="161" idx="0"/>
          </p:cNvCxnSpPr>
          <p:nvPr/>
        </p:nvCxnSpPr>
        <p:spPr>
          <a:xfrm>
            <a:off x="3528551" y="3347839"/>
            <a:ext cx="461100" cy="46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15"/>
          <p:cNvCxnSpPr>
            <a:stCxn id="161" idx="2"/>
            <a:endCxn id="165" idx="3"/>
          </p:cNvCxnSpPr>
          <p:nvPr/>
        </p:nvCxnSpPr>
        <p:spPr>
          <a:xfrm flipH="1">
            <a:off x="2375724" y="4221900"/>
            <a:ext cx="1195500" cy="6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5" name="Google Shape;165;p15"/>
          <p:cNvSpPr txBox="1"/>
          <p:nvPr/>
        </p:nvSpPr>
        <p:spPr>
          <a:xfrm>
            <a:off x="1295125" y="4027813"/>
            <a:ext cx="1080600" cy="400200"/>
          </a:xfrm>
          <a:prstGeom prst="rect">
            <a:avLst/>
          </a:prstGeom>
          <a:solidFill>
            <a:srgbClr val="00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Calibri"/>
                <a:ea typeface="Calibri"/>
                <a:cs typeface="Calibri"/>
                <a:sym typeface="Calibri"/>
              </a:rPr>
              <a:t>Siyan (Cyan)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p15"/>
          <p:cNvCxnSpPr>
            <a:stCxn id="167" idx="1"/>
            <a:endCxn id="158" idx="6"/>
          </p:cNvCxnSpPr>
          <p:nvPr/>
        </p:nvCxnSpPr>
        <p:spPr>
          <a:xfrm rot="10800000">
            <a:off x="5553875" y="4221613"/>
            <a:ext cx="1214400" cy="63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67" name="Google Shape;167;p15"/>
          <p:cNvSpPr txBox="1"/>
          <p:nvPr/>
        </p:nvSpPr>
        <p:spPr>
          <a:xfrm>
            <a:off x="6768275" y="4027813"/>
            <a:ext cx="1080600" cy="400200"/>
          </a:xfrm>
          <a:prstGeom prst="rect">
            <a:avLst/>
          </a:prstGeom>
          <a:solidFill>
            <a:srgbClr val="FFFF00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Calibri"/>
                <a:ea typeface="Calibri"/>
                <a:cs typeface="Calibri"/>
                <a:sym typeface="Calibri"/>
              </a:rPr>
              <a:t>Sarı (Yellow)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15"/>
          <p:cNvCxnSpPr>
            <a:stCxn id="156" idx="0"/>
            <a:endCxn id="169" idx="2"/>
          </p:cNvCxnSpPr>
          <p:nvPr/>
        </p:nvCxnSpPr>
        <p:spPr>
          <a:xfrm flipV="1">
            <a:off x="4572098" y="707788"/>
            <a:ext cx="23133" cy="52773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9" name="Google Shape;169;p15"/>
          <p:cNvSpPr txBox="1"/>
          <p:nvPr/>
        </p:nvSpPr>
        <p:spPr>
          <a:xfrm>
            <a:off x="3776949" y="307588"/>
            <a:ext cx="1636563" cy="400200"/>
          </a:xfrm>
          <a:prstGeom prst="rect">
            <a:avLst/>
          </a:prstGeom>
          <a:solidFill>
            <a:srgbClr val="FF00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Calibri"/>
                <a:ea typeface="Calibri"/>
                <a:cs typeface="Calibri"/>
                <a:sym typeface="Calibri"/>
              </a:rPr>
              <a:t>Majenta (Magenta)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1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/>
          <p:nvPr/>
        </p:nvSpPr>
        <p:spPr>
          <a:xfrm>
            <a:off x="196175" y="192425"/>
            <a:ext cx="2742000" cy="47439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5469125" y="192525"/>
            <a:ext cx="3500700" cy="47439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2841875" y="192425"/>
            <a:ext cx="2627100" cy="47439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6"/>
          <p:cNvSpPr txBox="1"/>
          <p:nvPr/>
        </p:nvSpPr>
        <p:spPr>
          <a:xfrm>
            <a:off x="436625" y="385475"/>
            <a:ext cx="2146200" cy="8313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Kırmızı</a:t>
            </a:r>
            <a:r>
              <a:rPr lang="tr">
                <a:latin typeface="Calibri"/>
                <a:ea typeface="Calibri"/>
                <a:cs typeface="Calibri"/>
                <a:sym typeface="Calibri"/>
              </a:rPr>
              <a:t>: Açık</a:t>
            </a:r>
            <a:br>
              <a:rPr lang="tr">
                <a:latin typeface="Calibri"/>
                <a:ea typeface="Calibri"/>
                <a:cs typeface="Calibri"/>
                <a:sym typeface="Calibri"/>
              </a:rPr>
            </a:br>
            <a:r>
              <a:rPr lang="tr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Yeşil</a:t>
            </a:r>
            <a:r>
              <a:rPr lang="tr">
                <a:latin typeface="Calibri"/>
                <a:ea typeface="Calibri"/>
                <a:cs typeface="Calibri"/>
                <a:sym typeface="Calibri"/>
              </a:rPr>
              <a:t>: Kapalı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Mavi</a:t>
            </a:r>
            <a:r>
              <a:rPr lang="tr">
                <a:latin typeface="Calibri"/>
                <a:ea typeface="Calibri"/>
                <a:cs typeface="Calibri"/>
                <a:sym typeface="Calibri"/>
              </a:rPr>
              <a:t>: Kapalı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6"/>
          <p:cNvSpPr txBox="1"/>
          <p:nvPr/>
        </p:nvSpPr>
        <p:spPr>
          <a:xfrm>
            <a:off x="436625" y="1565891"/>
            <a:ext cx="2146200" cy="8313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Kırmızı</a:t>
            </a:r>
            <a:r>
              <a:rPr lang="tr">
                <a:latin typeface="Calibri"/>
                <a:ea typeface="Calibri"/>
                <a:cs typeface="Calibri"/>
                <a:sym typeface="Calibri"/>
              </a:rPr>
              <a:t>: Kapalı</a:t>
            </a:r>
            <a:br>
              <a:rPr lang="tr">
                <a:latin typeface="Calibri"/>
                <a:ea typeface="Calibri"/>
                <a:cs typeface="Calibri"/>
                <a:sym typeface="Calibri"/>
              </a:rPr>
            </a:br>
            <a:r>
              <a:rPr lang="tr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Yeşil</a:t>
            </a:r>
            <a:r>
              <a:rPr lang="tr">
                <a:latin typeface="Calibri"/>
                <a:ea typeface="Calibri"/>
                <a:cs typeface="Calibri"/>
                <a:sym typeface="Calibri"/>
              </a:rPr>
              <a:t>: Açık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Mavi</a:t>
            </a:r>
            <a:r>
              <a:rPr lang="tr">
                <a:latin typeface="Calibri"/>
                <a:ea typeface="Calibri"/>
                <a:cs typeface="Calibri"/>
                <a:sym typeface="Calibri"/>
              </a:rPr>
              <a:t>: Kapalı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6"/>
          <p:cNvSpPr txBox="1"/>
          <p:nvPr/>
        </p:nvSpPr>
        <p:spPr>
          <a:xfrm>
            <a:off x="436625" y="2746307"/>
            <a:ext cx="2146200" cy="8313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Kırmızı</a:t>
            </a:r>
            <a:r>
              <a:rPr lang="tr">
                <a:latin typeface="Calibri"/>
                <a:ea typeface="Calibri"/>
                <a:cs typeface="Calibri"/>
                <a:sym typeface="Calibri"/>
              </a:rPr>
              <a:t>: Kapalı</a:t>
            </a:r>
            <a:br>
              <a:rPr lang="tr">
                <a:latin typeface="Calibri"/>
                <a:ea typeface="Calibri"/>
                <a:cs typeface="Calibri"/>
                <a:sym typeface="Calibri"/>
              </a:rPr>
            </a:br>
            <a:r>
              <a:rPr lang="tr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Yeşil</a:t>
            </a:r>
            <a:r>
              <a:rPr lang="tr">
                <a:latin typeface="Calibri"/>
                <a:ea typeface="Calibri"/>
                <a:cs typeface="Calibri"/>
                <a:sym typeface="Calibri"/>
              </a:rPr>
              <a:t>: Kapalı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Mavi</a:t>
            </a:r>
            <a:r>
              <a:rPr lang="tr">
                <a:latin typeface="Calibri"/>
                <a:ea typeface="Calibri"/>
                <a:cs typeface="Calibri"/>
                <a:sym typeface="Calibri"/>
              </a:rPr>
              <a:t>: Açık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6"/>
          <p:cNvSpPr txBox="1"/>
          <p:nvPr/>
        </p:nvSpPr>
        <p:spPr>
          <a:xfrm>
            <a:off x="436625" y="3926723"/>
            <a:ext cx="2146200" cy="8313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Kırmızı</a:t>
            </a:r>
            <a:r>
              <a:rPr lang="tr">
                <a:latin typeface="Calibri"/>
                <a:ea typeface="Calibri"/>
                <a:cs typeface="Calibri"/>
                <a:sym typeface="Calibri"/>
              </a:rPr>
              <a:t>: Açık</a:t>
            </a:r>
            <a:br>
              <a:rPr lang="tr">
                <a:latin typeface="Calibri"/>
                <a:ea typeface="Calibri"/>
                <a:cs typeface="Calibri"/>
                <a:sym typeface="Calibri"/>
              </a:rPr>
            </a:br>
            <a:r>
              <a:rPr lang="tr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Yeşil</a:t>
            </a:r>
            <a:r>
              <a:rPr lang="tr">
                <a:latin typeface="Calibri"/>
                <a:ea typeface="Calibri"/>
                <a:cs typeface="Calibri"/>
                <a:sym typeface="Calibri"/>
              </a:rPr>
              <a:t>: Kapalı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Mavi</a:t>
            </a:r>
            <a:r>
              <a:rPr lang="tr">
                <a:latin typeface="Calibri"/>
                <a:ea typeface="Calibri"/>
                <a:cs typeface="Calibri"/>
                <a:sym typeface="Calibri"/>
              </a:rPr>
              <a:t>: Açık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1745825" y="3926700"/>
            <a:ext cx="837000" cy="825600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1745825" y="2749138"/>
            <a:ext cx="837000" cy="825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1745825" y="1568725"/>
            <a:ext cx="837000" cy="8256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6"/>
          <p:cNvSpPr/>
          <p:nvPr/>
        </p:nvSpPr>
        <p:spPr>
          <a:xfrm>
            <a:off x="1745825" y="391200"/>
            <a:ext cx="837000" cy="825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6"/>
          <p:cNvSpPr txBox="1"/>
          <p:nvPr/>
        </p:nvSpPr>
        <p:spPr>
          <a:xfrm>
            <a:off x="3105300" y="385475"/>
            <a:ext cx="2146200" cy="8313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Kırmızı</a:t>
            </a:r>
            <a:r>
              <a:rPr lang="tr">
                <a:latin typeface="Calibri"/>
                <a:ea typeface="Calibri"/>
                <a:cs typeface="Calibri"/>
                <a:sym typeface="Calibri"/>
              </a:rPr>
              <a:t>: Açık</a:t>
            </a:r>
            <a:br>
              <a:rPr lang="tr">
                <a:latin typeface="Calibri"/>
                <a:ea typeface="Calibri"/>
                <a:cs typeface="Calibri"/>
                <a:sym typeface="Calibri"/>
              </a:rPr>
            </a:br>
            <a:r>
              <a:rPr lang="tr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Yeşil</a:t>
            </a:r>
            <a:r>
              <a:rPr lang="tr">
                <a:latin typeface="Calibri"/>
                <a:ea typeface="Calibri"/>
                <a:cs typeface="Calibri"/>
                <a:sym typeface="Calibri"/>
              </a:rPr>
              <a:t>: Açık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Mavi</a:t>
            </a:r>
            <a:r>
              <a:rPr lang="tr">
                <a:latin typeface="Calibri"/>
                <a:ea typeface="Calibri"/>
                <a:cs typeface="Calibri"/>
                <a:sym typeface="Calibri"/>
              </a:rPr>
              <a:t>: Kapalı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6"/>
          <p:cNvSpPr txBox="1"/>
          <p:nvPr/>
        </p:nvSpPr>
        <p:spPr>
          <a:xfrm>
            <a:off x="3105300" y="1565891"/>
            <a:ext cx="2146200" cy="8313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Kırmızı</a:t>
            </a:r>
            <a:r>
              <a:rPr lang="tr">
                <a:latin typeface="Calibri"/>
                <a:ea typeface="Calibri"/>
                <a:cs typeface="Calibri"/>
                <a:sym typeface="Calibri"/>
              </a:rPr>
              <a:t>: Kapalı</a:t>
            </a:r>
            <a:br>
              <a:rPr lang="tr">
                <a:latin typeface="Calibri"/>
                <a:ea typeface="Calibri"/>
                <a:cs typeface="Calibri"/>
                <a:sym typeface="Calibri"/>
              </a:rPr>
            </a:br>
            <a:r>
              <a:rPr lang="tr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Yeşil</a:t>
            </a:r>
            <a:r>
              <a:rPr lang="tr">
                <a:latin typeface="Calibri"/>
                <a:ea typeface="Calibri"/>
                <a:cs typeface="Calibri"/>
                <a:sym typeface="Calibri"/>
              </a:rPr>
              <a:t>: Açık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Mavi</a:t>
            </a:r>
            <a:r>
              <a:rPr lang="tr">
                <a:latin typeface="Calibri"/>
                <a:ea typeface="Calibri"/>
                <a:cs typeface="Calibri"/>
                <a:sym typeface="Calibri"/>
              </a:rPr>
              <a:t>: Açık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6"/>
          <p:cNvSpPr txBox="1"/>
          <p:nvPr/>
        </p:nvSpPr>
        <p:spPr>
          <a:xfrm>
            <a:off x="3105300" y="2746307"/>
            <a:ext cx="2146200" cy="8313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Kırmızı</a:t>
            </a:r>
            <a:r>
              <a:rPr lang="tr">
                <a:latin typeface="Calibri"/>
                <a:ea typeface="Calibri"/>
                <a:cs typeface="Calibri"/>
                <a:sym typeface="Calibri"/>
              </a:rPr>
              <a:t>: Açık</a:t>
            </a:r>
            <a:br>
              <a:rPr lang="tr">
                <a:latin typeface="Calibri"/>
                <a:ea typeface="Calibri"/>
                <a:cs typeface="Calibri"/>
                <a:sym typeface="Calibri"/>
              </a:rPr>
            </a:br>
            <a:r>
              <a:rPr lang="tr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Yeşil</a:t>
            </a:r>
            <a:r>
              <a:rPr lang="tr">
                <a:latin typeface="Calibri"/>
                <a:ea typeface="Calibri"/>
                <a:cs typeface="Calibri"/>
                <a:sym typeface="Calibri"/>
              </a:rPr>
              <a:t>: Açık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Mavi</a:t>
            </a:r>
            <a:r>
              <a:rPr lang="tr">
                <a:latin typeface="Calibri"/>
                <a:ea typeface="Calibri"/>
                <a:cs typeface="Calibri"/>
                <a:sym typeface="Calibri"/>
              </a:rPr>
              <a:t>: Açık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6"/>
          <p:cNvSpPr txBox="1"/>
          <p:nvPr/>
        </p:nvSpPr>
        <p:spPr>
          <a:xfrm>
            <a:off x="3105300" y="3926723"/>
            <a:ext cx="2146200" cy="8313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Kırmızı</a:t>
            </a:r>
            <a:r>
              <a:rPr lang="tr">
                <a:latin typeface="Calibri"/>
                <a:ea typeface="Calibri"/>
                <a:cs typeface="Calibri"/>
                <a:sym typeface="Calibri"/>
              </a:rPr>
              <a:t>: Kapalı</a:t>
            </a:r>
            <a:br>
              <a:rPr lang="tr">
                <a:latin typeface="Calibri"/>
                <a:ea typeface="Calibri"/>
                <a:cs typeface="Calibri"/>
                <a:sym typeface="Calibri"/>
              </a:rPr>
            </a:br>
            <a:r>
              <a:rPr lang="tr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Yeşil</a:t>
            </a:r>
            <a:r>
              <a:rPr lang="tr">
                <a:latin typeface="Calibri"/>
                <a:ea typeface="Calibri"/>
                <a:cs typeface="Calibri"/>
                <a:sym typeface="Calibri"/>
              </a:rPr>
              <a:t>: Kapalı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Mavi</a:t>
            </a:r>
            <a:r>
              <a:rPr lang="tr">
                <a:latin typeface="Calibri"/>
                <a:ea typeface="Calibri"/>
                <a:cs typeface="Calibri"/>
                <a:sym typeface="Calibri"/>
              </a:rPr>
              <a:t>: Kapalı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6"/>
          <p:cNvSpPr/>
          <p:nvPr/>
        </p:nvSpPr>
        <p:spPr>
          <a:xfrm>
            <a:off x="4414500" y="3926700"/>
            <a:ext cx="837000" cy="825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6"/>
          <p:cNvSpPr/>
          <p:nvPr/>
        </p:nvSpPr>
        <p:spPr>
          <a:xfrm>
            <a:off x="4414500" y="2749138"/>
            <a:ext cx="837000" cy="8256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6"/>
          <p:cNvSpPr/>
          <p:nvPr/>
        </p:nvSpPr>
        <p:spPr>
          <a:xfrm>
            <a:off x="4414500" y="1568725"/>
            <a:ext cx="837000" cy="8256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6"/>
          <p:cNvSpPr/>
          <p:nvPr/>
        </p:nvSpPr>
        <p:spPr>
          <a:xfrm>
            <a:off x="4414500" y="391200"/>
            <a:ext cx="837000" cy="825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6"/>
          <p:cNvSpPr/>
          <p:nvPr/>
        </p:nvSpPr>
        <p:spPr>
          <a:xfrm>
            <a:off x="4414500" y="3926700"/>
            <a:ext cx="837000" cy="82560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6"/>
          <p:cNvSpPr/>
          <p:nvPr/>
        </p:nvSpPr>
        <p:spPr>
          <a:xfrm>
            <a:off x="7111613" y="2564375"/>
            <a:ext cx="99900" cy="963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6"/>
          <p:cNvSpPr/>
          <p:nvPr/>
        </p:nvSpPr>
        <p:spPr>
          <a:xfrm>
            <a:off x="6242213" y="1655525"/>
            <a:ext cx="1838700" cy="1817700"/>
          </a:xfrm>
          <a:prstGeom prst="ellipse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6"/>
          <p:cNvSpPr/>
          <p:nvPr/>
        </p:nvSpPr>
        <p:spPr>
          <a:xfrm>
            <a:off x="5833163" y="1239725"/>
            <a:ext cx="2656800" cy="2649300"/>
          </a:xfrm>
          <a:prstGeom prst="donut">
            <a:avLst>
              <a:gd name="adj" fmla="val 16203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7" name="Google Shape;197;p16"/>
          <p:cNvCxnSpPr>
            <a:stCxn id="196" idx="1"/>
            <a:endCxn id="194" idx="0"/>
          </p:cNvCxnSpPr>
          <p:nvPr/>
        </p:nvCxnSpPr>
        <p:spPr>
          <a:xfrm>
            <a:off x="6222242" y="1627706"/>
            <a:ext cx="939300" cy="93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16"/>
          <p:cNvCxnSpPr>
            <a:stCxn id="196" idx="7"/>
            <a:endCxn id="194" idx="0"/>
          </p:cNvCxnSpPr>
          <p:nvPr/>
        </p:nvCxnSpPr>
        <p:spPr>
          <a:xfrm flipH="1">
            <a:off x="7161583" y="1627706"/>
            <a:ext cx="939300" cy="93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16"/>
          <p:cNvCxnSpPr>
            <a:stCxn id="196" idx="4"/>
            <a:endCxn id="194" idx="0"/>
          </p:cNvCxnSpPr>
          <p:nvPr/>
        </p:nvCxnSpPr>
        <p:spPr>
          <a:xfrm rot="10800000">
            <a:off x="7161563" y="2564525"/>
            <a:ext cx="0" cy="132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16"/>
          <p:cNvSpPr/>
          <p:nvPr/>
        </p:nvSpPr>
        <p:spPr>
          <a:xfrm>
            <a:off x="7032113" y="1966550"/>
            <a:ext cx="258900" cy="258900"/>
          </a:xfrm>
          <a:prstGeom prst="ellipse">
            <a:avLst/>
          </a:prstGeom>
          <a:solidFill>
            <a:srgbClr val="00FF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6"/>
          <p:cNvSpPr/>
          <p:nvPr/>
        </p:nvSpPr>
        <p:spPr>
          <a:xfrm>
            <a:off x="7435188" y="2608925"/>
            <a:ext cx="258900" cy="258900"/>
          </a:xfrm>
          <a:prstGeom prst="ellipse">
            <a:avLst/>
          </a:prstGeom>
          <a:solidFill>
            <a:srgbClr val="0000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6"/>
          <p:cNvSpPr/>
          <p:nvPr/>
        </p:nvSpPr>
        <p:spPr>
          <a:xfrm>
            <a:off x="6629038" y="2608925"/>
            <a:ext cx="258900" cy="258900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114</Words>
  <Application>Microsoft Office PowerPoint</Application>
  <PresentationFormat>Ekran Gösterisi (16:9)</PresentationFormat>
  <Paragraphs>23</Paragraphs>
  <Slides>4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8" baseType="lpstr">
      <vt:lpstr>Nunito</vt:lpstr>
      <vt:lpstr>Calibri</vt:lpstr>
      <vt:lpstr>Arial</vt:lpstr>
      <vt:lpstr>Shift</vt:lpstr>
      <vt:lpstr>RGB</vt:lpstr>
      <vt:lpstr>[R, G, B]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RGB</dc:title>
  <cp:lastModifiedBy>Rasim Mert</cp:lastModifiedBy>
  <cp:revision>3</cp:revision>
  <dcterms:modified xsi:type="dcterms:W3CDTF">2021-08-07T20:21:14Z</dcterms:modified>
</cp:coreProperties>
</file>