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5"/>
  </p:notesMasterIdLst>
  <p:handoutMasterIdLst>
    <p:handoutMasterId r:id="rId16"/>
  </p:handoutMasterIdLst>
  <p:sldIdLst>
    <p:sldId id="288" r:id="rId5"/>
    <p:sldId id="298" r:id="rId6"/>
    <p:sldId id="289" r:id="rId7"/>
    <p:sldId id="290" r:id="rId8"/>
    <p:sldId id="291" r:id="rId9"/>
    <p:sldId id="292" r:id="rId10"/>
    <p:sldId id="293" r:id="rId11"/>
    <p:sldId id="299" r:id="rId12"/>
    <p:sldId id="296" r:id="rId13"/>
    <p:sldId id="297" r:id="rId14"/>
  </p:sldIdLst>
  <p:sldSz cx="12192000"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7F7F7F"/>
    <a:srgbClr val="302030"/>
    <a:srgbClr val="79A466"/>
    <a:srgbClr val="A466A1"/>
    <a:srgbClr val="7C4B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04" autoAdjust="0"/>
    <p:restoredTop sz="94641" autoAdjust="0"/>
  </p:normalViewPr>
  <p:slideViewPr>
    <p:cSldViewPr snapToGrid="0">
      <p:cViewPr varScale="1">
        <p:scale>
          <a:sx n="83" d="100"/>
          <a:sy n="83" d="100"/>
        </p:scale>
        <p:origin x="701" y="77"/>
      </p:cViewPr>
      <p:guideLst/>
    </p:cSldViewPr>
  </p:slideViewPr>
  <p:notesTextViewPr>
    <p:cViewPr>
      <p:scale>
        <a:sx n="1" d="1"/>
        <a:sy n="1" d="1"/>
      </p:scale>
      <p:origin x="0" y="0"/>
    </p:cViewPr>
  </p:notesTextViewPr>
  <p:notesViewPr>
    <p:cSldViewPr snapToGrid="0">
      <p:cViewPr>
        <p:scale>
          <a:sx n="1" d="2"/>
          <a:sy n="1" d="2"/>
        </p:scale>
        <p:origin x="4982" y="9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185332F6-84D5-43CF-B5CE-301BBE7CB9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a:p>
        </p:txBody>
      </p:sp>
      <p:sp>
        <p:nvSpPr>
          <p:cNvPr id="3" name="Tarih Yer Tutucusu 2">
            <a:extLst>
              <a:ext uri="{FF2B5EF4-FFF2-40B4-BE49-F238E27FC236}">
                <a16:creationId xmlns:a16="http://schemas.microsoft.com/office/drawing/2014/main" id="{7AB049E7-4E52-4F78-B7E3-9EEEB887E5D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190B0F2-976B-40D3-834C-B57ED8ACB94C}" type="datetime1">
              <a:rPr lang="tr-TR" smtClean="0"/>
              <a:t>9.01.2024</a:t>
            </a:fld>
            <a:endParaRPr lang="tr-TR"/>
          </a:p>
        </p:txBody>
      </p:sp>
      <p:sp>
        <p:nvSpPr>
          <p:cNvPr id="4" name="Alt Bilgi Yer Tutucusu 3">
            <a:extLst>
              <a:ext uri="{FF2B5EF4-FFF2-40B4-BE49-F238E27FC236}">
                <a16:creationId xmlns:a16="http://schemas.microsoft.com/office/drawing/2014/main" id="{00DD62C5-62E7-4FCF-A26E-C100A22EE53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a:p>
        </p:txBody>
      </p:sp>
      <p:sp>
        <p:nvSpPr>
          <p:cNvPr id="5" name="Slayt Numarası Yer Tutucusu 4">
            <a:extLst>
              <a:ext uri="{FF2B5EF4-FFF2-40B4-BE49-F238E27FC236}">
                <a16:creationId xmlns:a16="http://schemas.microsoft.com/office/drawing/2014/main" id="{4A9C5A79-BC51-4C21-A236-759CEAE5D8F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3333638-148D-48F3-93EA-686F1AB9FFB0}" type="slidenum">
              <a:rPr lang="tr-TR" smtClean="0"/>
              <a:t>‹#›</a:t>
            </a:fld>
            <a:endParaRPr lang="tr-TR"/>
          </a:p>
        </p:txBody>
      </p:sp>
    </p:spTree>
    <p:extLst>
      <p:ext uri="{BB962C8B-B14F-4D97-AF65-F5344CB8AC3E}">
        <p14:creationId xmlns:p14="http://schemas.microsoft.com/office/powerpoint/2010/main" val="35050867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7D5590B-9C63-405B-BC79-63F7827FC7F3}" type="datetime1">
              <a:rPr lang="tr-TR" noProof="0" smtClean="0"/>
              <a:t>9.01.2024</a:t>
            </a:fld>
            <a:endParaRPr lang="tr-TR" noProof="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6C4120E-D8D4-4AFA-B0E2-7989D1701DEB}" type="slidenum">
              <a:rPr lang="tr-TR" noProof="0" smtClean="0"/>
              <a:t>‹#›</a:t>
            </a:fld>
            <a:endParaRPr lang="tr-TR" noProof="0"/>
          </a:p>
        </p:txBody>
      </p:sp>
    </p:spTree>
    <p:extLst>
      <p:ext uri="{BB962C8B-B14F-4D97-AF65-F5344CB8AC3E}">
        <p14:creationId xmlns:p14="http://schemas.microsoft.com/office/powerpoint/2010/main" val="338389958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A6C4120E-D8D4-4AFA-B0E2-7989D1701DEB}" type="slidenum">
              <a:rPr lang="tr-TR" smtClean="0"/>
              <a:t>1</a:t>
            </a:fld>
            <a:endParaRPr lang="tr-TR"/>
          </a:p>
        </p:txBody>
      </p:sp>
    </p:spTree>
    <p:extLst>
      <p:ext uri="{BB962C8B-B14F-4D97-AF65-F5344CB8AC3E}">
        <p14:creationId xmlns:p14="http://schemas.microsoft.com/office/powerpoint/2010/main" val="41722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A6C4120E-D8D4-4AFA-B0E2-7989D1701DEB}" type="slidenum">
              <a:rPr lang="tr-TR" smtClean="0"/>
              <a:t>3</a:t>
            </a:fld>
            <a:endParaRPr lang="tr-TR"/>
          </a:p>
        </p:txBody>
      </p:sp>
    </p:spTree>
    <p:extLst>
      <p:ext uri="{BB962C8B-B14F-4D97-AF65-F5344CB8AC3E}">
        <p14:creationId xmlns:p14="http://schemas.microsoft.com/office/powerpoint/2010/main" val="1932953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A6C4120E-D8D4-4AFA-B0E2-7989D1701DEB}" type="slidenum">
              <a:rPr lang="tr-TR" smtClean="0"/>
              <a:t>4</a:t>
            </a:fld>
            <a:endParaRPr lang="tr-TR"/>
          </a:p>
        </p:txBody>
      </p:sp>
    </p:spTree>
    <p:extLst>
      <p:ext uri="{BB962C8B-B14F-4D97-AF65-F5344CB8AC3E}">
        <p14:creationId xmlns:p14="http://schemas.microsoft.com/office/powerpoint/2010/main" val="420532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A6C4120E-D8D4-4AFA-B0E2-7989D1701DEB}" type="slidenum">
              <a:rPr lang="tr-TR" smtClean="0"/>
              <a:t>5</a:t>
            </a:fld>
            <a:endParaRPr lang="tr-TR"/>
          </a:p>
        </p:txBody>
      </p:sp>
    </p:spTree>
    <p:extLst>
      <p:ext uri="{BB962C8B-B14F-4D97-AF65-F5344CB8AC3E}">
        <p14:creationId xmlns:p14="http://schemas.microsoft.com/office/powerpoint/2010/main" val="3580000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A6C4120E-D8D4-4AFA-B0E2-7989D1701DEB}" type="slidenum">
              <a:rPr lang="tr-TR" smtClean="0"/>
              <a:t>6</a:t>
            </a:fld>
            <a:endParaRPr lang="tr-TR"/>
          </a:p>
        </p:txBody>
      </p:sp>
    </p:spTree>
    <p:extLst>
      <p:ext uri="{BB962C8B-B14F-4D97-AF65-F5344CB8AC3E}">
        <p14:creationId xmlns:p14="http://schemas.microsoft.com/office/powerpoint/2010/main" val="911221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A6C4120E-D8D4-4AFA-B0E2-7989D1701DEB}" type="slidenum">
              <a:rPr lang="tr-TR" smtClean="0"/>
              <a:t>7</a:t>
            </a:fld>
            <a:endParaRPr lang="tr-TR"/>
          </a:p>
        </p:txBody>
      </p:sp>
    </p:spTree>
    <p:extLst>
      <p:ext uri="{BB962C8B-B14F-4D97-AF65-F5344CB8AC3E}">
        <p14:creationId xmlns:p14="http://schemas.microsoft.com/office/powerpoint/2010/main" val="2539302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A6C4120E-D8D4-4AFA-B0E2-7989D1701DEB}" type="slidenum">
              <a:rPr lang="tr-TR" smtClean="0"/>
              <a:t>9</a:t>
            </a:fld>
            <a:endParaRPr lang="tr-TR"/>
          </a:p>
        </p:txBody>
      </p:sp>
    </p:spTree>
    <p:extLst>
      <p:ext uri="{BB962C8B-B14F-4D97-AF65-F5344CB8AC3E}">
        <p14:creationId xmlns:p14="http://schemas.microsoft.com/office/powerpoint/2010/main" val="1488008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A6C4120E-D8D4-4AFA-B0E2-7989D1701DEB}" type="slidenum">
              <a:rPr lang="tr-TR" smtClean="0"/>
              <a:t>10</a:t>
            </a:fld>
            <a:endParaRPr lang="tr-TR"/>
          </a:p>
        </p:txBody>
      </p:sp>
    </p:spTree>
    <p:extLst>
      <p:ext uri="{BB962C8B-B14F-4D97-AF65-F5344CB8AC3E}">
        <p14:creationId xmlns:p14="http://schemas.microsoft.com/office/powerpoint/2010/main" val="252453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şlık">
    <p:bg>
      <p:bgPr>
        <a:solidFill>
          <a:schemeClr val="accent6">
            <a:alpha val="91000"/>
          </a:schemeClr>
        </a:solidFill>
        <a:effectLst/>
      </p:bgPr>
    </p:bg>
    <p:spTree>
      <p:nvGrpSpPr>
        <p:cNvPr id="1" name=""/>
        <p:cNvGrpSpPr/>
        <p:nvPr/>
      </p:nvGrpSpPr>
      <p:grpSpPr>
        <a:xfrm>
          <a:off x="0" y="0"/>
          <a:ext cx="0" cy="0"/>
          <a:chOff x="0" y="0"/>
          <a:chExt cx="0" cy="0"/>
        </a:xfrm>
      </p:grpSpPr>
      <p:sp>
        <p:nvSpPr>
          <p:cNvPr id="8" name="Resim Yer Tutucusu 7">
            <a:extLst>
              <a:ext uri="{FF2B5EF4-FFF2-40B4-BE49-F238E27FC236}">
                <a16:creationId xmlns:a16="http://schemas.microsoft.com/office/drawing/2014/main" id="{18D1035F-A14F-4F81-AC61-2AF512D7F821}"/>
              </a:ext>
            </a:extLst>
          </p:cNvPr>
          <p:cNvSpPr>
            <a:spLocks noGrp="1"/>
          </p:cNvSpPr>
          <p:nvPr>
            <p:ph type="pic" sz="quarter" idx="10" hasCustomPrompt="1"/>
          </p:nvPr>
        </p:nvSpPr>
        <p:spPr>
          <a:xfrm>
            <a:off x="0" y="0"/>
            <a:ext cx="7677150" cy="6858000"/>
          </a:xfrm>
          <a:prstGeom prst="rect">
            <a:avLst/>
          </a:prstGeom>
        </p:spPr>
        <p:txBody>
          <a:bodyPr rtlCol="0"/>
          <a:lstStyle>
            <a:lvl1pPr marL="0" indent="0" algn="ctr">
              <a:buNone/>
              <a:defRPr>
                <a:solidFill>
                  <a:schemeClr val="accent6">
                    <a:lumMod val="10000"/>
                    <a:lumOff val="90000"/>
                  </a:schemeClr>
                </a:solidFill>
                <a:latin typeface="Times New Roman" panose="02020603050405020304" pitchFamily="18" charset="0"/>
              </a:defRPr>
            </a:lvl1pPr>
          </a:lstStyle>
          <a:p>
            <a:pPr rtl="0"/>
            <a:r>
              <a:rPr lang="tr-TR" noProof="0"/>
              <a:t>Fotoğraf eklemek için tıklayın</a:t>
            </a:r>
          </a:p>
        </p:txBody>
      </p:sp>
      <p:sp>
        <p:nvSpPr>
          <p:cNvPr id="2" name="Başlık 1">
            <a:extLst>
              <a:ext uri="{FF2B5EF4-FFF2-40B4-BE49-F238E27FC236}">
                <a16:creationId xmlns:a16="http://schemas.microsoft.com/office/drawing/2014/main" id="{39E05B43-D8B3-4B3A-93E9-5A84CF7F3D2A}"/>
              </a:ext>
            </a:extLst>
          </p:cNvPr>
          <p:cNvSpPr>
            <a:spLocks noGrp="1"/>
          </p:cNvSpPr>
          <p:nvPr>
            <p:ph type="ctrTitle" hasCustomPrompt="1"/>
          </p:nvPr>
        </p:nvSpPr>
        <p:spPr>
          <a:xfrm>
            <a:off x="8336042" y="1550988"/>
            <a:ext cx="3284832" cy="2387600"/>
          </a:xfrm>
          <a:prstGeom prst="rect">
            <a:avLst/>
          </a:prstGeom>
        </p:spPr>
        <p:txBody>
          <a:bodyPr rtlCol="0" anchor="b"/>
          <a:lstStyle>
            <a:lvl1pPr algn="l">
              <a:defRPr sz="5000" b="0" cap="all" spc="200" baseline="0">
                <a:solidFill>
                  <a:schemeClr val="accent6">
                    <a:lumMod val="10000"/>
                    <a:lumOff val="90000"/>
                  </a:schemeClr>
                </a:solidFill>
                <a:latin typeface="+mj-lt"/>
              </a:defRPr>
            </a:lvl1pPr>
          </a:lstStyle>
          <a:p>
            <a:pPr rtl="0"/>
            <a:r>
              <a:rPr lang="tr-TR" noProof="0"/>
              <a:t>Başlık eklemek için tıklayın</a:t>
            </a:r>
          </a:p>
        </p:txBody>
      </p:sp>
      <p:sp>
        <p:nvSpPr>
          <p:cNvPr id="3" name="Alt Başlık 2">
            <a:extLst>
              <a:ext uri="{FF2B5EF4-FFF2-40B4-BE49-F238E27FC236}">
                <a16:creationId xmlns:a16="http://schemas.microsoft.com/office/drawing/2014/main" id="{99F2A661-E12F-4DA4-89DE-F2048B1B4308}"/>
              </a:ext>
            </a:extLst>
          </p:cNvPr>
          <p:cNvSpPr>
            <a:spLocks noGrp="1"/>
          </p:cNvSpPr>
          <p:nvPr>
            <p:ph type="subTitle" idx="1" hasCustomPrompt="1"/>
          </p:nvPr>
        </p:nvSpPr>
        <p:spPr>
          <a:xfrm>
            <a:off x="8336042" y="4057095"/>
            <a:ext cx="3284832" cy="1553129"/>
          </a:xfrm>
          <a:prstGeom prst="rect">
            <a:avLst/>
          </a:prstGeom>
        </p:spPr>
        <p:txBody>
          <a:bodyPr rtlCol="0"/>
          <a:lstStyle>
            <a:lvl1pPr marL="0" indent="0" algn="l">
              <a:buNone/>
              <a:defRPr sz="1800" spc="100" baseline="0">
                <a:solidFill>
                  <a:schemeClr val="accent6">
                    <a:lumMod val="10000"/>
                    <a:lumOff val="90000"/>
                  </a:schemeClr>
                </a:solidFill>
                <a:latin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Alt başlık eklemek için tıklayın</a:t>
            </a:r>
          </a:p>
        </p:txBody>
      </p:sp>
    </p:spTree>
    <p:extLst>
      <p:ext uri="{BB962C8B-B14F-4D97-AF65-F5344CB8AC3E}">
        <p14:creationId xmlns:p14="http://schemas.microsoft.com/office/powerpoint/2010/main" val="3377346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zar Karşılaştırması">
    <p:bg>
      <p:bgPr>
        <a:solidFill>
          <a:schemeClr val="bg1">
            <a:lumMod val="50000"/>
          </a:schemeClr>
        </a:solidFill>
        <a:effectLst/>
      </p:bgPr>
    </p:bg>
    <p:spTree>
      <p:nvGrpSpPr>
        <p:cNvPr id="1" name=""/>
        <p:cNvGrpSpPr/>
        <p:nvPr/>
      </p:nvGrpSpPr>
      <p:grpSpPr>
        <a:xfrm>
          <a:off x="0" y="0"/>
          <a:ext cx="0" cy="0"/>
          <a:chOff x="0" y="0"/>
          <a:chExt cx="0" cy="0"/>
        </a:xfrm>
      </p:grpSpPr>
      <p:sp>
        <p:nvSpPr>
          <p:cNvPr id="4" name="Tarih Yer Tutucusu 3">
            <a:extLst>
              <a:ext uri="{FF2B5EF4-FFF2-40B4-BE49-F238E27FC236}">
                <a16:creationId xmlns:a16="http://schemas.microsoft.com/office/drawing/2014/main" id="{659927B5-CD76-4CF2-9218-21B4ABE3CED9}"/>
              </a:ext>
            </a:extLst>
          </p:cNvPr>
          <p:cNvSpPr>
            <a:spLocks noGrp="1"/>
          </p:cNvSpPr>
          <p:nvPr>
            <p:ph type="dt" sz="half" idx="10"/>
          </p:nvPr>
        </p:nvSpPr>
        <p:spPr/>
        <p:txBody>
          <a:bodyPr rtlCol="0"/>
          <a:lstStyle>
            <a:lvl1pPr>
              <a:defRPr>
                <a:solidFill>
                  <a:schemeClr val="bg1"/>
                </a:solidFill>
              </a:defRPr>
            </a:lvl1pPr>
          </a:lstStyle>
          <a:p>
            <a:pPr rtl="0"/>
            <a:r>
              <a:rPr lang="tr-TR" noProof="0"/>
              <a:t>03/08/20XX</a:t>
            </a:r>
          </a:p>
        </p:txBody>
      </p:sp>
      <p:sp>
        <p:nvSpPr>
          <p:cNvPr id="5" name="Alt Bilgi Yer Tutucusu 4">
            <a:extLst>
              <a:ext uri="{FF2B5EF4-FFF2-40B4-BE49-F238E27FC236}">
                <a16:creationId xmlns:a16="http://schemas.microsoft.com/office/drawing/2014/main" id="{89DE09AE-94B2-4BFF-BDCE-0B4930D63674}"/>
              </a:ext>
            </a:extLst>
          </p:cNvPr>
          <p:cNvSpPr>
            <a:spLocks noGrp="1"/>
          </p:cNvSpPr>
          <p:nvPr>
            <p:ph type="ftr" sz="quarter" idx="11"/>
          </p:nvPr>
        </p:nvSpPr>
        <p:spPr/>
        <p:txBody>
          <a:bodyPr rtlCol="0"/>
          <a:lstStyle>
            <a:lvl1pPr>
              <a:defRPr>
                <a:solidFill>
                  <a:schemeClr val="bg1"/>
                </a:solidFill>
              </a:defRPr>
            </a:lvl1pPr>
          </a:lstStyle>
          <a:p>
            <a:pPr rtl="0"/>
            <a:r>
              <a:rPr lang="tr-TR" noProof="0"/>
              <a:t>SUNUM DESTESİ</a:t>
            </a:r>
          </a:p>
        </p:txBody>
      </p:sp>
      <p:sp>
        <p:nvSpPr>
          <p:cNvPr id="6" name="Slayt Numarası Yer Tutucusu 5">
            <a:extLst>
              <a:ext uri="{FF2B5EF4-FFF2-40B4-BE49-F238E27FC236}">
                <a16:creationId xmlns:a16="http://schemas.microsoft.com/office/drawing/2014/main" id="{6F7DB683-0E38-45C3-A062-8642CC4CC8AF}"/>
              </a:ext>
            </a:extLst>
          </p:cNvPr>
          <p:cNvSpPr>
            <a:spLocks noGrp="1"/>
          </p:cNvSpPr>
          <p:nvPr>
            <p:ph type="sldNum" sz="quarter" idx="12"/>
          </p:nvPr>
        </p:nvSpPr>
        <p:spPr/>
        <p:txBody>
          <a:bodyPr rtlCol="0"/>
          <a:lstStyle>
            <a:lvl1pPr>
              <a:defRPr>
                <a:solidFill>
                  <a:schemeClr val="bg1"/>
                </a:solidFill>
              </a:defRPr>
            </a:lvl1pPr>
          </a:lstStyle>
          <a:p>
            <a:pPr rtl="0"/>
            <a:fld id="{4F6357DA-28E9-40D3-918C-4D14E8263D81}" type="slidenum">
              <a:rPr lang="tr-TR" noProof="0" smtClean="0"/>
              <a:pPr/>
              <a:t>‹#›</a:t>
            </a:fld>
            <a:endParaRPr lang="tr-TR" noProof="0"/>
          </a:p>
        </p:txBody>
      </p:sp>
      <p:sp>
        <p:nvSpPr>
          <p:cNvPr id="11" name="Metin Yer Tutucusu 10">
            <a:extLst>
              <a:ext uri="{FF2B5EF4-FFF2-40B4-BE49-F238E27FC236}">
                <a16:creationId xmlns:a16="http://schemas.microsoft.com/office/drawing/2014/main" id="{B3A9F833-D729-4A7C-AE1F-BAAF1214BA7E}"/>
              </a:ext>
            </a:extLst>
          </p:cNvPr>
          <p:cNvSpPr>
            <a:spLocks noGrp="1"/>
          </p:cNvSpPr>
          <p:nvPr>
            <p:ph type="body" sz="quarter" idx="13" hasCustomPrompt="1"/>
          </p:nvPr>
        </p:nvSpPr>
        <p:spPr>
          <a:xfrm>
            <a:off x="838200" y="4428271"/>
            <a:ext cx="2939143" cy="469089"/>
          </a:xfrm>
          <a:prstGeom prst="rect">
            <a:avLst/>
          </a:prstGeom>
        </p:spPr>
        <p:txBody>
          <a:bodyPr rtlCol="0" anchor="t"/>
          <a:lstStyle>
            <a:lvl1pPr marL="0" indent="0" algn="ctr">
              <a:lnSpc>
                <a:spcPct val="125000"/>
              </a:lnSpc>
              <a:spcBef>
                <a:spcPts val="0"/>
              </a:spcBef>
              <a:buNone/>
              <a:defRPr sz="1400" b="1" cap="all" spc="100" baseline="0">
                <a:solidFill>
                  <a:schemeClr val="bg1"/>
                </a:solidFill>
                <a:latin typeface="+mj-lt"/>
              </a:defRPr>
            </a:lvl1pPr>
          </a:lstStyle>
          <a:p>
            <a:pPr lvl="0" rtl="0"/>
            <a:r>
              <a:rPr lang="tr-TR" noProof="0"/>
              <a:t>Metin eklemek için tıklayın</a:t>
            </a:r>
          </a:p>
        </p:txBody>
      </p:sp>
      <p:sp>
        <p:nvSpPr>
          <p:cNvPr id="13" name="Metin Yer Tutucusu 10">
            <a:extLst>
              <a:ext uri="{FF2B5EF4-FFF2-40B4-BE49-F238E27FC236}">
                <a16:creationId xmlns:a16="http://schemas.microsoft.com/office/drawing/2014/main" id="{D914E175-8C78-40BB-9962-8A85F2F0E41A}"/>
              </a:ext>
            </a:extLst>
          </p:cNvPr>
          <p:cNvSpPr>
            <a:spLocks noGrp="1"/>
          </p:cNvSpPr>
          <p:nvPr>
            <p:ph type="body" sz="quarter" idx="17" hasCustomPrompt="1"/>
          </p:nvPr>
        </p:nvSpPr>
        <p:spPr>
          <a:xfrm>
            <a:off x="838200" y="4753993"/>
            <a:ext cx="2939143" cy="469089"/>
          </a:xfrm>
          <a:prstGeom prst="rect">
            <a:avLst/>
          </a:prstGeom>
        </p:spPr>
        <p:txBody>
          <a:bodyPr rtlCol="0" anchor="t"/>
          <a:lstStyle>
            <a:lvl1pPr marL="0" indent="0" algn="ctr">
              <a:lnSpc>
                <a:spcPct val="125000"/>
              </a:lnSpc>
              <a:spcBef>
                <a:spcPts val="0"/>
              </a:spcBef>
              <a:buNone/>
              <a:defRPr sz="1200" cap="none" spc="100" baseline="0">
                <a:solidFill>
                  <a:schemeClr val="bg1"/>
                </a:solidFill>
                <a:latin typeface="Times New Roman" panose="02020603050405020304" pitchFamily="18" charset="0"/>
              </a:defRPr>
            </a:lvl1pPr>
          </a:lstStyle>
          <a:p>
            <a:pPr lvl="0" rtl="0"/>
            <a:r>
              <a:rPr lang="tr-TR" noProof="0"/>
              <a:t>Metin eklemek için tıklayın</a:t>
            </a:r>
          </a:p>
        </p:txBody>
      </p:sp>
      <p:sp>
        <p:nvSpPr>
          <p:cNvPr id="14" name="Metin Yer Tutucusu 10">
            <a:extLst>
              <a:ext uri="{FF2B5EF4-FFF2-40B4-BE49-F238E27FC236}">
                <a16:creationId xmlns:a16="http://schemas.microsoft.com/office/drawing/2014/main" id="{13F63585-E36E-41A6-95F2-CD2BE2D6559D}"/>
              </a:ext>
            </a:extLst>
          </p:cNvPr>
          <p:cNvSpPr>
            <a:spLocks noGrp="1"/>
          </p:cNvSpPr>
          <p:nvPr>
            <p:ph type="body" sz="quarter" idx="18" hasCustomPrompt="1"/>
          </p:nvPr>
        </p:nvSpPr>
        <p:spPr>
          <a:xfrm>
            <a:off x="4626428" y="4428271"/>
            <a:ext cx="2939143" cy="469089"/>
          </a:xfrm>
          <a:prstGeom prst="rect">
            <a:avLst/>
          </a:prstGeom>
        </p:spPr>
        <p:txBody>
          <a:bodyPr rtlCol="0" anchor="t"/>
          <a:lstStyle>
            <a:lvl1pPr marL="0" indent="0" algn="ctr">
              <a:lnSpc>
                <a:spcPct val="125000"/>
              </a:lnSpc>
              <a:spcBef>
                <a:spcPts val="0"/>
              </a:spcBef>
              <a:buNone/>
              <a:defRPr sz="1400" b="1" cap="all" spc="100" baseline="0">
                <a:solidFill>
                  <a:schemeClr val="bg1"/>
                </a:solidFill>
                <a:latin typeface="+mj-lt"/>
              </a:defRPr>
            </a:lvl1pPr>
          </a:lstStyle>
          <a:p>
            <a:pPr lvl="0" rtl="0"/>
            <a:r>
              <a:rPr lang="tr-TR" noProof="0"/>
              <a:t>Metin eklemek için tıklayın</a:t>
            </a:r>
          </a:p>
        </p:txBody>
      </p:sp>
      <p:sp>
        <p:nvSpPr>
          <p:cNvPr id="16" name="Metin Yer Tutucusu 10">
            <a:extLst>
              <a:ext uri="{FF2B5EF4-FFF2-40B4-BE49-F238E27FC236}">
                <a16:creationId xmlns:a16="http://schemas.microsoft.com/office/drawing/2014/main" id="{10FF23F7-3892-471E-AFA1-0D8BE8F43FB8}"/>
              </a:ext>
            </a:extLst>
          </p:cNvPr>
          <p:cNvSpPr>
            <a:spLocks noGrp="1"/>
          </p:cNvSpPr>
          <p:nvPr>
            <p:ph type="body" sz="quarter" idx="20" hasCustomPrompt="1"/>
          </p:nvPr>
        </p:nvSpPr>
        <p:spPr>
          <a:xfrm>
            <a:off x="4626428" y="4753993"/>
            <a:ext cx="2939143" cy="469089"/>
          </a:xfrm>
          <a:prstGeom prst="rect">
            <a:avLst/>
          </a:prstGeom>
        </p:spPr>
        <p:txBody>
          <a:bodyPr rtlCol="0" anchor="t"/>
          <a:lstStyle>
            <a:lvl1pPr marL="0" indent="0" algn="ctr">
              <a:lnSpc>
                <a:spcPct val="125000"/>
              </a:lnSpc>
              <a:spcBef>
                <a:spcPts val="0"/>
              </a:spcBef>
              <a:buNone/>
              <a:defRPr sz="1200" cap="none" spc="100" baseline="0">
                <a:solidFill>
                  <a:schemeClr val="bg1"/>
                </a:solidFill>
                <a:latin typeface="Times New Roman" panose="02020603050405020304" pitchFamily="18" charset="0"/>
              </a:defRPr>
            </a:lvl1pPr>
          </a:lstStyle>
          <a:p>
            <a:pPr lvl="0" rtl="0"/>
            <a:r>
              <a:rPr lang="tr-TR" noProof="0"/>
              <a:t>Metin eklemek için tıklayın</a:t>
            </a:r>
          </a:p>
        </p:txBody>
      </p:sp>
      <p:sp>
        <p:nvSpPr>
          <p:cNvPr id="17" name="Metin Yer Tutucusu 10">
            <a:extLst>
              <a:ext uri="{FF2B5EF4-FFF2-40B4-BE49-F238E27FC236}">
                <a16:creationId xmlns:a16="http://schemas.microsoft.com/office/drawing/2014/main" id="{24D6B59F-6577-4B1E-B7F8-134B42084EF6}"/>
              </a:ext>
            </a:extLst>
          </p:cNvPr>
          <p:cNvSpPr>
            <a:spLocks noGrp="1"/>
          </p:cNvSpPr>
          <p:nvPr>
            <p:ph type="body" sz="quarter" idx="21" hasCustomPrompt="1"/>
          </p:nvPr>
        </p:nvSpPr>
        <p:spPr>
          <a:xfrm>
            <a:off x="8414657" y="4428271"/>
            <a:ext cx="2939143" cy="469089"/>
          </a:xfrm>
          <a:prstGeom prst="rect">
            <a:avLst/>
          </a:prstGeom>
        </p:spPr>
        <p:txBody>
          <a:bodyPr rtlCol="0" anchor="t"/>
          <a:lstStyle>
            <a:lvl1pPr marL="0" indent="0" algn="ctr">
              <a:lnSpc>
                <a:spcPct val="125000"/>
              </a:lnSpc>
              <a:spcBef>
                <a:spcPts val="0"/>
              </a:spcBef>
              <a:buNone/>
              <a:defRPr sz="1400" b="1" cap="all" spc="100" baseline="0">
                <a:solidFill>
                  <a:schemeClr val="bg1"/>
                </a:solidFill>
                <a:latin typeface="+mj-lt"/>
              </a:defRPr>
            </a:lvl1pPr>
          </a:lstStyle>
          <a:p>
            <a:pPr lvl="0" rtl="0"/>
            <a:r>
              <a:rPr lang="tr-TR" noProof="0"/>
              <a:t>Metin eklemek için tıklayın</a:t>
            </a:r>
          </a:p>
        </p:txBody>
      </p:sp>
      <p:sp>
        <p:nvSpPr>
          <p:cNvPr id="19" name="Metin Yer Tutucusu 10">
            <a:extLst>
              <a:ext uri="{FF2B5EF4-FFF2-40B4-BE49-F238E27FC236}">
                <a16:creationId xmlns:a16="http://schemas.microsoft.com/office/drawing/2014/main" id="{39A963ED-FD03-4AAC-B023-59B209A5EB88}"/>
              </a:ext>
            </a:extLst>
          </p:cNvPr>
          <p:cNvSpPr>
            <a:spLocks noGrp="1"/>
          </p:cNvSpPr>
          <p:nvPr>
            <p:ph type="body" sz="quarter" idx="23" hasCustomPrompt="1"/>
          </p:nvPr>
        </p:nvSpPr>
        <p:spPr>
          <a:xfrm>
            <a:off x="8414657" y="4753993"/>
            <a:ext cx="2939143" cy="469089"/>
          </a:xfrm>
          <a:prstGeom prst="rect">
            <a:avLst/>
          </a:prstGeom>
        </p:spPr>
        <p:txBody>
          <a:bodyPr rtlCol="0" anchor="t"/>
          <a:lstStyle>
            <a:lvl1pPr marL="0" indent="0" algn="ctr">
              <a:lnSpc>
                <a:spcPct val="125000"/>
              </a:lnSpc>
              <a:spcBef>
                <a:spcPts val="0"/>
              </a:spcBef>
              <a:buNone/>
              <a:defRPr sz="1200" cap="none" spc="100" baseline="0">
                <a:solidFill>
                  <a:schemeClr val="bg1"/>
                </a:solidFill>
                <a:latin typeface="Times New Roman" panose="02020603050405020304" pitchFamily="18" charset="0"/>
              </a:defRPr>
            </a:lvl1pPr>
          </a:lstStyle>
          <a:p>
            <a:pPr lvl="0" rtl="0"/>
            <a:r>
              <a:rPr lang="tr-TR" noProof="0"/>
              <a:t>Metin eklemek için tıklayın</a:t>
            </a:r>
          </a:p>
        </p:txBody>
      </p:sp>
      <p:sp>
        <p:nvSpPr>
          <p:cNvPr id="26" name="Başlık 1">
            <a:extLst>
              <a:ext uri="{FF2B5EF4-FFF2-40B4-BE49-F238E27FC236}">
                <a16:creationId xmlns:a16="http://schemas.microsoft.com/office/drawing/2014/main" id="{23ED9778-7DC1-4EFA-92B5-2B9F0740F53A}"/>
              </a:ext>
            </a:extLst>
          </p:cNvPr>
          <p:cNvSpPr>
            <a:spLocks noGrp="1"/>
          </p:cNvSpPr>
          <p:nvPr>
            <p:ph type="ctrTitle" hasCustomPrompt="1"/>
          </p:nvPr>
        </p:nvSpPr>
        <p:spPr>
          <a:xfrm>
            <a:off x="2989604" y="724868"/>
            <a:ext cx="6212793" cy="639955"/>
          </a:xfrm>
          <a:prstGeom prst="rect">
            <a:avLst/>
          </a:prstGeom>
        </p:spPr>
        <p:txBody>
          <a:bodyPr rtlCol="0" anchor="ctr"/>
          <a:lstStyle>
            <a:lvl1pPr algn="ctr">
              <a:defRPr sz="2200" b="1" cap="all" spc="200" baseline="0">
                <a:solidFill>
                  <a:schemeClr val="bg1"/>
                </a:solidFill>
                <a:latin typeface="+mj-lt"/>
              </a:defRPr>
            </a:lvl1pPr>
          </a:lstStyle>
          <a:p>
            <a:pPr rtl="0"/>
            <a:r>
              <a:rPr lang="tr-TR" noProof="0"/>
              <a:t>Başlık eklemek için tıklayın</a:t>
            </a:r>
          </a:p>
        </p:txBody>
      </p:sp>
      <p:sp>
        <p:nvSpPr>
          <p:cNvPr id="18" name="Metin Yer Tutucusu 14">
            <a:extLst>
              <a:ext uri="{FF2B5EF4-FFF2-40B4-BE49-F238E27FC236}">
                <a16:creationId xmlns:a16="http://schemas.microsoft.com/office/drawing/2014/main" id="{F1777D6D-27DD-4DA3-8C4C-B8F9BA9B189D}"/>
              </a:ext>
            </a:extLst>
          </p:cNvPr>
          <p:cNvSpPr>
            <a:spLocks noGrp="1"/>
          </p:cNvSpPr>
          <p:nvPr>
            <p:ph type="body" sz="quarter" idx="26" hasCustomPrompt="1"/>
          </p:nvPr>
        </p:nvSpPr>
        <p:spPr>
          <a:xfrm>
            <a:off x="1390331" y="2383034"/>
            <a:ext cx="1837944" cy="1837944"/>
          </a:xfrm>
          <a:prstGeom prst="ellipse">
            <a:avLst/>
          </a:prstGeom>
          <a:solidFill>
            <a:schemeClr val="accent6"/>
          </a:solidFill>
        </p:spPr>
        <p:txBody>
          <a:bodyPr rtlCol="0" anchor="ctr"/>
          <a:lstStyle>
            <a:lvl1pPr marL="0" indent="0" algn="ctr">
              <a:lnSpc>
                <a:spcPct val="100000"/>
              </a:lnSpc>
              <a:spcBef>
                <a:spcPts val="0"/>
              </a:spcBef>
              <a:buNone/>
              <a:defRPr sz="4000" b="1" cap="all" spc="200" baseline="0">
                <a:solidFill>
                  <a:schemeClr val="bg1"/>
                </a:solidFill>
                <a:latin typeface="+mj-lt"/>
              </a:defRPr>
            </a:lvl1pPr>
          </a:lstStyle>
          <a:p>
            <a:pPr lvl="0" rtl="0"/>
            <a:r>
              <a:rPr lang="tr-TR" noProof="0"/>
              <a:t>3 Milyar TL</a:t>
            </a:r>
          </a:p>
        </p:txBody>
      </p:sp>
      <p:sp>
        <p:nvSpPr>
          <p:cNvPr id="20" name="Metin Yer Tutucusu 14">
            <a:extLst>
              <a:ext uri="{FF2B5EF4-FFF2-40B4-BE49-F238E27FC236}">
                <a16:creationId xmlns:a16="http://schemas.microsoft.com/office/drawing/2014/main" id="{B99795F1-D282-42EE-BFEC-2F47E8BE5D33}"/>
              </a:ext>
            </a:extLst>
          </p:cNvPr>
          <p:cNvSpPr>
            <a:spLocks noGrp="1"/>
          </p:cNvSpPr>
          <p:nvPr>
            <p:ph type="body" sz="quarter" idx="27" hasCustomPrompt="1"/>
          </p:nvPr>
        </p:nvSpPr>
        <p:spPr>
          <a:xfrm>
            <a:off x="5178559" y="2383034"/>
            <a:ext cx="1837944" cy="1837944"/>
          </a:xfrm>
          <a:prstGeom prst="ellipse">
            <a:avLst/>
          </a:prstGeom>
          <a:solidFill>
            <a:schemeClr val="accent4">
              <a:lumMod val="75000"/>
            </a:schemeClr>
          </a:solidFill>
        </p:spPr>
        <p:txBody>
          <a:bodyPr rtlCol="0" anchor="ctr"/>
          <a:lstStyle>
            <a:lvl1pPr marL="0" indent="0" algn="ctr">
              <a:lnSpc>
                <a:spcPct val="100000"/>
              </a:lnSpc>
              <a:spcBef>
                <a:spcPts val="0"/>
              </a:spcBef>
              <a:buNone/>
              <a:defRPr sz="4000" b="1" cap="all" spc="200" baseline="0">
                <a:solidFill>
                  <a:schemeClr val="bg1"/>
                </a:solidFill>
                <a:latin typeface="+mj-lt"/>
              </a:defRPr>
            </a:lvl1pPr>
          </a:lstStyle>
          <a:p>
            <a:pPr lvl="0" rtl="0"/>
            <a:r>
              <a:rPr lang="tr-TR" noProof="0"/>
              <a:t>2 Milyar TL</a:t>
            </a:r>
          </a:p>
        </p:txBody>
      </p:sp>
      <p:sp>
        <p:nvSpPr>
          <p:cNvPr id="21" name="Metin Yer Tutucusu 14">
            <a:extLst>
              <a:ext uri="{FF2B5EF4-FFF2-40B4-BE49-F238E27FC236}">
                <a16:creationId xmlns:a16="http://schemas.microsoft.com/office/drawing/2014/main" id="{E7EDCD32-FC44-473D-A0D4-F71DAF57286F}"/>
              </a:ext>
            </a:extLst>
          </p:cNvPr>
          <p:cNvSpPr>
            <a:spLocks noGrp="1"/>
          </p:cNvSpPr>
          <p:nvPr>
            <p:ph type="body" sz="quarter" idx="28" hasCustomPrompt="1"/>
          </p:nvPr>
        </p:nvSpPr>
        <p:spPr>
          <a:xfrm>
            <a:off x="8966788" y="2383034"/>
            <a:ext cx="1837944" cy="1837944"/>
          </a:xfrm>
          <a:prstGeom prst="ellipse">
            <a:avLst/>
          </a:prstGeom>
          <a:solidFill>
            <a:schemeClr val="accent4"/>
          </a:solidFill>
        </p:spPr>
        <p:txBody>
          <a:bodyPr rtlCol="0" anchor="ctr"/>
          <a:lstStyle>
            <a:lvl1pPr marL="0" indent="0" algn="ctr">
              <a:lnSpc>
                <a:spcPct val="100000"/>
              </a:lnSpc>
              <a:spcBef>
                <a:spcPts val="0"/>
              </a:spcBef>
              <a:buNone/>
              <a:defRPr sz="4000" b="1" cap="all" spc="200" baseline="0">
                <a:solidFill>
                  <a:schemeClr val="bg1"/>
                </a:solidFill>
                <a:latin typeface="+mj-lt"/>
              </a:defRPr>
            </a:lvl1pPr>
          </a:lstStyle>
          <a:p>
            <a:pPr lvl="0" rtl="0"/>
            <a:r>
              <a:rPr lang="tr-TR" noProof="0"/>
              <a:t>1 Milyar TL</a:t>
            </a:r>
          </a:p>
        </p:txBody>
      </p:sp>
    </p:spTree>
    <p:extLst>
      <p:ext uri="{BB962C8B-B14F-4D97-AF65-F5344CB8AC3E}">
        <p14:creationId xmlns:p14="http://schemas.microsoft.com/office/powerpoint/2010/main" val="865040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ekabetimiz ">
    <p:spTree>
      <p:nvGrpSpPr>
        <p:cNvPr id="1" name=""/>
        <p:cNvGrpSpPr/>
        <p:nvPr/>
      </p:nvGrpSpPr>
      <p:grpSpPr>
        <a:xfrm>
          <a:off x="0" y="0"/>
          <a:ext cx="0" cy="0"/>
          <a:chOff x="0" y="0"/>
          <a:chExt cx="0" cy="0"/>
        </a:xfrm>
      </p:grpSpPr>
      <p:sp>
        <p:nvSpPr>
          <p:cNvPr id="9" name="Resim Yer Tutucusu 7">
            <a:extLst>
              <a:ext uri="{FF2B5EF4-FFF2-40B4-BE49-F238E27FC236}">
                <a16:creationId xmlns:a16="http://schemas.microsoft.com/office/drawing/2014/main" id="{9332B195-6B28-453B-8483-E18845F548FE}"/>
              </a:ext>
            </a:extLst>
          </p:cNvPr>
          <p:cNvSpPr>
            <a:spLocks noGrp="1"/>
          </p:cNvSpPr>
          <p:nvPr>
            <p:ph type="pic" sz="quarter" idx="13" hasCustomPrompt="1"/>
          </p:nvPr>
        </p:nvSpPr>
        <p:spPr>
          <a:xfrm>
            <a:off x="-4281" y="0"/>
            <a:ext cx="12196282" cy="2442916"/>
          </a:xfrm>
          <a:prstGeom prst="rect">
            <a:avLst/>
          </a:prstGeom>
        </p:spPr>
        <p:txBody>
          <a:bodyPr rtlCol="0"/>
          <a:lstStyle>
            <a:lvl1pPr marL="0" indent="0" algn="ctr">
              <a:buNone/>
              <a:defRPr>
                <a:solidFill>
                  <a:schemeClr val="accent6">
                    <a:lumMod val="10000"/>
                    <a:lumOff val="90000"/>
                  </a:schemeClr>
                </a:solidFill>
                <a:latin typeface="Times New Roman" panose="02020603050405020304" pitchFamily="18" charset="0"/>
              </a:defRPr>
            </a:lvl1pPr>
          </a:lstStyle>
          <a:p>
            <a:pPr rtl="0"/>
            <a:r>
              <a:rPr lang="tr-TR" noProof="0"/>
              <a:t>Fotoğraf eklemek için tıklayın</a:t>
            </a:r>
          </a:p>
        </p:txBody>
      </p:sp>
      <p:sp>
        <p:nvSpPr>
          <p:cNvPr id="3" name="Tarih Yer Tutucusu 2">
            <a:extLst>
              <a:ext uri="{FF2B5EF4-FFF2-40B4-BE49-F238E27FC236}">
                <a16:creationId xmlns:a16="http://schemas.microsoft.com/office/drawing/2014/main" id="{F1034CA5-4FBD-4728-A5D5-B55A51F3EC89}"/>
              </a:ext>
            </a:extLst>
          </p:cNvPr>
          <p:cNvSpPr>
            <a:spLocks noGrp="1"/>
          </p:cNvSpPr>
          <p:nvPr>
            <p:ph type="dt" sz="half" idx="10"/>
          </p:nvPr>
        </p:nvSpPr>
        <p:spPr/>
        <p:txBody>
          <a:bodyPr rtlCol="0"/>
          <a:lstStyle>
            <a:lvl1pPr>
              <a:defRPr>
                <a:solidFill>
                  <a:schemeClr val="bg2">
                    <a:lumMod val="50000"/>
                  </a:schemeClr>
                </a:solidFill>
              </a:defRPr>
            </a:lvl1pPr>
          </a:lstStyle>
          <a:p>
            <a:pPr rtl="0"/>
            <a:r>
              <a:rPr lang="tr-TR" noProof="0"/>
              <a:t>03/08/20XX</a:t>
            </a:r>
          </a:p>
        </p:txBody>
      </p:sp>
      <p:sp>
        <p:nvSpPr>
          <p:cNvPr id="4" name="Alt Bilgi Yer Tutucusu 3">
            <a:extLst>
              <a:ext uri="{FF2B5EF4-FFF2-40B4-BE49-F238E27FC236}">
                <a16:creationId xmlns:a16="http://schemas.microsoft.com/office/drawing/2014/main" id="{DEB12970-8175-4B63-9ABC-FF21E5FB07CA}"/>
              </a:ext>
            </a:extLst>
          </p:cNvPr>
          <p:cNvSpPr>
            <a:spLocks noGrp="1"/>
          </p:cNvSpPr>
          <p:nvPr>
            <p:ph type="ftr" sz="quarter" idx="11"/>
          </p:nvPr>
        </p:nvSpPr>
        <p:spPr/>
        <p:txBody>
          <a:bodyPr rtlCol="0"/>
          <a:lstStyle>
            <a:lvl1pPr>
              <a:defRPr>
                <a:solidFill>
                  <a:schemeClr val="bg2">
                    <a:lumMod val="50000"/>
                  </a:schemeClr>
                </a:solidFill>
              </a:defRPr>
            </a:lvl1pPr>
          </a:lstStyle>
          <a:p>
            <a:pPr rtl="0"/>
            <a:r>
              <a:rPr lang="tr-TR" noProof="0"/>
              <a:t>SUNUM DESTESİ</a:t>
            </a:r>
          </a:p>
        </p:txBody>
      </p:sp>
      <p:sp>
        <p:nvSpPr>
          <p:cNvPr id="5" name="Slayt Numarası Yer Tutucusu 4">
            <a:extLst>
              <a:ext uri="{FF2B5EF4-FFF2-40B4-BE49-F238E27FC236}">
                <a16:creationId xmlns:a16="http://schemas.microsoft.com/office/drawing/2014/main" id="{D2E5FFB0-6DFB-4547-AB5E-A22910F479A1}"/>
              </a:ext>
            </a:extLst>
          </p:cNvPr>
          <p:cNvSpPr>
            <a:spLocks noGrp="1"/>
          </p:cNvSpPr>
          <p:nvPr>
            <p:ph type="sldNum" sz="quarter" idx="12"/>
          </p:nvPr>
        </p:nvSpPr>
        <p:spPr/>
        <p:txBody>
          <a:bodyPr rtlCol="0"/>
          <a:lstStyle>
            <a:lvl1pPr>
              <a:defRPr>
                <a:solidFill>
                  <a:schemeClr val="bg2">
                    <a:lumMod val="50000"/>
                  </a:schemeClr>
                </a:solidFill>
              </a:defRPr>
            </a:lvl1pPr>
          </a:lstStyle>
          <a:p>
            <a:pPr rtl="0"/>
            <a:fld id="{4F6357DA-28E9-40D3-918C-4D14E8263D81}" type="slidenum">
              <a:rPr lang="tr-TR" noProof="0" smtClean="0"/>
              <a:pPr/>
              <a:t>‹#›</a:t>
            </a:fld>
            <a:endParaRPr lang="tr-TR" noProof="0"/>
          </a:p>
        </p:txBody>
      </p:sp>
      <p:sp>
        <p:nvSpPr>
          <p:cNvPr id="6" name="Başlık 1">
            <a:extLst>
              <a:ext uri="{FF2B5EF4-FFF2-40B4-BE49-F238E27FC236}">
                <a16:creationId xmlns:a16="http://schemas.microsoft.com/office/drawing/2014/main" id="{3B15B0B7-1296-4FBF-8D28-A0D282176365}"/>
              </a:ext>
            </a:extLst>
          </p:cNvPr>
          <p:cNvSpPr>
            <a:spLocks noGrp="1"/>
          </p:cNvSpPr>
          <p:nvPr>
            <p:ph type="ctrTitle" hasCustomPrompt="1"/>
          </p:nvPr>
        </p:nvSpPr>
        <p:spPr>
          <a:xfrm>
            <a:off x="819728" y="2679238"/>
            <a:ext cx="4386945" cy="545148"/>
          </a:xfrm>
          <a:prstGeom prst="rect">
            <a:avLst/>
          </a:prstGeom>
        </p:spPr>
        <p:txBody>
          <a:bodyPr rtlCol="0" anchor="b"/>
          <a:lstStyle>
            <a:lvl1pPr algn="l">
              <a:defRPr sz="2200" b="1" cap="all" spc="200" baseline="0">
                <a:solidFill>
                  <a:schemeClr val="accent1"/>
                </a:solidFill>
                <a:latin typeface="+mj-lt"/>
              </a:defRPr>
            </a:lvl1pPr>
          </a:lstStyle>
          <a:p>
            <a:pPr rtl="0"/>
            <a:r>
              <a:rPr lang="tr-TR" noProof="0"/>
              <a:t>Başlık eklemek için tıklayın</a:t>
            </a:r>
          </a:p>
        </p:txBody>
      </p:sp>
      <p:sp>
        <p:nvSpPr>
          <p:cNvPr id="10" name="Metin Yer Tutucusu 10">
            <a:extLst>
              <a:ext uri="{FF2B5EF4-FFF2-40B4-BE49-F238E27FC236}">
                <a16:creationId xmlns:a16="http://schemas.microsoft.com/office/drawing/2014/main" id="{41958F62-D93E-4433-9FC8-4CFA9792BDB2}"/>
              </a:ext>
            </a:extLst>
          </p:cNvPr>
          <p:cNvSpPr>
            <a:spLocks noGrp="1"/>
          </p:cNvSpPr>
          <p:nvPr>
            <p:ph type="body" sz="quarter" idx="14" hasCustomPrompt="1"/>
          </p:nvPr>
        </p:nvSpPr>
        <p:spPr>
          <a:xfrm>
            <a:off x="819728" y="4085594"/>
            <a:ext cx="4953000" cy="2046251"/>
          </a:xfrm>
          <a:prstGeom prst="rect">
            <a:avLst/>
          </a:prstGeom>
        </p:spPr>
        <p:txBody>
          <a:bodyPr rtlCol="0" anchor="t"/>
          <a:lstStyle>
            <a:lvl1pPr marL="0" indent="0" algn="l">
              <a:lnSpc>
                <a:spcPct val="125000"/>
              </a:lnSpc>
              <a:spcBef>
                <a:spcPts val="0"/>
              </a:spcBef>
              <a:spcAft>
                <a:spcPts val="1000"/>
              </a:spcAft>
              <a:buNone/>
              <a:defRPr sz="1400" cap="none" spc="100" baseline="0">
                <a:solidFill>
                  <a:schemeClr val="tx1"/>
                </a:solidFill>
                <a:latin typeface="Times New Roman" panose="02020603050405020304" pitchFamily="18" charset="0"/>
              </a:defRPr>
            </a:lvl1pPr>
          </a:lstStyle>
          <a:p>
            <a:pPr lvl="0" rtl="0"/>
            <a:r>
              <a:rPr lang="tr-TR" noProof="0"/>
              <a:t>Metin eklemek için tıklayın</a:t>
            </a:r>
          </a:p>
        </p:txBody>
      </p:sp>
      <p:sp>
        <p:nvSpPr>
          <p:cNvPr id="11" name="Metin Yer Tutucusu 10">
            <a:extLst>
              <a:ext uri="{FF2B5EF4-FFF2-40B4-BE49-F238E27FC236}">
                <a16:creationId xmlns:a16="http://schemas.microsoft.com/office/drawing/2014/main" id="{23D482AA-5393-4260-A25C-77242CC39847}"/>
              </a:ext>
            </a:extLst>
          </p:cNvPr>
          <p:cNvSpPr>
            <a:spLocks noGrp="1"/>
          </p:cNvSpPr>
          <p:nvPr>
            <p:ph type="body" sz="quarter" idx="16" hasCustomPrompt="1"/>
          </p:nvPr>
        </p:nvSpPr>
        <p:spPr>
          <a:xfrm>
            <a:off x="819728" y="3706090"/>
            <a:ext cx="4953000" cy="426393"/>
          </a:xfrm>
          <a:prstGeom prst="rect">
            <a:avLst/>
          </a:prstGeom>
        </p:spPr>
        <p:txBody>
          <a:bodyPr rtlCol="0" anchor="b"/>
          <a:lstStyle>
            <a:lvl1pPr marL="0" indent="0" algn="l">
              <a:buNone/>
              <a:defRPr sz="1400" b="1" cap="all" spc="100" baseline="0">
                <a:solidFill>
                  <a:schemeClr val="accent1"/>
                </a:solidFill>
                <a:latin typeface="+mj-lt"/>
              </a:defRPr>
            </a:lvl1pPr>
          </a:lstStyle>
          <a:p>
            <a:pPr lvl="0" rtl="0"/>
            <a:r>
              <a:rPr lang="tr-TR" noProof="0"/>
              <a:t>Alt başlık eklemek için tıklayın</a:t>
            </a:r>
          </a:p>
        </p:txBody>
      </p:sp>
      <p:sp>
        <p:nvSpPr>
          <p:cNvPr id="12" name="Metin Yer Tutucusu 10">
            <a:extLst>
              <a:ext uri="{FF2B5EF4-FFF2-40B4-BE49-F238E27FC236}">
                <a16:creationId xmlns:a16="http://schemas.microsoft.com/office/drawing/2014/main" id="{57434F13-1C2F-416A-A9F8-479D11410BED}"/>
              </a:ext>
            </a:extLst>
          </p:cNvPr>
          <p:cNvSpPr>
            <a:spLocks noGrp="1"/>
          </p:cNvSpPr>
          <p:nvPr>
            <p:ph type="body" sz="quarter" idx="17" hasCustomPrompt="1"/>
          </p:nvPr>
        </p:nvSpPr>
        <p:spPr>
          <a:xfrm>
            <a:off x="6400800" y="4085594"/>
            <a:ext cx="4953000" cy="2046251"/>
          </a:xfrm>
          <a:prstGeom prst="rect">
            <a:avLst/>
          </a:prstGeom>
        </p:spPr>
        <p:txBody>
          <a:bodyPr rtlCol="0" anchor="t"/>
          <a:lstStyle>
            <a:lvl1pPr marL="0" indent="0" algn="l">
              <a:lnSpc>
                <a:spcPct val="125000"/>
              </a:lnSpc>
              <a:spcBef>
                <a:spcPts val="0"/>
              </a:spcBef>
              <a:spcAft>
                <a:spcPts val="1000"/>
              </a:spcAft>
              <a:buNone/>
              <a:defRPr sz="1400" cap="none" spc="100" baseline="0">
                <a:solidFill>
                  <a:schemeClr val="tx1"/>
                </a:solidFill>
                <a:latin typeface="Times New Roman" panose="02020603050405020304" pitchFamily="18" charset="0"/>
              </a:defRPr>
            </a:lvl1pPr>
          </a:lstStyle>
          <a:p>
            <a:pPr lvl="0" rtl="0"/>
            <a:r>
              <a:rPr lang="tr-TR" noProof="0"/>
              <a:t>Metin eklemek için tıklayın</a:t>
            </a:r>
          </a:p>
        </p:txBody>
      </p:sp>
      <p:sp>
        <p:nvSpPr>
          <p:cNvPr id="13" name="Metin Yer Tutucusu 10">
            <a:extLst>
              <a:ext uri="{FF2B5EF4-FFF2-40B4-BE49-F238E27FC236}">
                <a16:creationId xmlns:a16="http://schemas.microsoft.com/office/drawing/2014/main" id="{FC8B7634-CFB8-480E-9065-D580A180133A}"/>
              </a:ext>
            </a:extLst>
          </p:cNvPr>
          <p:cNvSpPr>
            <a:spLocks noGrp="1"/>
          </p:cNvSpPr>
          <p:nvPr>
            <p:ph type="body" sz="quarter" idx="18" hasCustomPrompt="1"/>
          </p:nvPr>
        </p:nvSpPr>
        <p:spPr>
          <a:xfrm>
            <a:off x="6400800" y="3706090"/>
            <a:ext cx="4953000" cy="426393"/>
          </a:xfrm>
          <a:prstGeom prst="rect">
            <a:avLst/>
          </a:prstGeom>
        </p:spPr>
        <p:txBody>
          <a:bodyPr rtlCol="0" anchor="b"/>
          <a:lstStyle>
            <a:lvl1pPr marL="0" indent="0" algn="l">
              <a:buNone/>
              <a:defRPr sz="1400" b="1" cap="all" spc="100" baseline="0">
                <a:solidFill>
                  <a:schemeClr val="accent1"/>
                </a:solidFill>
                <a:latin typeface="+mj-lt"/>
              </a:defRPr>
            </a:lvl1pPr>
          </a:lstStyle>
          <a:p>
            <a:pPr lvl="0" rtl="0"/>
            <a:r>
              <a:rPr lang="tr-TR" noProof="0"/>
              <a:t>Alt başlık eklemek için tıklayın</a:t>
            </a:r>
          </a:p>
        </p:txBody>
      </p:sp>
    </p:spTree>
    <p:extLst>
      <p:ext uri="{BB962C8B-B14F-4D97-AF65-F5344CB8AC3E}">
        <p14:creationId xmlns:p14="http://schemas.microsoft.com/office/powerpoint/2010/main" val="1997104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kabetimiz s2">
    <p:spTree>
      <p:nvGrpSpPr>
        <p:cNvPr id="1" name=""/>
        <p:cNvGrpSpPr/>
        <p:nvPr/>
      </p:nvGrpSpPr>
      <p:grpSpPr>
        <a:xfrm>
          <a:off x="0" y="0"/>
          <a:ext cx="0" cy="0"/>
          <a:chOff x="0" y="0"/>
          <a:chExt cx="0" cy="0"/>
        </a:xfrm>
      </p:grpSpPr>
      <p:sp>
        <p:nvSpPr>
          <p:cNvPr id="4" name="Tarih Yer Tutucusu 3">
            <a:extLst>
              <a:ext uri="{FF2B5EF4-FFF2-40B4-BE49-F238E27FC236}">
                <a16:creationId xmlns:a16="http://schemas.microsoft.com/office/drawing/2014/main" id="{82433EF2-C2C4-4062-9D92-0FB277293D45}"/>
              </a:ext>
            </a:extLst>
          </p:cNvPr>
          <p:cNvSpPr>
            <a:spLocks noGrp="1"/>
          </p:cNvSpPr>
          <p:nvPr>
            <p:ph type="dt" sz="half" idx="10"/>
          </p:nvPr>
        </p:nvSpPr>
        <p:spPr/>
        <p:txBody>
          <a:bodyPr rtlCol="0"/>
          <a:lstStyle>
            <a:lvl1pPr>
              <a:defRPr>
                <a:solidFill>
                  <a:schemeClr val="bg2">
                    <a:lumMod val="50000"/>
                  </a:schemeClr>
                </a:solidFill>
              </a:defRPr>
            </a:lvl1pPr>
          </a:lstStyle>
          <a:p>
            <a:pPr rtl="0"/>
            <a:r>
              <a:rPr lang="tr-TR" noProof="0"/>
              <a:t>03/08/20XX</a:t>
            </a:r>
          </a:p>
        </p:txBody>
      </p:sp>
      <p:sp>
        <p:nvSpPr>
          <p:cNvPr id="5" name="Alt Bilgi Yer Tutucusu 4">
            <a:extLst>
              <a:ext uri="{FF2B5EF4-FFF2-40B4-BE49-F238E27FC236}">
                <a16:creationId xmlns:a16="http://schemas.microsoft.com/office/drawing/2014/main" id="{CD63FBE5-A165-4D71-A770-FE4E13B1A687}"/>
              </a:ext>
            </a:extLst>
          </p:cNvPr>
          <p:cNvSpPr>
            <a:spLocks noGrp="1"/>
          </p:cNvSpPr>
          <p:nvPr>
            <p:ph type="ftr" sz="quarter" idx="11"/>
          </p:nvPr>
        </p:nvSpPr>
        <p:spPr/>
        <p:txBody>
          <a:bodyPr rtlCol="0"/>
          <a:lstStyle>
            <a:lvl1pPr>
              <a:defRPr>
                <a:solidFill>
                  <a:schemeClr val="bg2">
                    <a:lumMod val="50000"/>
                  </a:schemeClr>
                </a:solidFill>
              </a:defRPr>
            </a:lvl1pPr>
          </a:lstStyle>
          <a:p>
            <a:pPr rtl="0"/>
            <a:r>
              <a:rPr lang="tr-TR" noProof="0"/>
              <a:t>SUNUM DESTESİ</a:t>
            </a:r>
          </a:p>
        </p:txBody>
      </p:sp>
      <p:sp>
        <p:nvSpPr>
          <p:cNvPr id="6" name="Slayt Numarası Yer Tutucusu 5">
            <a:extLst>
              <a:ext uri="{FF2B5EF4-FFF2-40B4-BE49-F238E27FC236}">
                <a16:creationId xmlns:a16="http://schemas.microsoft.com/office/drawing/2014/main" id="{B9B91C94-93DA-4850-9EE8-968DAF8900BD}"/>
              </a:ext>
            </a:extLst>
          </p:cNvPr>
          <p:cNvSpPr>
            <a:spLocks noGrp="1"/>
          </p:cNvSpPr>
          <p:nvPr>
            <p:ph type="sldNum" sz="quarter" idx="12"/>
          </p:nvPr>
        </p:nvSpPr>
        <p:spPr/>
        <p:txBody>
          <a:bodyPr rtlCol="0"/>
          <a:lstStyle>
            <a:lvl1pPr>
              <a:defRPr>
                <a:solidFill>
                  <a:schemeClr val="bg2">
                    <a:lumMod val="50000"/>
                  </a:schemeClr>
                </a:solidFill>
              </a:defRPr>
            </a:lvl1pPr>
          </a:lstStyle>
          <a:p>
            <a:pPr rtl="0"/>
            <a:fld id="{4F6357DA-28E9-40D3-918C-4D14E8263D81}" type="slidenum">
              <a:rPr lang="tr-TR" noProof="0" smtClean="0"/>
              <a:pPr/>
              <a:t>‹#›</a:t>
            </a:fld>
            <a:endParaRPr lang="tr-TR" noProof="0"/>
          </a:p>
        </p:txBody>
      </p:sp>
      <p:sp>
        <p:nvSpPr>
          <p:cNvPr id="7" name="Metin Yer Tutucusu 14">
            <a:extLst>
              <a:ext uri="{FF2B5EF4-FFF2-40B4-BE49-F238E27FC236}">
                <a16:creationId xmlns:a16="http://schemas.microsoft.com/office/drawing/2014/main" id="{C9C019F9-A0CC-42FD-9A58-9A76FBC64749}"/>
              </a:ext>
            </a:extLst>
          </p:cNvPr>
          <p:cNvSpPr>
            <a:spLocks noGrp="1"/>
          </p:cNvSpPr>
          <p:nvPr>
            <p:ph type="body" sz="quarter" idx="15" hasCustomPrompt="1"/>
          </p:nvPr>
        </p:nvSpPr>
        <p:spPr>
          <a:xfrm>
            <a:off x="6236499" y="1425477"/>
            <a:ext cx="1706965" cy="492025"/>
          </a:xfrm>
          <a:prstGeom prst="rect">
            <a:avLst/>
          </a:prstGeom>
        </p:spPr>
        <p:txBody>
          <a:bodyPr rtlCol="0" anchor="ctr"/>
          <a:lstStyle>
            <a:lvl1pPr marL="0" indent="0" algn="ctr">
              <a:lnSpc>
                <a:spcPct val="100000"/>
              </a:lnSpc>
              <a:buNone/>
              <a:defRPr sz="1000" cap="all" spc="200" baseline="0">
                <a:solidFill>
                  <a:schemeClr val="accent6"/>
                </a:solidFill>
                <a:latin typeface="+mj-lt"/>
              </a:defRPr>
            </a:lvl1pPr>
          </a:lstStyle>
          <a:p>
            <a:pPr lvl="0" rtl="0"/>
            <a:r>
              <a:rPr lang="tr-TR" noProof="0"/>
              <a:t>Ad eklemek için tıklayın</a:t>
            </a:r>
          </a:p>
        </p:txBody>
      </p:sp>
      <p:sp>
        <p:nvSpPr>
          <p:cNvPr id="8" name="Metin Yer Tutucusu 14">
            <a:extLst>
              <a:ext uri="{FF2B5EF4-FFF2-40B4-BE49-F238E27FC236}">
                <a16:creationId xmlns:a16="http://schemas.microsoft.com/office/drawing/2014/main" id="{2F0A1D53-A949-49E7-820F-D18CEC7EA781}"/>
              </a:ext>
            </a:extLst>
          </p:cNvPr>
          <p:cNvSpPr>
            <a:spLocks noGrp="1"/>
          </p:cNvSpPr>
          <p:nvPr>
            <p:ph type="body" sz="quarter" idx="17" hasCustomPrompt="1"/>
          </p:nvPr>
        </p:nvSpPr>
        <p:spPr>
          <a:xfrm>
            <a:off x="6236499" y="5294320"/>
            <a:ext cx="1706965" cy="492025"/>
          </a:xfrm>
          <a:prstGeom prst="rect">
            <a:avLst/>
          </a:prstGeom>
        </p:spPr>
        <p:txBody>
          <a:bodyPr rtlCol="0" anchor="ctr"/>
          <a:lstStyle>
            <a:lvl1pPr marL="0" indent="0" algn="ctr">
              <a:lnSpc>
                <a:spcPct val="100000"/>
              </a:lnSpc>
              <a:buNone/>
              <a:defRPr sz="1000" cap="all" spc="200" baseline="0">
                <a:solidFill>
                  <a:schemeClr val="accent6"/>
                </a:solidFill>
                <a:latin typeface="+mj-lt"/>
              </a:defRPr>
            </a:lvl1pPr>
          </a:lstStyle>
          <a:p>
            <a:pPr lvl="0" rtl="0"/>
            <a:r>
              <a:rPr lang="tr-TR" noProof="0"/>
              <a:t>Ad eklemek için tıklayın</a:t>
            </a:r>
          </a:p>
        </p:txBody>
      </p:sp>
      <p:sp>
        <p:nvSpPr>
          <p:cNvPr id="9" name="Metin Yer Tutucusu 14">
            <a:extLst>
              <a:ext uri="{FF2B5EF4-FFF2-40B4-BE49-F238E27FC236}">
                <a16:creationId xmlns:a16="http://schemas.microsoft.com/office/drawing/2014/main" id="{FC5403F6-AE51-438F-AF93-56FA7D2A5675}"/>
              </a:ext>
            </a:extLst>
          </p:cNvPr>
          <p:cNvSpPr>
            <a:spLocks noGrp="1"/>
          </p:cNvSpPr>
          <p:nvPr>
            <p:ph type="body" sz="quarter" idx="19" hasCustomPrompt="1"/>
          </p:nvPr>
        </p:nvSpPr>
        <p:spPr>
          <a:xfrm>
            <a:off x="9440311" y="3354359"/>
            <a:ext cx="1380681" cy="492025"/>
          </a:xfrm>
          <a:prstGeom prst="rect">
            <a:avLst/>
          </a:prstGeom>
        </p:spPr>
        <p:txBody>
          <a:bodyPr rtlCol="0" anchor="ctr"/>
          <a:lstStyle>
            <a:lvl1pPr marL="0" indent="0" algn="ctr">
              <a:lnSpc>
                <a:spcPct val="100000"/>
              </a:lnSpc>
              <a:buNone/>
              <a:defRPr sz="1000" cap="all" spc="200" baseline="0">
                <a:solidFill>
                  <a:schemeClr val="accent6"/>
                </a:solidFill>
                <a:latin typeface="+mj-lt"/>
              </a:defRPr>
            </a:lvl1pPr>
          </a:lstStyle>
          <a:p>
            <a:pPr lvl="0" rtl="0"/>
            <a:r>
              <a:rPr lang="tr-TR" noProof="0"/>
              <a:t>Ad eklemek için tıklayın</a:t>
            </a:r>
          </a:p>
        </p:txBody>
      </p:sp>
      <p:sp>
        <p:nvSpPr>
          <p:cNvPr id="11" name="Metin Yer Tutucusu 14">
            <a:extLst>
              <a:ext uri="{FF2B5EF4-FFF2-40B4-BE49-F238E27FC236}">
                <a16:creationId xmlns:a16="http://schemas.microsoft.com/office/drawing/2014/main" id="{0494832D-1AEB-4A7B-8BC3-8AC645057F58}"/>
              </a:ext>
            </a:extLst>
          </p:cNvPr>
          <p:cNvSpPr>
            <a:spLocks noGrp="1"/>
          </p:cNvSpPr>
          <p:nvPr>
            <p:ph type="body" sz="quarter" idx="20" hasCustomPrompt="1"/>
          </p:nvPr>
        </p:nvSpPr>
        <p:spPr>
          <a:xfrm>
            <a:off x="4743347" y="2194947"/>
            <a:ext cx="1183179" cy="492025"/>
          </a:xfrm>
          <a:prstGeom prst="rect">
            <a:avLst/>
          </a:prstGeom>
        </p:spPr>
        <p:txBody>
          <a:bodyPr rtlCol="0" anchor="ctr"/>
          <a:lstStyle>
            <a:lvl1pPr marL="0" indent="0" algn="ctr">
              <a:lnSpc>
                <a:spcPct val="100000"/>
              </a:lnSpc>
              <a:buNone/>
              <a:defRPr sz="1200" cap="all" spc="200" baseline="0">
                <a:solidFill>
                  <a:schemeClr val="bg1"/>
                </a:solidFill>
                <a:latin typeface="+mj-lt"/>
              </a:defRPr>
            </a:lvl1pPr>
          </a:lstStyle>
          <a:p>
            <a:pPr lvl="0" rtl="0"/>
            <a:r>
              <a:rPr lang="tr-TR" noProof="0"/>
              <a:t>Ad eklemek için tıklayın</a:t>
            </a:r>
          </a:p>
        </p:txBody>
      </p:sp>
      <p:sp>
        <p:nvSpPr>
          <p:cNvPr id="13" name="Metin Yer Tutucusu 14">
            <a:extLst>
              <a:ext uri="{FF2B5EF4-FFF2-40B4-BE49-F238E27FC236}">
                <a16:creationId xmlns:a16="http://schemas.microsoft.com/office/drawing/2014/main" id="{9DED817B-58D3-4713-A66F-2E4CF578D5E7}"/>
              </a:ext>
            </a:extLst>
          </p:cNvPr>
          <p:cNvSpPr>
            <a:spLocks noGrp="1"/>
          </p:cNvSpPr>
          <p:nvPr>
            <p:ph type="body" sz="quarter" idx="21" hasCustomPrompt="1"/>
          </p:nvPr>
        </p:nvSpPr>
        <p:spPr>
          <a:xfrm>
            <a:off x="5179839" y="4307664"/>
            <a:ext cx="1183179" cy="492025"/>
          </a:xfrm>
          <a:prstGeom prst="rect">
            <a:avLst/>
          </a:prstGeom>
        </p:spPr>
        <p:txBody>
          <a:bodyPr rtlCol="0" anchor="ctr"/>
          <a:lstStyle>
            <a:lvl1pPr marL="0" indent="0" algn="ctr">
              <a:lnSpc>
                <a:spcPct val="100000"/>
              </a:lnSpc>
              <a:buNone/>
              <a:defRPr sz="1200" cap="all" spc="200" baseline="0">
                <a:solidFill>
                  <a:schemeClr val="bg1"/>
                </a:solidFill>
                <a:latin typeface="+mj-lt"/>
              </a:defRPr>
            </a:lvl1pPr>
          </a:lstStyle>
          <a:p>
            <a:pPr lvl="0" rtl="0"/>
            <a:r>
              <a:rPr lang="tr-TR" noProof="0"/>
              <a:t>Ad eklemek için tıklayın</a:t>
            </a:r>
          </a:p>
        </p:txBody>
      </p:sp>
      <p:sp>
        <p:nvSpPr>
          <p:cNvPr id="15" name="Metin Yer Tutucusu 14">
            <a:extLst>
              <a:ext uri="{FF2B5EF4-FFF2-40B4-BE49-F238E27FC236}">
                <a16:creationId xmlns:a16="http://schemas.microsoft.com/office/drawing/2014/main" id="{D1FE5CBC-B2B8-45FE-986C-504C397B9E10}"/>
              </a:ext>
            </a:extLst>
          </p:cNvPr>
          <p:cNvSpPr>
            <a:spLocks noGrp="1"/>
          </p:cNvSpPr>
          <p:nvPr>
            <p:ph type="body" sz="quarter" idx="22" hasCustomPrompt="1"/>
          </p:nvPr>
        </p:nvSpPr>
        <p:spPr>
          <a:xfrm>
            <a:off x="3642362" y="4439394"/>
            <a:ext cx="1183179" cy="492025"/>
          </a:xfrm>
          <a:prstGeom prst="rect">
            <a:avLst/>
          </a:prstGeom>
        </p:spPr>
        <p:txBody>
          <a:bodyPr rtlCol="0" anchor="ctr"/>
          <a:lstStyle>
            <a:lvl1pPr marL="0" indent="0" algn="ctr">
              <a:lnSpc>
                <a:spcPct val="100000"/>
              </a:lnSpc>
              <a:buNone/>
              <a:defRPr sz="1200" cap="all" spc="200" baseline="0">
                <a:solidFill>
                  <a:schemeClr val="bg1"/>
                </a:solidFill>
                <a:latin typeface="+mj-lt"/>
              </a:defRPr>
            </a:lvl1pPr>
          </a:lstStyle>
          <a:p>
            <a:pPr lvl="0" rtl="0"/>
            <a:r>
              <a:rPr lang="tr-TR" noProof="0"/>
              <a:t>Ad eklemek için tıklayın</a:t>
            </a:r>
          </a:p>
        </p:txBody>
      </p:sp>
      <p:sp>
        <p:nvSpPr>
          <p:cNvPr id="17" name="Metin Yer Tutucusu 14">
            <a:extLst>
              <a:ext uri="{FF2B5EF4-FFF2-40B4-BE49-F238E27FC236}">
                <a16:creationId xmlns:a16="http://schemas.microsoft.com/office/drawing/2014/main" id="{CE71774F-D73F-4B7F-9152-95EC3F36DDA8}"/>
              </a:ext>
            </a:extLst>
          </p:cNvPr>
          <p:cNvSpPr>
            <a:spLocks noGrp="1"/>
          </p:cNvSpPr>
          <p:nvPr>
            <p:ph type="body" sz="quarter" idx="23" hasCustomPrompt="1"/>
          </p:nvPr>
        </p:nvSpPr>
        <p:spPr>
          <a:xfrm>
            <a:off x="7398712" y="4008089"/>
            <a:ext cx="1183179" cy="492025"/>
          </a:xfrm>
          <a:prstGeom prst="rect">
            <a:avLst/>
          </a:prstGeom>
        </p:spPr>
        <p:txBody>
          <a:bodyPr rtlCol="0" anchor="ctr"/>
          <a:lstStyle>
            <a:lvl1pPr marL="0" indent="0" algn="ctr">
              <a:lnSpc>
                <a:spcPct val="100000"/>
              </a:lnSpc>
              <a:buNone/>
              <a:defRPr sz="1200" cap="all" spc="200" baseline="0">
                <a:solidFill>
                  <a:schemeClr val="bg1"/>
                </a:solidFill>
                <a:latin typeface="+mj-lt"/>
              </a:defRPr>
            </a:lvl1pPr>
          </a:lstStyle>
          <a:p>
            <a:pPr lvl="0" rtl="0"/>
            <a:r>
              <a:rPr lang="tr-TR" noProof="0"/>
              <a:t>Ad eklemek için tıklayın</a:t>
            </a:r>
          </a:p>
        </p:txBody>
      </p:sp>
      <p:sp>
        <p:nvSpPr>
          <p:cNvPr id="20" name="Metin Yer Tutucusu 14">
            <a:extLst>
              <a:ext uri="{FF2B5EF4-FFF2-40B4-BE49-F238E27FC236}">
                <a16:creationId xmlns:a16="http://schemas.microsoft.com/office/drawing/2014/main" id="{1154305F-5D9B-4B4A-9F2B-6FBECE7371AA}"/>
              </a:ext>
            </a:extLst>
          </p:cNvPr>
          <p:cNvSpPr>
            <a:spLocks noGrp="1"/>
          </p:cNvSpPr>
          <p:nvPr>
            <p:ph type="body" sz="quarter" idx="25" hasCustomPrompt="1"/>
          </p:nvPr>
        </p:nvSpPr>
        <p:spPr>
          <a:xfrm>
            <a:off x="3543692" y="3354359"/>
            <a:ext cx="1209143" cy="492025"/>
          </a:xfrm>
          <a:prstGeom prst="rect">
            <a:avLst/>
          </a:prstGeom>
        </p:spPr>
        <p:txBody>
          <a:bodyPr rtlCol="0" anchor="ctr"/>
          <a:lstStyle>
            <a:lvl1pPr marL="0" indent="0" algn="ctr">
              <a:lnSpc>
                <a:spcPct val="100000"/>
              </a:lnSpc>
              <a:buNone/>
              <a:defRPr sz="1000" cap="all" spc="200" baseline="0">
                <a:solidFill>
                  <a:schemeClr val="accent6"/>
                </a:solidFill>
                <a:latin typeface="+mj-lt"/>
              </a:defRPr>
            </a:lvl1pPr>
          </a:lstStyle>
          <a:p>
            <a:pPr lvl="0" rtl="0"/>
            <a:r>
              <a:rPr lang="tr-TR" noProof="0"/>
              <a:t>Ad eklemek için tıklayın</a:t>
            </a:r>
          </a:p>
        </p:txBody>
      </p:sp>
      <p:cxnSp>
        <p:nvCxnSpPr>
          <p:cNvPr id="21" name="Düz Bağlayıcı 20">
            <a:extLst>
              <a:ext uri="{FF2B5EF4-FFF2-40B4-BE49-F238E27FC236}">
                <a16:creationId xmlns:a16="http://schemas.microsoft.com/office/drawing/2014/main" id="{8C5FED44-231C-4E53-B41C-81293135ACB1}"/>
              </a:ext>
            </a:extLst>
          </p:cNvPr>
          <p:cNvCxnSpPr>
            <a:cxnSpLocks/>
          </p:cNvCxnSpPr>
          <p:nvPr userDrawn="1"/>
        </p:nvCxnSpPr>
        <p:spPr>
          <a:xfrm>
            <a:off x="4756662" y="3600372"/>
            <a:ext cx="4683649"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2" name="Düz Bağlayıcı 21">
            <a:extLst>
              <a:ext uri="{FF2B5EF4-FFF2-40B4-BE49-F238E27FC236}">
                <a16:creationId xmlns:a16="http://schemas.microsoft.com/office/drawing/2014/main" id="{F2105B5D-04B2-4415-A88E-6BE695BAD6D0}"/>
              </a:ext>
            </a:extLst>
          </p:cNvPr>
          <p:cNvCxnSpPr>
            <a:cxnSpLocks/>
          </p:cNvCxnSpPr>
          <p:nvPr userDrawn="1"/>
        </p:nvCxnSpPr>
        <p:spPr>
          <a:xfrm flipV="1">
            <a:off x="7089982" y="1917502"/>
            <a:ext cx="4678" cy="3376818"/>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Metin Yer Tutucusu 14">
            <a:extLst>
              <a:ext uri="{FF2B5EF4-FFF2-40B4-BE49-F238E27FC236}">
                <a16:creationId xmlns:a16="http://schemas.microsoft.com/office/drawing/2014/main" id="{8F362A87-DBB9-4FFD-9F42-9D6D5AD35E94}"/>
              </a:ext>
            </a:extLst>
          </p:cNvPr>
          <p:cNvSpPr>
            <a:spLocks noGrp="1"/>
          </p:cNvSpPr>
          <p:nvPr>
            <p:ph type="body" sz="quarter" idx="26" hasCustomPrompt="1"/>
          </p:nvPr>
        </p:nvSpPr>
        <p:spPr>
          <a:xfrm>
            <a:off x="7752879" y="1954712"/>
            <a:ext cx="1706965" cy="1048575"/>
          </a:xfrm>
          <a:prstGeom prst="rect">
            <a:avLst/>
          </a:prstGeom>
        </p:spPr>
        <p:txBody>
          <a:bodyPr rtlCol="0" anchor="ctr"/>
          <a:lstStyle>
            <a:lvl1pPr marL="0" indent="0" algn="ctr">
              <a:lnSpc>
                <a:spcPct val="100000"/>
              </a:lnSpc>
              <a:buNone/>
              <a:defRPr sz="1600" cap="all" spc="200" baseline="0">
                <a:solidFill>
                  <a:schemeClr val="bg1"/>
                </a:solidFill>
                <a:latin typeface="+mj-lt"/>
              </a:defRPr>
            </a:lvl1pPr>
          </a:lstStyle>
          <a:p>
            <a:pPr lvl="0" rtl="0"/>
            <a:r>
              <a:rPr lang="tr-TR" noProof="0"/>
              <a:t>Ad eklemek için tıklayın</a:t>
            </a:r>
          </a:p>
        </p:txBody>
      </p:sp>
      <p:sp>
        <p:nvSpPr>
          <p:cNvPr id="19" name="Metin Yer Tutucusu 14">
            <a:extLst>
              <a:ext uri="{FF2B5EF4-FFF2-40B4-BE49-F238E27FC236}">
                <a16:creationId xmlns:a16="http://schemas.microsoft.com/office/drawing/2014/main" id="{B6713B5A-6FE2-4827-A18D-2F81B40F069D}"/>
              </a:ext>
            </a:extLst>
          </p:cNvPr>
          <p:cNvSpPr>
            <a:spLocks noGrp="1"/>
          </p:cNvSpPr>
          <p:nvPr>
            <p:ph type="body" sz="quarter" idx="24" hasCustomPrompt="1"/>
          </p:nvPr>
        </p:nvSpPr>
        <p:spPr>
          <a:xfrm>
            <a:off x="8859355" y="4708093"/>
            <a:ext cx="1183179" cy="492025"/>
          </a:xfrm>
          <a:prstGeom prst="rect">
            <a:avLst/>
          </a:prstGeom>
        </p:spPr>
        <p:txBody>
          <a:bodyPr rtlCol="0" anchor="ctr"/>
          <a:lstStyle>
            <a:lvl1pPr marL="0" indent="0" algn="ctr">
              <a:lnSpc>
                <a:spcPct val="100000"/>
              </a:lnSpc>
              <a:buNone/>
              <a:defRPr sz="1200" cap="all" spc="200" baseline="0">
                <a:solidFill>
                  <a:schemeClr val="bg1"/>
                </a:solidFill>
                <a:latin typeface="+mj-lt"/>
              </a:defRPr>
            </a:lvl1pPr>
          </a:lstStyle>
          <a:p>
            <a:pPr lvl="0" rtl="0"/>
            <a:r>
              <a:rPr lang="tr-TR" noProof="0"/>
              <a:t>Ad eklemek için tıklayın</a:t>
            </a:r>
          </a:p>
        </p:txBody>
      </p:sp>
      <p:sp>
        <p:nvSpPr>
          <p:cNvPr id="26" name="Başlık 1">
            <a:extLst>
              <a:ext uri="{FF2B5EF4-FFF2-40B4-BE49-F238E27FC236}">
                <a16:creationId xmlns:a16="http://schemas.microsoft.com/office/drawing/2014/main" id="{2B665ABC-CB0A-4595-8165-3205CED4DCF5}"/>
              </a:ext>
            </a:extLst>
          </p:cNvPr>
          <p:cNvSpPr>
            <a:spLocks noGrp="1"/>
          </p:cNvSpPr>
          <p:nvPr>
            <p:ph type="ctrTitle" hasCustomPrompt="1"/>
          </p:nvPr>
        </p:nvSpPr>
        <p:spPr>
          <a:xfrm>
            <a:off x="832040" y="722218"/>
            <a:ext cx="4386945" cy="639955"/>
          </a:xfrm>
          <a:prstGeom prst="rect">
            <a:avLst/>
          </a:prstGeom>
        </p:spPr>
        <p:txBody>
          <a:bodyPr rtlCol="0" anchor="ctr"/>
          <a:lstStyle>
            <a:lvl1pPr algn="l">
              <a:defRPr sz="2200" b="1" cap="all" spc="200" baseline="0">
                <a:solidFill>
                  <a:schemeClr val="accent1"/>
                </a:solidFill>
                <a:latin typeface="+mj-lt"/>
              </a:defRPr>
            </a:lvl1pPr>
          </a:lstStyle>
          <a:p>
            <a:pPr rtl="0"/>
            <a:r>
              <a:rPr lang="tr-TR" noProof="0"/>
              <a:t>Başlık eklemek için tıklayın</a:t>
            </a:r>
          </a:p>
        </p:txBody>
      </p:sp>
    </p:spTree>
    <p:extLst>
      <p:ext uri="{BB962C8B-B14F-4D97-AF65-F5344CB8AC3E}">
        <p14:creationId xmlns:p14="http://schemas.microsoft.com/office/powerpoint/2010/main" val="694769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üyüme Stratejisi">
    <p:bg>
      <p:bgPr>
        <a:solidFill>
          <a:schemeClr val="bg1"/>
        </a:solidFill>
        <a:effectLst/>
      </p:bgPr>
    </p:bg>
    <p:spTree>
      <p:nvGrpSpPr>
        <p:cNvPr id="1" name=""/>
        <p:cNvGrpSpPr/>
        <p:nvPr/>
      </p:nvGrpSpPr>
      <p:grpSpPr>
        <a:xfrm>
          <a:off x="0" y="0"/>
          <a:ext cx="0" cy="0"/>
          <a:chOff x="0" y="0"/>
          <a:chExt cx="0" cy="0"/>
        </a:xfrm>
      </p:grpSpPr>
      <p:sp>
        <p:nvSpPr>
          <p:cNvPr id="3" name="Tarih Yer Tutucusu 2">
            <a:extLst>
              <a:ext uri="{FF2B5EF4-FFF2-40B4-BE49-F238E27FC236}">
                <a16:creationId xmlns:a16="http://schemas.microsoft.com/office/drawing/2014/main" id="{5F09839D-FDC1-4EDF-9E51-F73351ABBD6C}"/>
              </a:ext>
            </a:extLst>
          </p:cNvPr>
          <p:cNvSpPr>
            <a:spLocks noGrp="1"/>
          </p:cNvSpPr>
          <p:nvPr>
            <p:ph type="dt" sz="half" idx="10"/>
          </p:nvPr>
        </p:nvSpPr>
        <p:spPr/>
        <p:txBody>
          <a:bodyPr rtlCol="0"/>
          <a:lstStyle>
            <a:lvl1pPr>
              <a:defRPr>
                <a:solidFill>
                  <a:schemeClr val="bg2">
                    <a:lumMod val="50000"/>
                  </a:schemeClr>
                </a:solidFill>
              </a:defRPr>
            </a:lvl1pPr>
          </a:lstStyle>
          <a:p>
            <a:pPr rtl="0"/>
            <a:r>
              <a:rPr lang="tr-TR" noProof="0"/>
              <a:t>03/08/20XX</a:t>
            </a:r>
          </a:p>
        </p:txBody>
      </p:sp>
      <p:sp>
        <p:nvSpPr>
          <p:cNvPr id="4" name="Alt Bilgi Yer Tutucusu 3">
            <a:extLst>
              <a:ext uri="{FF2B5EF4-FFF2-40B4-BE49-F238E27FC236}">
                <a16:creationId xmlns:a16="http://schemas.microsoft.com/office/drawing/2014/main" id="{B60B182A-200F-405E-B287-2F7A7F928951}"/>
              </a:ext>
            </a:extLst>
          </p:cNvPr>
          <p:cNvSpPr>
            <a:spLocks noGrp="1"/>
          </p:cNvSpPr>
          <p:nvPr>
            <p:ph type="ftr" sz="quarter" idx="11"/>
          </p:nvPr>
        </p:nvSpPr>
        <p:spPr/>
        <p:txBody>
          <a:bodyPr rtlCol="0"/>
          <a:lstStyle>
            <a:lvl1pPr>
              <a:defRPr>
                <a:solidFill>
                  <a:schemeClr val="bg2">
                    <a:lumMod val="50000"/>
                  </a:schemeClr>
                </a:solidFill>
              </a:defRPr>
            </a:lvl1pPr>
          </a:lstStyle>
          <a:p>
            <a:pPr rtl="0"/>
            <a:r>
              <a:rPr lang="tr-TR" noProof="0"/>
              <a:t>SUNUM DESTESİ</a:t>
            </a:r>
          </a:p>
        </p:txBody>
      </p:sp>
      <p:sp>
        <p:nvSpPr>
          <p:cNvPr id="5" name="Slayt Numarası Yer Tutucusu 4">
            <a:extLst>
              <a:ext uri="{FF2B5EF4-FFF2-40B4-BE49-F238E27FC236}">
                <a16:creationId xmlns:a16="http://schemas.microsoft.com/office/drawing/2014/main" id="{AFE8CEAE-624C-4615-8252-893F3A04CAB3}"/>
              </a:ext>
            </a:extLst>
          </p:cNvPr>
          <p:cNvSpPr>
            <a:spLocks noGrp="1"/>
          </p:cNvSpPr>
          <p:nvPr>
            <p:ph type="sldNum" sz="quarter" idx="12"/>
          </p:nvPr>
        </p:nvSpPr>
        <p:spPr/>
        <p:txBody>
          <a:bodyPr rtlCol="0"/>
          <a:lstStyle>
            <a:lvl1pPr>
              <a:defRPr>
                <a:solidFill>
                  <a:schemeClr val="bg2">
                    <a:lumMod val="50000"/>
                  </a:schemeClr>
                </a:solidFill>
              </a:defRPr>
            </a:lvl1pPr>
          </a:lstStyle>
          <a:p>
            <a:pPr rtl="0"/>
            <a:fld id="{4F6357DA-28E9-40D3-918C-4D14E8263D81}" type="slidenum">
              <a:rPr lang="tr-TR" noProof="0" smtClean="0"/>
              <a:pPr/>
              <a:t>‹#›</a:t>
            </a:fld>
            <a:endParaRPr lang="tr-TR" noProof="0"/>
          </a:p>
        </p:txBody>
      </p:sp>
      <p:sp>
        <p:nvSpPr>
          <p:cNvPr id="6" name="Başlık 1">
            <a:extLst>
              <a:ext uri="{FF2B5EF4-FFF2-40B4-BE49-F238E27FC236}">
                <a16:creationId xmlns:a16="http://schemas.microsoft.com/office/drawing/2014/main" id="{F8AE4140-1E60-4ABF-8C5B-6AA249168701}"/>
              </a:ext>
            </a:extLst>
          </p:cNvPr>
          <p:cNvSpPr>
            <a:spLocks noGrp="1"/>
          </p:cNvSpPr>
          <p:nvPr>
            <p:ph type="ctrTitle" hasCustomPrompt="1"/>
          </p:nvPr>
        </p:nvSpPr>
        <p:spPr>
          <a:xfrm>
            <a:off x="2989603" y="727515"/>
            <a:ext cx="6212793" cy="639955"/>
          </a:xfrm>
          <a:prstGeom prst="rect">
            <a:avLst/>
          </a:prstGeom>
        </p:spPr>
        <p:txBody>
          <a:bodyPr rtlCol="0" anchor="ctr"/>
          <a:lstStyle>
            <a:lvl1pPr algn="ctr">
              <a:defRPr sz="2200" b="1" cap="all" spc="200" baseline="0">
                <a:solidFill>
                  <a:schemeClr val="accent1"/>
                </a:solidFill>
                <a:latin typeface="+mj-lt"/>
              </a:defRPr>
            </a:lvl1pPr>
          </a:lstStyle>
          <a:p>
            <a:pPr rtl="0"/>
            <a:r>
              <a:rPr lang="tr-TR" noProof="0"/>
              <a:t>Başlık eklemek için tıklayın</a:t>
            </a:r>
          </a:p>
        </p:txBody>
      </p:sp>
      <p:sp>
        <p:nvSpPr>
          <p:cNvPr id="15" name="Metin Yer Tutucusu 14">
            <a:extLst>
              <a:ext uri="{FF2B5EF4-FFF2-40B4-BE49-F238E27FC236}">
                <a16:creationId xmlns:a16="http://schemas.microsoft.com/office/drawing/2014/main" id="{562056E9-39CD-4DAA-AF46-D107C1680734}"/>
              </a:ext>
            </a:extLst>
          </p:cNvPr>
          <p:cNvSpPr>
            <a:spLocks noGrp="1"/>
          </p:cNvSpPr>
          <p:nvPr>
            <p:ph type="body" sz="quarter" idx="13" hasCustomPrompt="1"/>
          </p:nvPr>
        </p:nvSpPr>
        <p:spPr>
          <a:xfrm>
            <a:off x="1780446" y="4192395"/>
            <a:ext cx="2431015" cy="1148945"/>
          </a:xfrm>
          <a:prstGeom prst="rect">
            <a:avLst/>
          </a:prstGeom>
        </p:spPr>
        <p:txBody>
          <a:bodyPr rtlCol="0"/>
          <a:lstStyle>
            <a:lvl1pPr marL="0" indent="0" algn="ctr">
              <a:lnSpc>
                <a:spcPct val="125000"/>
              </a:lnSpc>
              <a:spcBef>
                <a:spcPts val="0"/>
              </a:spcBef>
              <a:buNone/>
              <a:defRPr sz="1400" cap="none" spc="100" baseline="0">
                <a:solidFill>
                  <a:schemeClr val="accent6"/>
                </a:solidFill>
                <a:latin typeface="Times New Roman" panose="02020603050405020304" pitchFamily="18" charset="0"/>
              </a:defRPr>
            </a:lvl1pPr>
          </a:lstStyle>
          <a:p>
            <a:pPr lvl="0" rtl="0"/>
            <a:r>
              <a:rPr lang="tr-TR" noProof="0"/>
              <a:t>Metin eklemek için tıklayın</a:t>
            </a:r>
          </a:p>
        </p:txBody>
      </p:sp>
      <p:sp>
        <p:nvSpPr>
          <p:cNvPr id="16" name="Metin Yer Tutucusu 14">
            <a:extLst>
              <a:ext uri="{FF2B5EF4-FFF2-40B4-BE49-F238E27FC236}">
                <a16:creationId xmlns:a16="http://schemas.microsoft.com/office/drawing/2014/main" id="{39F4B0E4-0A8E-4F79-B6E9-9015E62C2CA7}"/>
              </a:ext>
            </a:extLst>
          </p:cNvPr>
          <p:cNvSpPr>
            <a:spLocks noGrp="1"/>
          </p:cNvSpPr>
          <p:nvPr>
            <p:ph type="body" sz="quarter" idx="29" hasCustomPrompt="1"/>
          </p:nvPr>
        </p:nvSpPr>
        <p:spPr>
          <a:xfrm>
            <a:off x="5009724" y="4192396"/>
            <a:ext cx="2431015" cy="1148945"/>
          </a:xfrm>
          <a:prstGeom prst="rect">
            <a:avLst/>
          </a:prstGeom>
        </p:spPr>
        <p:txBody>
          <a:bodyPr rtlCol="0"/>
          <a:lstStyle>
            <a:lvl1pPr marL="0" indent="0" algn="ctr">
              <a:lnSpc>
                <a:spcPct val="125000"/>
              </a:lnSpc>
              <a:spcBef>
                <a:spcPts val="0"/>
              </a:spcBef>
              <a:buNone/>
              <a:defRPr sz="1400" cap="none" spc="100" baseline="0">
                <a:solidFill>
                  <a:schemeClr val="accent6"/>
                </a:solidFill>
                <a:latin typeface="Times New Roman" panose="02020603050405020304" pitchFamily="18" charset="0"/>
              </a:defRPr>
            </a:lvl1pPr>
          </a:lstStyle>
          <a:p>
            <a:pPr lvl="0" rtl="0"/>
            <a:r>
              <a:rPr lang="tr-TR" noProof="0"/>
              <a:t>Metin eklemek için tıklayın</a:t>
            </a:r>
          </a:p>
        </p:txBody>
      </p:sp>
      <p:sp>
        <p:nvSpPr>
          <p:cNvPr id="17" name="Metin Yer Tutucusu 14">
            <a:extLst>
              <a:ext uri="{FF2B5EF4-FFF2-40B4-BE49-F238E27FC236}">
                <a16:creationId xmlns:a16="http://schemas.microsoft.com/office/drawing/2014/main" id="{7128A45A-DF71-4640-A1BF-8F1866D09CE6}"/>
              </a:ext>
            </a:extLst>
          </p:cNvPr>
          <p:cNvSpPr>
            <a:spLocks noGrp="1"/>
          </p:cNvSpPr>
          <p:nvPr>
            <p:ph type="body" sz="quarter" idx="30" hasCustomPrompt="1"/>
          </p:nvPr>
        </p:nvSpPr>
        <p:spPr>
          <a:xfrm>
            <a:off x="8153400" y="4192395"/>
            <a:ext cx="2431015" cy="1148945"/>
          </a:xfrm>
          <a:prstGeom prst="rect">
            <a:avLst/>
          </a:prstGeom>
        </p:spPr>
        <p:txBody>
          <a:bodyPr rtlCol="0"/>
          <a:lstStyle>
            <a:lvl1pPr marL="0" indent="0" algn="ctr">
              <a:lnSpc>
                <a:spcPct val="125000"/>
              </a:lnSpc>
              <a:spcBef>
                <a:spcPts val="0"/>
              </a:spcBef>
              <a:buNone/>
              <a:defRPr sz="1400" cap="none" spc="100" baseline="0">
                <a:solidFill>
                  <a:schemeClr val="accent6"/>
                </a:solidFill>
                <a:latin typeface="Times New Roman" panose="02020603050405020304" pitchFamily="18" charset="0"/>
              </a:defRPr>
            </a:lvl1pPr>
          </a:lstStyle>
          <a:p>
            <a:pPr lvl="0" rtl="0"/>
            <a:r>
              <a:rPr lang="tr-TR" noProof="0"/>
              <a:t>Metin eklemek için tıklayın</a:t>
            </a:r>
          </a:p>
        </p:txBody>
      </p:sp>
      <p:sp>
        <p:nvSpPr>
          <p:cNvPr id="18" name="Metin Yer Tutucusu 10">
            <a:extLst>
              <a:ext uri="{FF2B5EF4-FFF2-40B4-BE49-F238E27FC236}">
                <a16:creationId xmlns:a16="http://schemas.microsoft.com/office/drawing/2014/main" id="{D63BCEA8-1DF2-474C-A867-36E22D2F6114}"/>
              </a:ext>
            </a:extLst>
          </p:cNvPr>
          <p:cNvSpPr>
            <a:spLocks noGrp="1"/>
          </p:cNvSpPr>
          <p:nvPr>
            <p:ph type="body" sz="quarter" idx="33" hasCustomPrompt="1"/>
          </p:nvPr>
        </p:nvSpPr>
        <p:spPr>
          <a:xfrm>
            <a:off x="2989603" y="1124727"/>
            <a:ext cx="6212793" cy="568896"/>
          </a:xfrm>
          <a:prstGeom prst="rect">
            <a:avLst/>
          </a:prstGeom>
        </p:spPr>
        <p:txBody>
          <a:bodyPr rtlCol="0" anchor="ctr"/>
          <a:lstStyle>
            <a:lvl1pPr marL="0" indent="0" algn="ctr">
              <a:buNone/>
              <a:defRPr sz="2000" cap="none" spc="100" baseline="0">
                <a:solidFill>
                  <a:schemeClr val="accent1"/>
                </a:solidFill>
                <a:latin typeface="Avenir Next LT Pro" panose="020B0504020202020204" pitchFamily="34" charset="0"/>
              </a:defRPr>
            </a:lvl1pPr>
          </a:lstStyle>
          <a:p>
            <a:pPr lvl="0" rtl="0"/>
            <a:r>
              <a:rPr lang="tr-TR" noProof="0"/>
              <a:t>Alt başlık eklemek için tıklayın</a:t>
            </a:r>
          </a:p>
        </p:txBody>
      </p:sp>
      <p:sp>
        <p:nvSpPr>
          <p:cNvPr id="19" name="Metin Yer Tutucusu 14">
            <a:extLst>
              <a:ext uri="{FF2B5EF4-FFF2-40B4-BE49-F238E27FC236}">
                <a16:creationId xmlns:a16="http://schemas.microsoft.com/office/drawing/2014/main" id="{6F23D9F0-2D86-4938-96EE-A32A42E6DBFB}"/>
              </a:ext>
            </a:extLst>
          </p:cNvPr>
          <p:cNvSpPr>
            <a:spLocks noGrp="1"/>
          </p:cNvSpPr>
          <p:nvPr>
            <p:ph type="body" sz="quarter" idx="26" hasCustomPrompt="1"/>
          </p:nvPr>
        </p:nvSpPr>
        <p:spPr>
          <a:xfrm>
            <a:off x="2206278" y="2482446"/>
            <a:ext cx="1581912" cy="1581912"/>
          </a:xfrm>
          <a:prstGeom prst="ellipse">
            <a:avLst/>
          </a:prstGeom>
          <a:solidFill>
            <a:schemeClr val="accent6"/>
          </a:solidFill>
        </p:spPr>
        <p:txBody>
          <a:bodyPr rtlCol="0" anchor="ctr"/>
          <a:lstStyle>
            <a:lvl1pPr marL="0" indent="0" algn="ctr">
              <a:lnSpc>
                <a:spcPct val="100000"/>
              </a:lnSpc>
              <a:spcBef>
                <a:spcPts val="0"/>
              </a:spcBef>
              <a:buNone/>
              <a:defRPr sz="1600" b="1" cap="all" spc="200" baseline="0">
                <a:solidFill>
                  <a:schemeClr val="bg1"/>
                </a:solidFill>
                <a:latin typeface="+mj-lt"/>
              </a:defRPr>
            </a:lvl1pPr>
          </a:lstStyle>
          <a:p>
            <a:pPr lvl="0" rtl="0"/>
            <a:r>
              <a:rPr lang="tr-TR" noProof="0"/>
              <a:t>Ad eklemek için tıklayın</a:t>
            </a:r>
          </a:p>
        </p:txBody>
      </p:sp>
      <p:sp>
        <p:nvSpPr>
          <p:cNvPr id="20" name="Metin Yer Tutucusu 14">
            <a:extLst>
              <a:ext uri="{FF2B5EF4-FFF2-40B4-BE49-F238E27FC236}">
                <a16:creationId xmlns:a16="http://schemas.microsoft.com/office/drawing/2014/main" id="{154C8C8A-D882-4AB4-BD1F-8D2E1EF0A811}"/>
              </a:ext>
            </a:extLst>
          </p:cNvPr>
          <p:cNvSpPr>
            <a:spLocks noGrp="1"/>
          </p:cNvSpPr>
          <p:nvPr>
            <p:ph type="body" sz="quarter" idx="27" hasCustomPrompt="1"/>
          </p:nvPr>
        </p:nvSpPr>
        <p:spPr>
          <a:xfrm>
            <a:off x="5426320" y="2482446"/>
            <a:ext cx="1581912" cy="1581912"/>
          </a:xfrm>
          <a:prstGeom prst="ellipse">
            <a:avLst/>
          </a:prstGeom>
          <a:solidFill>
            <a:schemeClr val="accent4"/>
          </a:solidFill>
        </p:spPr>
        <p:txBody>
          <a:bodyPr rtlCol="0" anchor="ctr"/>
          <a:lstStyle>
            <a:lvl1pPr marL="0" indent="0" algn="ctr">
              <a:lnSpc>
                <a:spcPct val="100000"/>
              </a:lnSpc>
              <a:spcBef>
                <a:spcPts val="0"/>
              </a:spcBef>
              <a:buNone/>
              <a:defRPr sz="1600" b="1" cap="all" spc="200" baseline="0">
                <a:solidFill>
                  <a:schemeClr val="bg1"/>
                </a:solidFill>
                <a:latin typeface="+mj-lt"/>
              </a:defRPr>
            </a:lvl1pPr>
          </a:lstStyle>
          <a:p>
            <a:pPr lvl="0" rtl="0"/>
            <a:r>
              <a:rPr lang="tr-TR" noProof="0"/>
              <a:t>Ad eklemek için tıklayın</a:t>
            </a:r>
          </a:p>
        </p:txBody>
      </p:sp>
      <p:sp>
        <p:nvSpPr>
          <p:cNvPr id="21" name="Metin Yer Tutucusu 14">
            <a:extLst>
              <a:ext uri="{FF2B5EF4-FFF2-40B4-BE49-F238E27FC236}">
                <a16:creationId xmlns:a16="http://schemas.microsoft.com/office/drawing/2014/main" id="{48F571DC-88C7-42E3-8699-F9C41BE828F3}"/>
              </a:ext>
            </a:extLst>
          </p:cNvPr>
          <p:cNvSpPr>
            <a:spLocks noGrp="1"/>
          </p:cNvSpPr>
          <p:nvPr>
            <p:ph type="body" sz="quarter" idx="28" hasCustomPrompt="1"/>
          </p:nvPr>
        </p:nvSpPr>
        <p:spPr>
          <a:xfrm>
            <a:off x="8569996" y="2482446"/>
            <a:ext cx="1581912" cy="1581912"/>
          </a:xfrm>
          <a:prstGeom prst="ellipse">
            <a:avLst/>
          </a:prstGeom>
          <a:solidFill>
            <a:schemeClr val="accent3">
              <a:lumMod val="50000"/>
            </a:schemeClr>
          </a:solidFill>
        </p:spPr>
        <p:txBody>
          <a:bodyPr rtlCol="0" anchor="ctr"/>
          <a:lstStyle>
            <a:lvl1pPr marL="0" indent="0" algn="ctr">
              <a:lnSpc>
                <a:spcPct val="100000"/>
              </a:lnSpc>
              <a:spcBef>
                <a:spcPts val="0"/>
              </a:spcBef>
              <a:buNone/>
              <a:defRPr sz="1600" b="1" cap="all" spc="200" baseline="0">
                <a:solidFill>
                  <a:schemeClr val="bg1"/>
                </a:solidFill>
                <a:latin typeface="+mj-lt"/>
              </a:defRPr>
            </a:lvl1pPr>
          </a:lstStyle>
          <a:p>
            <a:pPr lvl="0" rtl="0"/>
            <a:r>
              <a:rPr lang="tr-TR" noProof="0"/>
              <a:t>Ad eklemek için tıklayın</a:t>
            </a:r>
          </a:p>
        </p:txBody>
      </p:sp>
    </p:spTree>
    <p:extLst>
      <p:ext uri="{BB962C8B-B14F-4D97-AF65-F5344CB8AC3E}">
        <p14:creationId xmlns:p14="http://schemas.microsoft.com/office/powerpoint/2010/main" val="485222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üşteri çekme">
    <p:bg>
      <p:bgPr>
        <a:solidFill>
          <a:schemeClr val="accent6"/>
        </a:solidFill>
        <a:effectLst/>
      </p:bgPr>
    </p:bg>
    <p:spTree>
      <p:nvGrpSpPr>
        <p:cNvPr id="1" name=""/>
        <p:cNvGrpSpPr/>
        <p:nvPr/>
      </p:nvGrpSpPr>
      <p:grpSpPr>
        <a:xfrm>
          <a:off x="0" y="0"/>
          <a:ext cx="0" cy="0"/>
          <a:chOff x="0" y="0"/>
          <a:chExt cx="0" cy="0"/>
        </a:xfrm>
      </p:grpSpPr>
      <p:sp>
        <p:nvSpPr>
          <p:cNvPr id="3" name="Tarih Yer Tutucusu 2">
            <a:extLst>
              <a:ext uri="{FF2B5EF4-FFF2-40B4-BE49-F238E27FC236}">
                <a16:creationId xmlns:a16="http://schemas.microsoft.com/office/drawing/2014/main" id="{41F48AB2-7C16-4B56-A53A-93B714BC1722}"/>
              </a:ext>
            </a:extLst>
          </p:cNvPr>
          <p:cNvSpPr>
            <a:spLocks noGrp="1"/>
          </p:cNvSpPr>
          <p:nvPr>
            <p:ph type="dt" sz="half" idx="10"/>
          </p:nvPr>
        </p:nvSpPr>
        <p:spPr/>
        <p:txBody>
          <a:bodyPr rtlCol="0"/>
          <a:lstStyle>
            <a:lvl1pPr>
              <a:defRPr>
                <a:solidFill>
                  <a:schemeClr val="accent6">
                    <a:lumMod val="25000"/>
                    <a:lumOff val="75000"/>
                  </a:schemeClr>
                </a:solidFill>
              </a:defRPr>
            </a:lvl1pPr>
          </a:lstStyle>
          <a:p>
            <a:pPr rtl="0"/>
            <a:r>
              <a:rPr lang="tr-TR" noProof="0"/>
              <a:t>03/08/20XX</a:t>
            </a:r>
          </a:p>
        </p:txBody>
      </p:sp>
      <p:sp>
        <p:nvSpPr>
          <p:cNvPr id="4" name="Alt Bilgi Yer Tutucusu 3">
            <a:extLst>
              <a:ext uri="{FF2B5EF4-FFF2-40B4-BE49-F238E27FC236}">
                <a16:creationId xmlns:a16="http://schemas.microsoft.com/office/drawing/2014/main" id="{FBBB994E-24A9-40A8-93EB-5515D89EE926}"/>
              </a:ext>
            </a:extLst>
          </p:cNvPr>
          <p:cNvSpPr>
            <a:spLocks noGrp="1"/>
          </p:cNvSpPr>
          <p:nvPr>
            <p:ph type="ftr" sz="quarter" idx="11"/>
          </p:nvPr>
        </p:nvSpPr>
        <p:spPr/>
        <p:txBody>
          <a:bodyPr rtlCol="0"/>
          <a:lstStyle>
            <a:lvl1pPr>
              <a:defRPr>
                <a:solidFill>
                  <a:schemeClr val="accent6">
                    <a:lumMod val="25000"/>
                    <a:lumOff val="75000"/>
                  </a:schemeClr>
                </a:solidFill>
              </a:defRPr>
            </a:lvl1pPr>
          </a:lstStyle>
          <a:p>
            <a:pPr rtl="0"/>
            <a:r>
              <a:rPr lang="tr-TR" noProof="0"/>
              <a:t>SUNUM DESTESİ</a:t>
            </a:r>
          </a:p>
        </p:txBody>
      </p:sp>
      <p:sp>
        <p:nvSpPr>
          <p:cNvPr id="5" name="Slayt Numarası Yer Tutucusu 4">
            <a:extLst>
              <a:ext uri="{FF2B5EF4-FFF2-40B4-BE49-F238E27FC236}">
                <a16:creationId xmlns:a16="http://schemas.microsoft.com/office/drawing/2014/main" id="{B0DF8D0D-83A0-4570-97D9-255518FCEEF8}"/>
              </a:ext>
            </a:extLst>
          </p:cNvPr>
          <p:cNvSpPr>
            <a:spLocks noGrp="1"/>
          </p:cNvSpPr>
          <p:nvPr>
            <p:ph type="sldNum" sz="quarter" idx="12"/>
          </p:nvPr>
        </p:nvSpPr>
        <p:spPr/>
        <p:txBody>
          <a:bodyPr rtlCol="0"/>
          <a:lstStyle>
            <a:lvl1pPr>
              <a:defRPr>
                <a:solidFill>
                  <a:schemeClr val="accent6">
                    <a:lumMod val="25000"/>
                    <a:lumOff val="75000"/>
                  </a:schemeClr>
                </a:solidFill>
              </a:defRPr>
            </a:lvl1pPr>
          </a:lstStyle>
          <a:p>
            <a:pPr rtl="0"/>
            <a:fld id="{4F6357DA-28E9-40D3-918C-4D14E8263D81}" type="slidenum">
              <a:rPr lang="tr-TR" noProof="0" smtClean="0"/>
              <a:pPr/>
              <a:t>‹#›</a:t>
            </a:fld>
            <a:endParaRPr lang="tr-TR" noProof="0"/>
          </a:p>
        </p:txBody>
      </p:sp>
      <p:sp>
        <p:nvSpPr>
          <p:cNvPr id="6" name="Başlık 1">
            <a:extLst>
              <a:ext uri="{FF2B5EF4-FFF2-40B4-BE49-F238E27FC236}">
                <a16:creationId xmlns:a16="http://schemas.microsoft.com/office/drawing/2014/main" id="{F9591A4D-603C-42D9-AA8F-07BD22871E57}"/>
              </a:ext>
            </a:extLst>
          </p:cNvPr>
          <p:cNvSpPr>
            <a:spLocks noGrp="1"/>
          </p:cNvSpPr>
          <p:nvPr>
            <p:ph type="ctrTitle" hasCustomPrompt="1"/>
          </p:nvPr>
        </p:nvSpPr>
        <p:spPr>
          <a:xfrm>
            <a:off x="3160939" y="725448"/>
            <a:ext cx="5870122" cy="639955"/>
          </a:xfrm>
          <a:prstGeom prst="rect">
            <a:avLst/>
          </a:prstGeom>
        </p:spPr>
        <p:txBody>
          <a:bodyPr rtlCol="0" anchor="ctr"/>
          <a:lstStyle>
            <a:lvl1pPr algn="ctr">
              <a:defRPr sz="2200" b="1" cap="all" spc="200" baseline="0">
                <a:solidFill>
                  <a:schemeClr val="bg1"/>
                </a:solidFill>
                <a:latin typeface="+mj-lt"/>
              </a:defRPr>
            </a:lvl1pPr>
          </a:lstStyle>
          <a:p>
            <a:pPr rtl="0"/>
            <a:r>
              <a:rPr lang="tr-TR" noProof="0"/>
              <a:t>Başlık eklemek için tıklayın</a:t>
            </a:r>
          </a:p>
        </p:txBody>
      </p:sp>
      <p:sp>
        <p:nvSpPr>
          <p:cNvPr id="11" name="Metin Yer Tutucusu 10">
            <a:extLst>
              <a:ext uri="{FF2B5EF4-FFF2-40B4-BE49-F238E27FC236}">
                <a16:creationId xmlns:a16="http://schemas.microsoft.com/office/drawing/2014/main" id="{5FB9A868-1432-40BF-A3DF-CB2F95429888}"/>
              </a:ext>
            </a:extLst>
          </p:cNvPr>
          <p:cNvSpPr>
            <a:spLocks noGrp="1"/>
          </p:cNvSpPr>
          <p:nvPr>
            <p:ph type="body" sz="quarter" idx="25" hasCustomPrompt="1"/>
          </p:nvPr>
        </p:nvSpPr>
        <p:spPr>
          <a:xfrm>
            <a:off x="6274141" y="2326023"/>
            <a:ext cx="4998576" cy="448769"/>
          </a:xfrm>
          <a:prstGeom prst="rect">
            <a:avLst/>
          </a:prstGeom>
        </p:spPr>
        <p:txBody>
          <a:bodyPr rtlCol="0"/>
          <a:lstStyle>
            <a:lvl1pPr marL="0" indent="0" algn="ctr">
              <a:buNone/>
              <a:defRPr sz="1400" b="1" cap="all" spc="200" baseline="0">
                <a:solidFill>
                  <a:schemeClr val="bg1"/>
                </a:solidFill>
                <a:latin typeface="+mj-lt"/>
              </a:defRPr>
            </a:lvl1pPr>
          </a:lstStyle>
          <a:p>
            <a:pPr lvl="0" rtl="0"/>
            <a:r>
              <a:rPr lang="tr-TR" noProof="0"/>
              <a:t>Başlık eklemek için tıklayın</a:t>
            </a:r>
          </a:p>
        </p:txBody>
      </p:sp>
      <p:sp>
        <p:nvSpPr>
          <p:cNvPr id="31" name="Metin Yer Tutucusu 10">
            <a:extLst>
              <a:ext uri="{FF2B5EF4-FFF2-40B4-BE49-F238E27FC236}">
                <a16:creationId xmlns:a16="http://schemas.microsoft.com/office/drawing/2014/main" id="{6772DEF8-21EE-47DD-AE5F-1EC03FDCF7D4}"/>
              </a:ext>
            </a:extLst>
          </p:cNvPr>
          <p:cNvSpPr>
            <a:spLocks noGrp="1"/>
          </p:cNvSpPr>
          <p:nvPr>
            <p:ph type="body" sz="quarter" idx="34" hasCustomPrompt="1"/>
          </p:nvPr>
        </p:nvSpPr>
        <p:spPr>
          <a:xfrm>
            <a:off x="910838" y="2326023"/>
            <a:ext cx="5007023" cy="448769"/>
          </a:xfrm>
          <a:prstGeom prst="rect">
            <a:avLst/>
          </a:prstGeom>
        </p:spPr>
        <p:txBody>
          <a:bodyPr rtlCol="0"/>
          <a:lstStyle>
            <a:lvl1pPr marL="0" indent="0" algn="ctr">
              <a:buNone/>
              <a:defRPr sz="1400" b="1" cap="all" spc="200" baseline="0">
                <a:solidFill>
                  <a:schemeClr val="bg1"/>
                </a:solidFill>
                <a:latin typeface="+mj-lt"/>
              </a:defRPr>
            </a:lvl1pPr>
          </a:lstStyle>
          <a:p>
            <a:pPr lvl="0" rtl="0"/>
            <a:r>
              <a:rPr lang="tr-TR" noProof="0"/>
              <a:t>Başlık eklemek için tıklayın</a:t>
            </a:r>
          </a:p>
        </p:txBody>
      </p:sp>
      <p:sp>
        <p:nvSpPr>
          <p:cNvPr id="37" name="Metin Yer Tutucusu 10">
            <a:extLst>
              <a:ext uri="{FF2B5EF4-FFF2-40B4-BE49-F238E27FC236}">
                <a16:creationId xmlns:a16="http://schemas.microsoft.com/office/drawing/2014/main" id="{BC31E94F-1411-4EA2-8AB2-A76E9A578372}"/>
              </a:ext>
            </a:extLst>
          </p:cNvPr>
          <p:cNvSpPr>
            <a:spLocks noGrp="1"/>
          </p:cNvSpPr>
          <p:nvPr>
            <p:ph type="body" sz="quarter" idx="33" hasCustomPrompt="1"/>
          </p:nvPr>
        </p:nvSpPr>
        <p:spPr>
          <a:xfrm>
            <a:off x="3160940" y="1113029"/>
            <a:ext cx="5870121" cy="568896"/>
          </a:xfrm>
          <a:prstGeom prst="rect">
            <a:avLst/>
          </a:prstGeom>
        </p:spPr>
        <p:txBody>
          <a:bodyPr rtlCol="0" anchor="ctr"/>
          <a:lstStyle>
            <a:lvl1pPr marL="0" indent="0" algn="ctr">
              <a:buNone/>
              <a:defRPr sz="2000" cap="none" spc="100" baseline="0">
                <a:solidFill>
                  <a:schemeClr val="bg1"/>
                </a:solidFill>
                <a:latin typeface="Avenir Next LT Pro" panose="020B0504020202020204" pitchFamily="34" charset="0"/>
              </a:defRPr>
            </a:lvl1pPr>
          </a:lstStyle>
          <a:p>
            <a:pPr lvl="0" rtl="0"/>
            <a:r>
              <a:rPr lang="tr-TR" noProof="0"/>
              <a:t>Alt başlık eklemek için tıklayın</a:t>
            </a:r>
          </a:p>
        </p:txBody>
      </p:sp>
      <p:sp>
        <p:nvSpPr>
          <p:cNvPr id="15" name="İçerik Yer Tutucusu 14">
            <a:extLst>
              <a:ext uri="{FF2B5EF4-FFF2-40B4-BE49-F238E27FC236}">
                <a16:creationId xmlns:a16="http://schemas.microsoft.com/office/drawing/2014/main" id="{AF0062E6-1EBE-4CBF-B0D1-4737DBF54008}"/>
              </a:ext>
            </a:extLst>
          </p:cNvPr>
          <p:cNvSpPr>
            <a:spLocks noGrp="1"/>
          </p:cNvSpPr>
          <p:nvPr>
            <p:ph sz="quarter" idx="36"/>
          </p:nvPr>
        </p:nvSpPr>
        <p:spPr>
          <a:xfrm>
            <a:off x="906949" y="2925763"/>
            <a:ext cx="5010912" cy="2651760"/>
          </a:xfrm>
          <a:prstGeom prst="rect">
            <a:avLst/>
          </a:prstGeom>
        </p:spPr>
        <p:txBody>
          <a:bodyPr rtlCol="0"/>
          <a:lstStyle>
            <a:lvl1pPr>
              <a:defRPr>
                <a:solidFill>
                  <a:schemeClr val="bg1">
                    <a:lumMod val="95000"/>
                  </a:schemeClr>
                </a:solidFill>
                <a:latin typeface="Times New Roman" panose="02020603050405020304" pitchFamily="18" charset="0"/>
              </a:defRPr>
            </a:lvl1pPr>
            <a:lvl2pPr>
              <a:defRPr>
                <a:solidFill>
                  <a:schemeClr val="bg1">
                    <a:lumMod val="95000"/>
                  </a:schemeClr>
                </a:solidFill>
                <a:latin typeface="Times New Roman" panose="02020603050405020304" pitchFamily="18" charset="0"/>
              </a:defRPr>
            </a:lvl2pPr>
            <a:lvl3pPr>
              <a:defRPr>
                <a:solidFill>
                  <a:schemeClr val="bg1">
                    <a:lumMod val="95000"/>
                  </a:schemeClr>
                </a:solidFill>
                <a:latin typeface="Times New Roman" panose="02020603050405020304" pitchFamily="18" charset="0"/>
              </a:defRPr>
            </a:lvl3pPr>
            <a:lvl4pPr>
              <a:defRPr>
                <a:solidFill>
                  <a:schemeClr val="bg1">
                    <a:lumMod val="95000"/>
                  </a:schemeClr>
                </a:solidFill>
                <a:latin typeface="Times New Roman" panose="02020603050405020304" pitchFamily="18" charset="0"/>
              </a:defRPr>
            </a:lvl4pPr>
            <a:lvl5pPr>
              <a:defRPr>
                <a:solidFill>
                  <a:schemeClr val="bg1">
                    <a:lumMod val="95000"/>
                  </a:schemeClr>
                </a:solidFill>
                <a:latin typeface="Times New Roman" panose="02020603050405020304" pitchFamily="18" charset="0"/>
              </a:defRPr>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20" name="İçerik Yer Tutucusu 14">
            <a:extLst>
              <a:ext uri="{FF2B5EF4-FFF2-40B4-BE49-F238E27FC236}">
                <a16:creationId xmlns:a16="http://schemas.microsoft.com/office/drawing/2014/main" id="{0E683F27-7485-420D-A15D-93A48B8CFD27}"/>
              </a:ext>
            </a:extLst>
          </p:cNvPr>
          <p:cNvSpPr>
            <a:spLocks noGrp="1"/>
          </p:cNvSpPr>
          <p:nvPr>
            <p:ph sz="quarter" idx="37"/>
          </p:nvPr>
        </p:nvSpPr>
        <p:spPr>
          <a:xfrm>
            <a:off x="6261805" y="2874716"/>
            <a:ext cx="5010912" cy="2651760"/>
          </a:xfrm>
          <a:prstGeom prst="rect">
            <a:avLst/>
          </a:prstGeom>
        </p:spPr>
        <p:txBody>
          <a:bodyPr rtlCol="0"/>
          <a:lstStyle>
            <a:lvl1pPr>
              <a:defRPr>
                <a:solidFill>
                  <a:schemeClr val="bg1">
                    <a:lumMod val="95000"/>
                  </a:schemeClr>
                </a:solidFill>
                <a:latin typeface="Times New Roman" panose="02020603050405020304" pitchFamily="18" charset="0"/>
              </a:defRPr>
            </a:lvl1pPr>
            <a:lvl2pPr>
              <a:defRPr>
                <a:solidFill>
                  <a:schemeClr val="bg1">
                    <a:lumMod val="95000"/>
                  </a:schemeClr>
                </a:solidFill>
                <a:latin typeface="Times New Roman" panose="02020603050405020304" pitchFamily="18" charset="0"/>
              </a:defRPr>
            </a:lvl2pPr>
            <a:lvl3pPr>
              <a:defRPr>
                <a:solidFill>
                  <a:schemeClr val="bg1">
                    <a:lumMod val="95000"/>
                  </a:schemeClr>
                </a:solidFill>
                <a:latin typeface="Times New Roman" panose="02020603050405020304" pitchFamily="18" charset="0"/>
              </a:defRPr>
            </a:lvl3pPr>
            <a:lvl4pPr>
              <a:defRPr>
                <a:solidFill>
                  <a:schemeClr val="bg1">
                    <a:lumMod val="95000"/>
                  </a:schemeClr>
                </a:solidFill>
                <a:latin typeface="Times New Roman" panose="02020603050405020304" pitchFamily="18" charset="0"/>
              </a:defRPr>
            </a:lvl4pPr>
            <a:lvl5pPr>
              <a:defRPr>
                <a:solidFill>
                  <a:schemeClr val="bg1">
                    <a:lumMod val="95000"/>
                  </a:schemeClr>
                </a:solidFill>
                <a:latin typeface="Times New Roman" panose="02020603050405020304" pitchFamily="18" charset="0"/>
              </a:defRPr>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Tree>
    <p:extLst>
      <p:ext uri="{BB962C8B-B14F-4D97-AF65-F5344CB8AC3E}">
        <p14:creationId xmlns:p14="http://schemas.microsoft.com/office/powerpoint/2010/main" val="3753759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ki Yıllık Eylem Planı">
    <p:spTree>
      <p:nvGrpSpPr>
        <p:cNvPr id="1" name=""/>
        <p:cNvGrpSpPr/>
        <p:nvPr/>
      </p:nvGrpSpPr>
      <p:grpSpPr>
        <a:xfrm>
          <a:off x="0" y="0"/>
          <a:ext cx="0" cy="0"/>
          <a:chOff x="0" y="0"/>
          <a:chExt cx="0" cy="0"/>
        </a:xfrm>
      </p:grpSpPr>
      <p:sp>
        <p:nvSpPr>
          <p:cNvPr id="3" name="Tarih Yer Tutucusu 2">
            <a:extLst>
              <a:ext uri="{FF2B5EF4-FFF2-40B4-BE49-F238E27FC236}">
                <a16:creationId xmlns:a16="http://schemas.microsoft.com/office/drawing/2014/main" id="{89F6C305-4C96-4875-9AEF-C88E3E62D330}"/>
              </a:ext>
            </a:extLst>
          </p:cNvPr>
          <p:cNvSpPr>
            <a:spLocks noGrp="1"/>
          </p:cNvSpPr>
          <p:nvPr>
            <p:ph type="dt" sz="half" idx="10"/>
          </p:nvPr>
        </p:nvSpPr>
        <p:spPr/>
        <p:txBody>
          <a:bodyPr rtlCol="0"/>
          <a:lstStyle>
            <a:lvl1pPr>
              <a:defRPr>
                <a:solidFill>
                  <a:schemeClr val="bg2">
                    <a:lumMod val="50000"/>
                  </a:schemeClr>
                </a:solidFill>
              </a:defRPr>
            </a:lvl1pPr>
          </a:lstStyle>
          <a:p>
            <a:pPr rtl="0"/>
            <a:r>
              <a:rPr lang="tr-TR" noProof="0"/>
              <a:t>03/08/20XX</a:t>
            </a:r>
          </a:p>
        </p:txBody>
      </p:sp>
      <p:sp>
        <p:nvSpPr>
          <p:cNvPr id="4" name="Alt Bilgi Yer Tutucusu 3">
            <a:extLst>
              <a:ext uri="{FF2B5EF4-FFF2-40B4-BE49-F238E27FC236}">
                <a16:creationId xmlns:a16="http://schemas.microsoft.com/office/drawing/2014/main" id="{2FFFF3E7-19BF-4E1B-86A9-BB3CBD8978FE}"/>
              </a:ext>
            </a:extLst>
          </p:cNvPr>
          <p:cNvSpPr>
            <a:spLocks noGrp="1"/>
          </p:cNvSpPr>
          <p:nvPr>
            <p:ph type="ftr" sz="quarter" idx="11"/>
          </p:nvPr>
        </p:nvSpPr>
        <p:spPr/>
        <p:txBody>
          <a:bodyPr rtlCol="0"/>
          <a:lstStyle>
            <a:lvl1pPr>
              <a:defRPr>
                <a:solidFill>
                  <a:schemeClr val="bg2">
                    <a:lumMod val="50000"/>
                  </a:schemeClr>
                </a:solidFill>
              </a:defRPr>
            </a:lvl1pPr>
          </a:lstStyle>
          <a:p>
            <a:pPr rtl="0"/>
            <a:r>
              <a:rPr lang="tr-TR" noProof="0"/>
              <a:t>SUNUM DESTESİ</a:t>
            </a:r>
          </a:p>
        </p:txBody>
      </p:sp>
      <p:sp>
        <p:nvSpPr>
          <p:cNvPr id="5" name="Slayt Numarası Yer Tutucusu 4">
            <a:extLst>
              <a:ext uri="{FF2B5EF4-FFF2-40B4-BE49-F238E27FC236}">
                <a16:creationId xmlns:a16="http://schemas.microsoft.com/office/drawing/2014/main" id="{09CD6203-1BDD-481A-8B5A-0CE7676C81E3}"/>
              </a:ext>
            </a:extLst>
          </p:cNvPr>
          <p:cNvSpPr>
            <a:spLocks noGrp="1"/>
          </p:cNvSpPr>
          <p:nvPr>
            <p:ph type="sldNum" sz="quarter" idx="12"/>
          </p:nvPr>
        </p:nvSpPr>
        <p:spPr/>
        <p:txBody>
          <a:bodyPr rtlCol="0"/>
          <a:lstStyle>
            <a:lvl1pPr>
              <a:defRPr>
                <a:solidFill>
                  <a:schemeClr val="bg2">
                    <a:lumMod val="50000"/>
                  </a:schemeClr>
                </a:solidFill>
              </a:defRPr>
            </a:lvl1pPr>
          </a:lstStyle>
          <a:p>
            <a:pPr rtl="0"/>
            <a:fld id="{4F6357DA-28E9-40D3-918C-4D14E8263D81}" type="slidenum">
              <a:rPr lang="tr-TR" noProof="0" smtClean="0"/>
              <a:pPr/>
              <a:t>‹#›</a:t>
            </a:fld>
            <a:endParaRPr lang="tr-TR" noProof="0"/>
          </a:p>
        </p:txBody>
      </p:sp>
      <p:sp>
        <p:nvSpPr>
          <p:cNvPr id="6" name="Başlık 1">
            <a:extLst>
              <a:ext uri="{FF2B5EF4-FFF2-40B4-BE49-F238E27FC236}">
                <a16:creationId xmlns:a16="http://schemas.microsoft.com/office/drawing/2014/main" id="{26458F71-90A6-4816-BD12-E5F24297EB50}"/>
              </a:ext>
            </a:extLst>
          </p:cNvPr>
          <p:cNvSpPr>
            <a:spLocks noGrp="1"/>
          </p:cNvSpPr>
          <p:nvPr>
            <p:ph type="ctrTitle" hasCustomPrompt="1"/>
          </p:nvPr>
        </p:nvSpPr>
        <p:spPr>
          <a:xfrm>
            <a:off x="832040" y="724868"/>
            <a:ext cx="4386945" cy="639955"/>
          </a:xfrm>
          <a:prstGeom prst="rect">
            <a:avLst/>
          </a:prstGeom>
        </p:spPr>
        <p:txBody>
          <a:bodyPr rtlCol="0" anchor="ctr"/>
          <a:lstStyle>
            <a:lvl1pPr algn="l">
              <a:defRPr sz="2200" b="1" cap="all" spc="200" baseline="0">
                <a:solidFill>
                  <a:schemeClr val="accent1"/>
                </a:solidFill>
                <a:latin typeface="+mj-lt"/>
              </a:defRPr>
            </a:lvl1pPr>
          </a:lstStyle>
          <a:p>
            <a:pPr rtl="0"/>
            <a:r>
              <a:rPr lang="tr-TR" noProof="0"/>
              <a:t>Başlık eklemek için tıklayın</a:t>
            </a:r>
          </a:p>
        </p:txBody>
      </p:sp>
      <p:sp>
        <p:nvSpPr>
          <p:cNvPr id="15" name="Metin Yer Tutucusu 14">
            <a:extLst>
              <a:ext uri="{FF2B5EF4-FFF2-40B4-BE49-F238E27FC236}">
                <a16:creationId xmlns:a16="http://schemas.microsoft.com/office/drawing/2014/main" id="{C65C6C0E-E988-4670-AC4F-46DF25AB1AA9}"/>
              </a:ext>
            </a:extLst>
          </p:cNvPr>
          <p:cNvSpPr>
            <a:spLocks noGrp="1"/>
          </p:cNvSpPr>
          <p:nvPr>
            <p:ph type="body" sz="quarter" idx="17" hasCustomPrompt="1"/>
          </p:nvPr>
        </p:nvSpPr>
        <p:spPr>
          <a:xfrm>
            <a:off x="1712346" y="3027930"/>
            <a:ext cx="495300" cy="652276"/>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Times New Roman" panose="02020603050405020304" pitchFamily="18" charset="0"/>
              </a:defRPr>
            </a:lvl1pPr>
          </a:lstStyle>
          <a:p>
            <a:pPr lvl="0" rtl="0"/>
            <a:r>
              <a:rPr lang="tr-TR" noProof="0"/>
              <a:t>Metin eklemek için tıklayın</a:t>
            </a:r>
          </a:p>
        </p:txBody>
      </p:sp>
      <p:sp>
        <p:nvSpPr>
          <p:cNvPr id="16" name="Metin Yer Tutucusu 14">
            <a:extLst>
              <a:ext uri="{FF2B5EF4-FFF2-40B4-BE49-F238E27FC236}">
                <a16:creationId xmlns:a16="http://schemas.microsoft.com/office/drawing/2014/main" id="{D08F3328-96B5-4F00-9D88-C2B1CFB100B9}"/>
              </a:ext>
            </a:extLst>
          </p:cNvPr>
          <p:cNvSpPr>
            <a:spLocks noGrp="1"/>
          </p:cNvSpPr>
          <p:nvPr>
            <p:ph type="body" sz="quarter" idx="18" hasCustomPrompt="1"/>
          </p:nvPr>
        </p:nvSpPr>
        <p:spPr>
          <a:xfrm>
            <a:off x="2501761" y="3027930"/>
            <a:ext cx="495300" cy="652276"/>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Times New Roman" panose="02020603050405020304" pitchFamily="18" charset="0"/>
              </a:defRPr>
            </a:lvl1pPr>
          </a:lstStyle>
          <a:p>
            <a:pPr lvl="0" rtl="0"/>
            <a:r>
              <a:rPr lang="tr-TR" noProof="0"/>
              <a:t>Metin eklemek için tıklayın</a:t>
            </a:r>
          </a:p>
        </p:txBody>
      </p:sp>
      <p:sp>
        <p:nvSpPr>
          <p:cNvPr id="17" name="Metin Yer Tutucusu 14">
            <a:extLst>
              <a:ext uri="{FF2B5EF4-FFF2-40B4-BE49-F238E27FC236}">
                <a16:creationId xmlns:a16="http://schemas.microsoft.com/office/drawing/2014/main" id="{AF2A90E7-217C-439F-A3C7-41589A223FBC}"/>
              </a:ext>
            </a:extLst>
          </p:cNvPr>
          <p:cNvSpPr>
            <a:spLocks noGrp="1"/>
          </p:cNvSpPr>
          <p:nvPr>
            <p:ph type="body" sz="quarter" idx="19" hasCustomPrompt="1"/>
          </p:nvPr>
        </p:nvSpPr>
        <p:spPr>
          <a:xfrm>
            <a:off x="3230365" y="3027930"/>
            <a:ext cx="615309" cy="652276"/>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Times New Roman" panose="02020603050405020304" pitchFamily="18" charset="0"/>
              </a:defRPr>
            </a:lvl1pPr>
          </a:lstStyle>
          <a:p>
            <a:pPr lvl="0" rtl="0"/>
            <a:r>
              <a:rPr lang="tr-TR" noProof="0"/>
              <a:t>Metin eklemek için tıklayın</a:t>
            </a:r>
          </a:p>
        </p:txBody>
      </p:sp>
      <p:sp>
        <p:nvSpPr>
          <p:cNvPr id="18" name="Metin Yer Tutucusu 14">
            <a:extLst>
              <a:ext uri="{FF2B5EF4-FFF2-40B4-BE49-F238E27FC236}">
                <a16:creationId xmlns:a16="http://schemas.microsoft.com/office/drawing/2014/main" id="{8553117D-AEE8-4CDA-9B76-4465B03947A6}"/>
              </a:ext>
            </a:extLst>
          </p:cNvPr>
          <p:cNvSpPr>
            <a:spLocks noGrp="1"/>
          </p:cNvSpPr>
          <p:nvPr>
            <p:ph type="body" sz="quarter" idx="20" hasCustomPrompt="1"/>
          </p:nvPr>
        </p:nvSpPr>
        <p:spPr>
          <a:xfrm>
            <a:off x="4080591" y="3027930"/>
            <a:ext cx="495300" cy="652276"/>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Times New Roman" panose="02020603050405020304" pitchFamily="18" charset="0"/>
              </a:defRPr>
            </a:lvl1pPr>
          </a:lstStyle>
          <a:p>
            <a:pPr lvl="0" rtl="0"/>
            <a:r>
              <a:rPr lang="tr-TR" noProof="0"/>
              <a:t>Metin eklemek için tıklayın</a:t>
            </a:r>
          </a:p>
        </p:txBody>
      </p:sp>
      <p:sp>
        <p:nvSpPr>
          <p:cNvPr id="19" name="Metin Yer Tutucusu 14">
            <a:extLst>
              <a:ext uri="{FF2B5EF4-FFF2-40B4-BE49-F238E27FC236}">
                <a16:creationId xmlns:a16="http://schemas.microsoft.com/office/drawing/2014/main" id="{D768892F-3B07-49B8-B76F-DA245223D26A}"/>
              </a:ext>
            </a:extLst>
          </p:cNvPr>
          <p:cNvSpPr>
            <a:spLocks noGrp="1"/>
          </p:cNvSpPr>
          <p:nvPr>
            <p:ph type="body" sz="quarter" idx="21" hasCustomPrompt="1"/>
          </p:nvPr>
        </p:nvSpPr>
        <p:spPr>
          <a:xfrm>
            <a:off x="4810807" y="3027930"/>
            <a:ext cx="615310" cy="652276"/>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Times New Roman" panose="02020603050405020304" pitchFamily="18" charset="0"/>
              </a:defRPr>
            </a:lvl1pPr>
          </a:lstStyle>
          <a:p>
            <a:pPr lvl="0" rtl="0"/>
            <a:r>
              <a:rPr lang="tr-TR" noProof="0"/>
              <a:t>Metin eklemek için tıklayın</a:t>
            </a:r>
          </a:p>
        </p:txBody>
      </p:sp>
      <p:sp>
        <p:nvSpPr>
          <p:cNvPr id="20" name="Metin Yer Tutucusu 14">
            <a:extLst>
              <a:ext uri="{FF2B5EF4-FFF2-40B4-BE49-F238E27FC236}">
                <a16:creationId xmlns:a16="http://schemas.microsoft.com/office/drawing/2014/main" id="{5C805EDD-6FC0-466B-B5E2-AA7150A85836}"/>
              </a:ext>
            </a:extLst>
          </p:cNvPr>
          <p:cNvSpPr>
            <a:spLocks noGrp="1"/>
          </p:cNvSpPr>
          <p:nvPr>
            <p:ph type="body" sz="quarter" idx="22" hasCustomPrompt="1"/>
          </p:nvPr>
        </p:nvSpPr>
        <p:spPr>
          <a:xfrm>
            <a:off x="5659421" y="3027930"/>
            <a:ext cx="495300" cy="652276"/>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Times New Roman" panose="02020603050405020304" pitchFamily="18" charset="0"/>
              </a:defRPr>
            </a:lvl1pPr>
          </a:lstStyle>
          <a:p>
            <a:pPr lvl="0" rtl="0"/>
            <a:r>
              <a:rPr lang="tr-TR" noProof="0"/>
              <a:t>Metin eklemek için tıklayın</a:t>
            </a:r>
          </a:p>
        </p:txBody>
      </p:sp>
      <p:sp>
        <p:nvSpPr>
          <p:cNvPr id="21" name="Metin Yer Tutucusu 14">
            <a:extLst>
              <a:ext uri="{FF2B5EF4-FFF2-40B4-BE49-F238E27FC236}">
                <a16:creationId xmlns:a16="http://schemas.microsoft.com/office/drawing/2014/main" id="{9D2E9DFD-B289-41E0-A706-0DF99250C3A8}"/>
              </a:ext>
            </a:extLst>
          </p:cNvPr>
          <p:cNvSpPr>
            <a:spLocks noGrp="1"/>
          </p:cNvSpPr>
          <p:nvPr>
            <p:ph type="body" sz="quarter" idx="23" hasCustomPrompt="1"/>
          </p:nvPr>
        </p:nvSpPr>
        <p:spPr>
          <a:xfrm>
            <a:off x="6448836" y="3027930"/>
            <a:ext cx="495300" cy="652276"/>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Times New Roman" panose="02020603050405020304" pitchFamily="18" charset="0"/>
              </a:defRPr>
            </a:lvl1pPr>
          </a:lstStyle>
          <a:p>
            <a:pPr lvl="0" rtl="0"/>
            <a:r>
              <a:rPr lang="tr-TR" noProof="0"/>
              <a:t>Metin eklemek için tıklayın</a:t>
            </a:r>
          </a:p>
        </p:txBody>
      </p:sp>
      <p:sp>
        <p:nvSpPr>
          <p:cNvPr id="22" name="Metin Yer Tutucusu 14">
            <a:extLst>
              <a:ext uri="{FF2B5EF4-FFF2-40B4-BE49-F238E27FC236}">
                <a16:creationId xmlns:a16="http://schemas.microsoft.com/office/drawing/2014/main" id="{29CFE769-E334-4852-98D4-D2686E7A177D}"/>
              </a:ext>
            </a:extLst>
          </p:cNvPr>
          <p:cNvSpPr>
            <a:spLocks noGrp="1"/>
          </p:cNvSpPr>
          <p:nvPr>
            <p:ph type="body" sz="quarter" idx="24" hasCustomPrompt="1"/>
          </p:nvPr>
        </p:nvSpPr>
        <p:spPr>
          <a:xfrm>
            <a:off x="7177978" y="3027930"/>
            <a:ext cx="615310" cy="652276"/>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Times New Roman" panose="02020603050405020304" pitchFamily="18" charset="0"/>
              </a:defRPr>
            </a:lvl1pPr>
          </a:lstStyle>
          <a:p>
            <a:pPr lvl="0" rtl="0"/>
            <a:r>
              <a:rPr lang="tr-TR" noProof="0"/>
              <a:t>Metin eklemek için tıklayın</a:t>
            </a:r>
          </a:p>
        </p:txBody>
      </p:sp>
      <p:sp>
        <p:nvSpPr>
          <p:cNvPr id="23" name="Metin Yer Tutucusu 14">
            <a:extLst>
              <a:ext uri="{FF2B5EF4-FFF2-40B4-BE49-F238E27FC236}">
                <a16:creationId xmlns:a16="http://schemas.microsoft.com/office/drawing/2014/main" id="{656E6239-48C4-41A4-9AA4-44A85F3A09DD}"/>
              </a:ext>
            </a:extLst>
          </p:cNvPr>
          <p:cNvSpPr>
            <a:spLocks noGrp="1"/>
          </p:cNvSpPr>
          <p:nvPr>
            <p:ph type="body" sz="quarter" idx="25" hasCustomPrompt="1"/>
          </p:nvPr>
        </p:nvSpPr>
        <p:spPr>
          <a:xfrm>
            <a:off x="8027666" y="3027930"/>
            <a:ext cx="495300" cy="652276"/>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Times New Roman" panose="02020603050405020304" pitchFamily="18" charset="0"/>
              </a:defRPr>
            </a:lvl1pPr>
          </a:lstStyle>
          <a:p>
            <a:pPr lvl="0" rtl="0"/>
            <a:r>
              <a:rPr lang="tr-TR" noProof="0"/>
              <a:t>Metin eklemek için tıklayın</a:t>
            </a:r>
          </a:p>
        </p:txBody>
      </p:sp>
      <p:sp>
        <p:nvSpPr>
          <p:cNvPr id="24" name="Metin Yer Tutucusu 14">
            <a:extLst>
              <a:ext uri="{FF2B5EF4-FFF2-40B4-BE49-F238E27FC236}">
                <a16:creationId xmlns:a16="http://schemas.microsoft.com/office/drawing/2014/main" id="{677AF2E7-6E1A-4486-9E9C-831E8AA4E31C}"/>
              </a:ext>
            </a:extLst>
          </p:cNvPr>
          <p:cNvSpPr>
            <a:spLocks noGrp="1"/>
          </p:cNvSpPr>
          <p:nvPr>
            <p:ph type="body" sz="quarter" idx="26" hasCustomPrompt="1"/>
          </p:nvPr>
        </p:nvSpPr>
        <p:spPr>
          <a:xfrm>
            <a:off x="8817081" y="3027930"/>
            <a:ext cx="495300" cy="652276"/>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Times New Roman" panose="02020603050405020304" pitchFamily="18" charset="0"/>
              </a:defRPr>
            </a:lvl1pPr>
          </a:lstStyle>
          <a:p>
            <a:pPr lvl="0" rtl="0"/>
            <a:r>
              <a:rPr lang="tr-TR" noProof="0"/>
              <a:t>Metin eklemek için tıklayın</a:t>
            </a:r>
          </a:p>
        </p:txBody>
      </p:sp>
      <p:sp>
        <p:nvSpPr>
          <p:cNvPr id="25" name="Metin Yer Tutucusu 14">
            <a:extLst>
              <a:ext uri="{FF2B5EF4-FFF2-40B4-BE49-F238E27FC236}">
                <a16:creationId xmlns:a16="http://schemas.microsoft.com/office/drawing/2014/main" id="{54CB8F8F-95F4-4C90-B6B0-E05E3FD39060}"/>
              </a:ext>
            </a:extLst>
          </p:cNvPr>
          <p:cNvSpPr>
            <a:spLocks noGrp="1"/>
          </p:cNvSpPr>
          <p:nvPr>
            <p:ph type="body" sz="quarter" idx="27" hasCustomPrompt="1"/>
          </p:nvPr>
        </p:nvSpPr>
        <p:spPr>
          <a:xfrm>
            <a:off x="9546420" y="3027930"/>
            <a:ext cx="615310" cy="652276"/>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Times New Roman" panose="02020603050405020304" pitchFamily="18" charset="0"/>
              </a:defRPr>
            </a:lvl1pPr>
          </a:lstStyle>
          <a:p>
            <a:pPr lvl="0" rtl="0"/>
            <a:r>
              <a:rPr lang="tr-TR" noProof="0"/>
              <a:t>Metin eklemek için tıklayın</a:t>
            </a:r>
          </a:p>
        </p:txBody>
      </p:sp>
      <p:sp>
        <p:nvSpPr>
          <p:cNvPr id="26" name="Metin Yer Tutucusu 14">
            <a:extLst>
              <a:ext uri="{FF2B5EF4-FFF2-40B4-BE49-F238E27FC236}">
                <a16:creationId xmlns:a16="http://schemas.microsoft.com/office/drawing/2014/main" id="{D4D4CBEB-ED3F-458B-89D4-BF7B87EEA701}"/>
              </a:ext>
            </a:extLst>
          </p:cNvPr>
          <p:cNvSpPr>
            <a:spLocks noGrp="1"/>
          </p:cNvSpPr>
          <p:nvPr>
            <p:ph type="body" sz="quarter" idx="28" hasCustomPrompt="1"/>
          </p:nvPr>
        </p:nvSpPr>
        <p:spPr>
          <a:xfrm>
            <a:off x="10395907" y="3027930"/>
            <a:ext cx="495300" cy="652276"/>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Times New Roman" panose="02020603050405020304" pitchFamily="18" charset="0"/>
              </a:defRPr>
            </a:lvl1pPr>
          </a:lstStyle>
          <a:p>
            <a:pPr lvl="0" rtl="0"/>
            <a:r>
              <a:rPr lang="tr-TR" noProof="0"/>
              <a:t>Metin eklemek için tıklayın</a:t>
            </a:r>
          </a:p>
        </p:txBody>
      </p:sp>
      <p:sp>
        <p:nvSpPr>
          <p:cNvPr id="27" name="Metin Yer Tutucusu 14">
            <a:extLst>
              <a:ext uri="{FF2B5EF4-FFF2-40B4-BE49-F238E27FC236}">
                <a16:creationId xmlns:a16="http://schemas.microsoft.com/office/drawing/2014/main" id="{7D178BD8-37BB-4369-9089-458E4AFC029B}"/>
              </a:ext>
            </a:extLst>
          </p:cNvPr>
          <p:cNvSpPr>
            <a:spLocks noGrp="1"/>
          </p:cNvSpPr>
          <p:nvPr>
            <p:ph type="body" sz="quarter" idx="29" hasCustomPrompt="1"/>
          </p:nvPr>
        </p:nvSpPr>
        <p:spPr>
          <a:xfrm>
            <a:off x="1712346" y="4871997"/>
            <a:ext cx="495300" cy="652272"/>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Times New Roman" panose="02020603050405020304" pitchFamily="18" charset="0"/>
              </a:defRPr>
            </a:lvl1pPr>
          </a:lstStyle>
          <a:p>
            <a:pPr lvl="0" rtl="0"/>
            <a:r>
              <a:rPr lang="tr-TR" noProof="0"/>
              <a:t>Metin eklemek için tıklayın</a:t>
            </a:r>
          </a:p>
        </p:txBody>
      </p:sp>
      <p:sp>
        <p:nvSpPr>
          <p:cNvPr id="28" name="Metin Yer Tutucusu 14">
            <a:extLst>
              <a:ext uri="{FF2B5EF4-FFF2-40B4-BE49-F238E27FC236}">
                <a16:creationId xmlns:a16="http://schemas.microsoft.com/office/drawing/2014/main" id="{EB35E26F-6E4D-49E5-8B52-C3DFC5DAED94}"/>
              </a:ext>
            </a:extLst>
          </p:cNvPr>
          <p:cNvSpPr>
            <a:spLocks noGrp="1"/>
          </p:cNvSpPr>
          <p:nvPr>
            <p:ph type="body" sz="quarter" idx="30" hasCustomPrompt="1"/>
          </p:nvPr>
        </p:nvSpPr>
        <p:spPr>
          <a:xfrm>
            <a:off x="2501761" y="4871997"/>
            <a:ext cx="495300" cy="652272"/>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Times New Roman" panose="02020603050405020304" pitchFamily="18" charset="0"/>
              </a:defRPr>
            </a:lvl1pPr>
          </a:lstStyle>
          <a:p>
            <a:pPr lvl="0" rtl="0"/>
            <a:r>
              <a:rPr lang="tr-TR" noProof="0"/>
              <a:t>Metin eklemek için tıklayın</a:t>
            </a:r>
          </a:p>
        </p:txBody>
      </p:sp>
      <p:sp>
        <p:nvSpPr>
          <p:cNvPr id="29" name="Metin Yer Tutucusu 14">
            <a:extLst>
              <a:ext uri="{FF2B5EF4-FFF2-40B4-BE49-F238E27FC236}">
                <a16:creationId xmlns:a16="http://schemas.microsoft.com/office/drawing/2014/main" id="{57091E21-E4FD-4EFC-A957-BC31C0E5E066}"/>
              </a:ext>
            </a:extLst>
          </p:cNvPr>
          <p:cNvSpPr>
            <a:spLocks noGrp="1"/>
          </p:cNvSpPr>
          <p:nvPr>
            <p:ph type="body" sz="quarter" idx="31" hasCustomPrompt="1"/>
          </p:nvPr>
        </p:nvSpPr>
        <p:spPr>
          <a:xfrm>
            <a:off x="3230365" y="4871997"/>
            <a:ext cx="615309" cy="652272"/>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Times New Roman" panose="02020603050405020304" pitchFamily="18" charset="0"/>
              </a:defRPr>
            </a:lvl1pPr>
          </a:lstStyle>
          <a:p>
            <a:pPr lvl="0" rtl="0"/>
            <a:r>
              <a:rPr lang="tr-TR" noProof="0"/>
              <a:t>Metin eklemek için tıklayın</a:t>
            </a:r>
          </a:p>
        </p:txBody>
      </p:sp>
      <p:sp>
        <p:nvSpPr>
          <p:cNvPr id="30" name="Metin Yer Tutucusu 14">
            <a:extLst>
              <a:ext uri="{FF2B5EF4-FFF2-40B4-BE49-F238E27FC236}">
                <a16:creationId xmlns:a16="http://schemas.microsoft.com/office/drawing/2014/main" id="{93BD433F-C233-4D3A-A836-157F6D8E7877}"/>
              </a:ext>
            </a:extLst>
          </p:cNvPr>
          <p:cNvSpPr>
            <a:spLocks noGrp="1"/>
          </p:cNvSpPr>
          <p:nvPr>
            <p:ph type="body" sz="quarter" idx="32" hasCustomPrompt="1"/>
          </p:nvPr>
        </p:nvSpPr>
        <p:spPr>
          <a:xfrm>
            <a:off x="4080591" y="4871997"/>
            <a:ext cx="495300" cy="652272"/>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Times New Roman" panose="02020603050405020304" pitchFamily="18" charset="0"/>
              </a:defRPr>
            </a:lvl1pPr>
          </a:lstStyle>
          <a:p>
            <a:pPr lvl="0" rtl="0"/>
            <a:r>
              <a:rPr lang="tr-TR" noProof="0"/>
              <a:t>Metin eklemek için tıklayın</a:t>
            </a:r>
          </a:p>
        </p:txBody>
      </p:sp>
      <p:sp>
        <p:nvSpPr>
          <p:cNvPr id="31" name="Metin Yer Tutucusu 14">
            <a:extLst>
              <a:ext uri="{FF2B5EF4-FFF2-40B4-BE49-F238E27FC236}">
                <a16:creationId xmlns:a16="http://schemas.microsoft.com/office/drawing/2014/main" id="{A047DD8B-C64B-4EEF-A394-1EF5D78C9199}"/>
              </a:ext>
            </a:extLst>
          </p:cNvPr>
          <p:cNvSpPr>
            <a:spLocks noGrp="1"/>
          </p:cNvSpPr>
          <p:nvPr>
            <p:ph type="body" sz="quarter" idx="33" hasCustomPrompt="1"/>
          </p:nvPr>
        </p:nvSpPr>
        <p:spPr>
          <a:xfrm>
            <a:off x="4810807" y="4871997"/>
            <a:ext cx="615310" cy="652272"/>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Times New Roman" panose="02020603050405020304" pitchFamily="18" charset="0"/>
              </a:defRPr>
            </a:lvl1pPr>
          </a:lstStyle>
          <a:p>
            <a:pPr lvl="0" rtl="0"/>
            <a:r>
              <a:rPr lang="tr-TR" noProof="0"/>
              <a:t>Metin eklemek için tıklayın</a:t>
            </a:r>
          </a:p>
        </p:txBody>
      </p:sp>
      <p:sp>
        <p:nvSpPr>
          <p:cNvPr id="32" name="Metin Yer Tutucusu 14">
            <a:extLst>
              <a:ext uri="{FF2B5EF4-FFF2-40B4-BE49-F238E27FC236}">
                <a16:creationId xmlns:a16="http://schemas.microsoft.com/office/drawing/2014/main" id="{9F7A3216-3089-45BC-B307-8D5B15FE5D06}"/>
              </a:ext>
            </a:extLst>
          </p:cNvPr>
          <p:cNvSpPr>
            <a:spLocks noGrp="1"/>
          </p:cNvSpPr>
          <p:nvPr>
            <p:ph type="body" sz="quarter" idx="34" hasCustomPrompt="1"/>
          </p:nvPr>
        </p:nvSpPr>
        <p:spPr>
          <a:xfrm>
            <a:off x="5659421" y="4871997"/>
            <a:ext cx="495300" cy="652272"/>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Times New Roman" panose="02020603050405020304" pitchFamily="18" charset="0"/>
              </a:defRPr>
            </a:lvl1pPr>
          </a:lstStyle>
          <a:p>
            <a:pPr lvl="0" rtl="0"/>
            <a:r>
              <a:rPr lang="tr-TR" noProof="0"/>
              <a:t>Metin eklemek için tıklayın</a:t>
            </a:r>
          </a:p>
        </p:txBody>
      </p:sp>
      <p:sp>
        <p:nvSpPr>
          <p:cNvPr id="33" name="Metin Yer Tutucusu 14">
            <a:extLst>
              <a:ext uri="{FF2B5EF4-FFF2-40B4-BE49-F238E27FC236}">
                <a16:creationId xmlns:a16="http://schemas.microsoft.com/office/drawing/2014/main" id="{C4C055EF-54DF-4BA1-A25C-B1010981E7CB}"/>
              </a:ext>
            </a:extLst>
          </p:cNvPr>
          <p:cNvSpPr>
            <a:spLocks noGrp="1"/>
          </p:cNvSpPr>
          <p:nvPr>
            <p:ph type="body" sz="quarter" idx="35" hasCustomPrompt="1"/>
          </p:nvPr>
        </p:nvSpPr>
        <p:spPr>
          <a:xfrm>
            <a:off x="6448836" y="4871997"/>
            <a:ext cx="495300" cy="652272"/>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Times New Roman" panose="02020603050405020304" pitchFamily="18" charset="0"/>
              </a:defRPr>
            </a:lvl1pPr>
          </a:lstStyle>
          <a:p>
            <a:pPr lvl="0" rtl="0"/>
            <a:r>
              <a:rPr lang="tr-TR" noProof="0"/>
              <a:t>Metin eklemek için tıklayın</a:t>
            </a:r>
          </a:p>
        </p:txBody>
      </p:sp>
      <p:sp>
        <p:nvSpPr>
          <p:cNvPr id="34" name="Metin Yer Tutucusu 14">
            <a:extLst>
              <a:ext uri="{FF2B5EF4-FFF2-40B4-BE49-F238E27FC236}">
                <a16:creationId xmlns:a16="http://schemas.microsoft.com/office/drawing/2014/main" id="{46C13F5D-6794-400F-906D-2D40EEEC343B}"/>
              </a:ext>
            </a:extLst>
          </p:cNvPr>
          <p:cNvSpPr>
            <a:spLocks noGrp="1"/>
          </p:cNvSpPr>
          <p:nvPr>
            <p:ph type="body" sz="quarter" idx="36" hasCustomPrompt="1"/>
          </p:nvPr>
        </p:nvSpPr>
        <p:spPr>
          <a:xfrm>
            <a:off x="7177978" y="4871997"/>
            <a:ext cx="615310" cy="652272"/>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Times New Roman" panose="02020603050405020304" pitchFamily="18" charset="0"/>
              </a:defRPr>
            </a:lvl1pPr>
          </a:lstStyle>
          <a:p>
            <a:pPr lvl="0" rtl="0"/>
            <a:r>
              <a:rPr lang="tr-TR" noProof="0"/>
              <a:t>Metin eklemek için tıklayın</a:t>
            </a:r>
          </a:p>
        </p:txBody>
      </p:sp>
      <p:sp>
        <p:nvSpPr>
          <p:cNvPr id="35" name="Metin Yer Tutucusu 14">
            <a:extLst>
              <a:ext uri="{FF2B5EF4-FFF2-40B4-BE49-F238E27FC236}">
                <a16:creationId xmlns:a16="http://schemas.microsoft.com/office/drawing/2014/main" id="{45714E98-02E2-48DF-9367-87F55E4FB6A8}"/>
              </a:ext>
            </a:extLst>
          </p:cNvPr>
          <p:cNvSpPr>
            <a:spLocks noGrp="1"/>
          </p:cNvSpPr>
          <p:nvPr>
            <p:ph type="body" sz="quarter" idx="37" hasCustomPrompt="1"/>
          </p:nvPr>
        </p:nvSpPr>
        <p:spPr>
          <a:xfrm>
            <a:off x="8027666" y="4871997"/>
            <a:ext cx="495300" cy="652272"/>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Times New Roman" panose="02020603050405020304" pitchFamily="18" charset="0"/>
              </a:defRPr>
            </a:lvl1pPr>
          </a:lstStyle>
          <a:p>
            <a:pPr lvl="0" rtl="0"/>
            <a:r>
              <a:rPr lang="tr-TR" noProof="0"/>
              <a:t>Metin eklemek için tıklayın</a:t>
            </a:r>
          </a:p>
        </p:txBody>
      </p:sp>
      <p:sp>
        <p:nvSpPr>
          <p:cNvPr id="36" name="Metin Yer Tutucusu 14">
            <a:extLst>
              <a:ext uri="{FF2B5EF4-FFF2-40B4-BE49-F238E27FC236}">
                <a16:creationId xmlns:a16="http://schemas.microsoft.com/office/drawing/2014/main" id="{9C13007C-3478-4694-B3D7-8AE2F4C80DEF}"/>
              </a:ext>
            </a:extLst>
          </p:cNvPr>
          <p:cNvSpPr>
            <a:spLocks noGrp="1"/>
          </p:cNvSpPr>
          <p:nvPr>
            <p:ph type="body" sz="quarter" idx="38" hasCustomPrompt="1"/>
          </p:nvPr>
        </p:nvSpPr>
        <p:spPr>
          <a:xfrm>
            <a:off x="8817081" y="4871997"/>
            <a:ext cx="495300" cy="652272"/>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Times New Roman" panose="02020603050405020304" pitchFamily="18" charset="0"/>
              </a:defRPr>
            </a:lvl1pPr>
          </a:lstStyle>
          <a:p>
            <a:pPr lvl="0" rtl="0"/>
            <a:r>
              <a:rPr lang="tr-TR" noProof="0"/>
              <a:t>Metin eklemek için tıklayın</a:t>
            </a:r>
          </a:p>
        </p:txBody>
      </p:sp>
      <p:sp>
        <p:nvSpPr>
          <p:cNvPr id="37" name="Metin Yer Tutucusu 14">
            <a:extLst>
              <a:ext uri="{FF2B5EF4-FFF2-40B4-BE49-F238E27FC236}">
                <a16:creationId xmlns:a16="http://schemas.microsoft.com/office/drawing/2014/main" id="{0F8E2313-703C-4CF3-9F33-F2FA123ED3BE}"/>
              </a:ext>
            </a:extLst>
          </p:cNvPr>
          <p:cNvSpPr>
            <a:spLocks noGrp="1"/>
          </p:cNvSpPr>
          <p:nvPr>
            <p:ph type="body" sz="quarter" idx="39" hasCustomPrompt="1"/>
          </p:nvPr>
        </p:nvSpPr>
        <p:spPr>
          <a:xfrm>
            <a:off x="9546420" y="4871997"/>
            <a:ext cx="615310" cy="652272"/>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Times New Roman" panose="02020603050405020304" pitchFamily="18" charset="0"/>
              </a:defRPr>
            </a:lvl1pPr>
          </a:lstStyle>
          <a:p>
            <a:pPr lvl="0" rtl="0"/>
            <a:r>
              <a:rPr lang="tr-TR" noProof="0"/>
              <a:t>Metin eklemek için tıklayın</a:t>
            </a:r>
          </a:p>
        </p:txBody>
      </p:sp>
      <p:sp>
        <p:nvSpPr>
          <p:cNvPr id="38" name="Metin Yer Tutucusu 14">
            <a:extLst>
              <a:ext uri="{FF2B5EF4-FFF2-40B4-BE49-F238E27FC236}">
                <a16:creationId xmlns:a16="http://schemas.microsoft.com/office/drawing/2014/main" id="{11BB185B-EE3A-4221-9885-0A23F6BB9B43}"/>
              </a:ext>
            </a:extLst>
          </p:cNvPr>
          <p:cNvSpPr>
            <a:spLocks noGrp="1"/>
          </p:cNvSpPr>
          <p:nvPr>
            <p:ph type="body" sz="quarter" idx="40" hasCustomPrompt="1"/>
          </p:nvPr>
        </p:nvSpPr>
        <p:spPr>
          <a:xfrm>
            <a:off x="10395907" y="4871997"/>
            <a:ext cx="495300" cy="652272"/>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Times New Roman" panose="02020603050405020304" pitchFamily="18" charset="0"/>
              </a:defRPr>
            </a:lvl1pPr>
          </a:lstStyle>
          <a:p>
            <a:pPr lvl="0" rtl="0"/>
            <a:r>
              <a:rPr lang="tr-TR" noProof="0"/>
              <a:t>Metin eklemek için tıklayın</a:t>
            </a:r>
          </a:p>
        </p:txBody>
      </p:sp>
      <p:sp>
        <p:nvSpPr>
          <p:cNvPr id="51" name="Metin Yer Tutucusu 14">
            <a:extLst>
              <a:ext uri="{FF2B5EF4-FFF2-40B4-BE49-F238E27FC236}">
                <a16:creationId xmlns:a16="http://schemas.microsoft.com/office/drawing/2014/main" id="{ABA1EBA0-06C6-4473-9072-0B46D901EEE4}"/>
              </a:ext>
            </a:extLst>
          </p:cNvPr>
          <p:cNvSpPr>
            <a:spLocks noGrp="1"/>
          </p:cNvSpPr>
          <p:nvPr>
            <p:ph type="body" sz="quarter" idx="41" hasCustomPrompt="1"/>
          </p:nvPr>
        </p:nvSpPr>
        <p:spPr>
          <a:xfrm>
            <a:off x="696804" y="2618463"/>
            <a:ext cx="1021001" cy="501726"/>
          </a:xfrm>
          <a:prstGeom prst="rect">
            <a:avLst/>
          </a:prstGeom>
        </p:spPr>
        <p:txBody>
          <a:bodyPr rtlCol="0" anchor="ctr"/>
          <a:lstStyle>
            <a:lvl1pPr marL="0" indent="0" algn="ctr">
              <a:buNone/>
              <a:defRPr sz="1800" b="1" cap="all" spc="100" baseline="0">
                <a:solidFill>
                  <a:schemeClr val="tx1"/>
                </a:solidFill>
                <a:latin typeface="+mj-lt"/>
              </a:defRPr>
            </a:lvl1pPr>
          </a:lstStyle>
          <a:p>
            <a:pPr lvl="0" rtl="0"/>
            <a:r>
              <a:rPr lang="tr-TR" noProof="0"/>
              <a:t>Yıl ekleyin</a:t>
            </a:r>
          </a:p>
        </p:txBody>
      </p:sp>
      <p:sp>
        <p:nvSpPr>
          <p:cNvPr id="52" name="Metin Yer Tutucusu 14">
            <a:extLst>
              <a:ext uri="{FF2B5EF4-FFF2-40B4-BE49-F238E27FC236}">
                <a16:creationId xmlns:a16="http://schemas.microsoft.com/office/drawing/2014/main" id="{E3E7422E-C8DE-4304-BC2C-D7A9200338B2}"/>
              </a:ext>
            </a:extLst>
          </p:cNvPr>
          <p:cNvSpPr>
            <a:spLocks noGrp="1"/>
          </p:cNvSpPr>
          <p:nvPr>
            <p:ph type="body" sz="quarter" idx="42" hasCustomPrompt="1"/>
          </p:nvPr>
        </p:nvSpPr>
        <p:spPr>
          <a:xfrm>
            <a:off x="696804" y="4449901"/>
            <a:ext cx="1021001" cy="501726"/>
          </a:xfrm>
          <a:prstGeom prst="rect">
            <a:avLst/>
          </a:prstGeom>
        </p:spPr>
        <p:txBody>
          <a:bodyPr rtlCol="0" anchor="ctr"/>
          <a:lstStyle>
            <a:lvl1pPr marL="0" indent="0" algn="ctr">
              <a:buNone/>
              <a:defRPr sz="1800" b="1" cap="all" spc="100" baseline="0">
                <a:solidFill>
                  <a:schemeClr val="tx1"/>
                </a:solidFill>
                <a:latin typeface="+mj-lt"/>
              </a:defRPr>
            </a:lvl1pPr>
          </a:lstStyle>
          <a:p>
            <a:pPr lvl="0" rtl="0"/>
            <a:r>
              <a:rPr lang="tr-TR" noProof="0"/>
              <a:t>Yıl ekleyin</a:t>
            </a:r>
          </a:p>
        </p:txBody>
      </p:sp>
      <p:sp>
        <p:nvSpPr>
          <p:cNvPr id="53" name="Metin Yer Tutucusu 14">
            <a:extLst>
              <a:ext uri="{FF2B5EF4-FFF2-40B4-BE49-F238E27FC236}">
                <a16:creationId xmlns:a16="http://schemas.microsoft.com/office/drawing/2014/main" id="{E5B67A4A-03EA-4C59-B052-C3AC86249195}"/>
              </a:ext>
            </a:extLst>
          </p:cNvPr>
          <p:cNvSpPr>
            <a:spLocks noGrp="1"/>
          </p:cNvSpPr>
          <p:nvPr>
            <p:ph type="body" sz="quarter" idx="43" hasCustomPrompt="1"/>
          </p:nvPr>
        </p:nvSpPr>
        <p:spPr>
          <a:xfrm>
            <a:off x="2029367" y="2058310"/>
            <a:ext cx="1440088" cy="469597"/>
          </a:xfrm>
          <a:prstGeom prst="rect">
            <a:avLst/>
          </a:prstGeom>
        </p:spPr>
        <p:txBody>
          <a:bodyPr rtlCol="0" anchor="b"/>
          <a:lstStyle>
            <a:lvl1pPr marL="0" indent="0" algn="ctr">
              <a:lnSpc>
                <a:spcPct val="100000"/>
              </a:lnSpc>
              <a:spcBef>
                <a:spcPts val="0"/>
              </a:spcBef>
              <a:buNone/>
              <a:defRPr sz="1400" cap="none" spc="100" baseline="0">
                <a:solidFill>
                  <a:schemeClr val="accent5">
                    <a:lumMod val="50000"/>
                  </a:schemeClr>
                </a:solidFill>
                <a:latin typeface="Times New Roman" panose="02020603050405020304" pitchFamily="18" charset="0"/>
              </a:defRPr>
            </a:lvl1pPr>
          </a:lstStyle>
          <a:p>
            <a:pPr lvl="0" rtl="0"/>
            <a:r>
              <a:rPr lang="tr-TR" noProof="0"/>
              <a:t>Metin eklemek için tıklayın</a:t>
            </a:r>
          </a:p>
        </p:txBody>
      </p:sp>
      <p:sp>
        <p:nvSpPr>
          <p:cNvPr id="54" name="Metin Yer Tutucusu 14">
            <a:extLst>
              <a:ext uri="{FF2B5EF4-FFF2-40B4-BE49-F238E27FC236}">
                <a16:creationId xmlns:a16="http://schemas.microsoft.com/office/drawing/2014/main" id="{386D9727-6EAF-44BD-B5BB-FF9FB2E38F27}"/>
              </a:ext>
            </a:extLst>
          </p:cNvPr>
          <p:cNvSpPr>
            <a:spLocks noGrp="1"/>
          </p:cNvSpPr>
          <p:nvPr>
            <p:ph type="body" sz="quarter" idx="44" hasCustomPrompt="1"/>
          </p:nvPr>
        </p:nvSpPr>
        <p:spPr>
          <a:xfrm>
            <a:off x="4397612" y="2058310"/>
            <a:ext cx="1440088" cy="469597"/>
          </a:xfrm>
          <a:prstGeom prst="rect">
            <a:avLst/>
          </a:prstGeom>
        </p:spPr>
        <p:txBody>
          <a:bodyPr rtlCol="0" anchor="b"/>
          <a:lstStyle>
            <a:lvl1pPr marL="0" indent="0" algn="ctr">
              <a:lnSpc>
                <a:spcPct val="100000"/>
              </a:lnSpc>
              <a:spcBef>
                <a:spcPts val="0"/>
              </a:spcBef>
              <a:buNone/>
              <a:defRPr sz="1400" cap="none" spc="100" baseline="0">
                <a:solidFill>
                  <a:schemeClr val="accent5">
                    <a:lumMod val="50000"/>
                  </a:schemeClr>
                </a:solidFill>
                <a:latin typeface="Times New Roman" panose="02020603050405020304" pitchFamily="18" charset="0"/>
              </a:defRPr>
            </a:lvl1pPr>
          </a:lstStyle>
          <a:p>
            <a:pPr lvl="0" rtl="0"/>
            <a:r>
              <a:rPr lang="tr-TR" noProof="0"/>
              <a:t>Metin eklemek için tıklayın</a:t>
            </a:r>
          </a:p>
        </p:txBody>
      </p:sp>
      <p:sp>
        <p:nvSpPr>
          <p:cNvPr id="55" name="Metin Yer Tutucusu 14">
            <a:extLst>
              <a:ext uri="{FF2B5EF4-FFF2-40B4-BE49-F238E27FC236}">
                <a16:creationId xmlns:a16="http://schemas.microsoft.com/office/drawing/2014/main" id="{8ED3541C-CC4E-4C36-9758-9D66DDE2BA3D}"/>
              </a:ext>
            </a:extLst>
          </p:cNvPr>
          <p:cNvSpPr>
            <a:spLocks noGrp="1"/>
          </p:cNvSpPr>
          <p:nvPr>
            <p:ph type="body" sz="quarter" idx="45" hasCustomPrompt="1"/>
          </p:nvPr>
        </p:nvSpPr>
        <p:spPr>
          <a:xfrm>
            <a:off x="8344687" y="2058310"/>
            <a:ext cx="1440088" cy="469597"/>
          </a:xfrm>
          <a:prstGeom prst="rect">
            <a:avLst/>
          </a:prstGeom>
        </p:spPr>
        <p:txBody>
          <a:bodyPr rtlCol="0" anchor="b"/>
          <a:lstStyle>
            <a:lvl1pPr marL="0" indent="0" algn="ctr">
              <a:lnSpc>
                <a:spcPct val="100000"/>
              </a:lnSpc>
              <a:spcBef>
                <a:spcPts val="0"/>
              </a:spcBef>
              <a:buNone/>
              <a:defRPr sz="1400" cap="none" spc="100" baseline="0">
                <a:solidFill>
                  <a:schemeClr val="accent5">
                    <a:lumMod val="50000"/>
                  </a:schemeClr>
                </a:solidFill>
                <a:latin typeface="Times New Roman" panose="02020603050405020304" pitchFamily="18" charset="0"/>
              </a:defRPr>
            </a:lvl1pPr>
          </a:lstStyle>
          <a:p>
            <a:pPr lvl="0" rtl="0"/>
            <a:r>
              <a:rPr lang="tr-TR" noProof="0"/>
              <a:t>Metin eklemek için tıklayın</a:t>
            </a:r>
          </a:p>
        </p:txBody>
      </p:sp>
      <p:sp>
        <p:nvSpPr>
          <p:cNvPr id="56" name="Metin Yer Tutucusu 14">
            <a:extLst>
              <a:ext uri="{FF2B5EF4-FFF2-40B4-BE49-F238E27FC236}">
                <a16:creationId xmlns:a16="http://schemas.microsoft.com/office/drawing/2014/main" id="{5C4B9123-0034-44EB-AE51-BE0E95C36F9D}"/>
              </a:ext>
            </a:extLst>
          </p:cNvPr>
          <p:cNvSpPr>
            <a:spLocks noGrp="1"/>
          </p:cNvSpPr>
          <p:nvPr>
            <p:ph type="body" sz="quarter" idx="46" hasCustomPrompt="1"/>
          </p:nvPr>
        </p:nvSpPr>
        <p:spPr>
          <a:xfrm>
            <a:off x="2029367" y="4003137"/>
            <a:ext cx="1440088" cy="408780"/>
          </a:xfrm>
          <a:prstGeom prst="rect">
            <a:avLst/>
          </a:prstGeom>
        </p:spPr>
        <p:txBody>
          <a:bodyPr rtlCol="0" anchor="b"/>
          <a:lstStyle>
            <a:lvl1pPr marL="0" indent="0" algn="ctr">
              <a:lnSpc>
                <a:spcPct val="100000"/>
              </a:lnSpc>
              <a:spcBef>
                <a:spcPts val="0"/>
              </a:spcBef>
              <a:buNone/>
              <a:defRPr sz="1400" cap="none" spc="100" baseline="0">
                <a:solidFill>
                  <a:schemeClr val="accent5">
                    <a:lumMod val="50000"/>
                  </a:schemeClr>
                </a:solidFill>
                <a:latin typeface="Times New Roman" panose="02020603050405020304" pitchFamily="18" charset="0"/>
              </a:defRPr>
            </a:lvl1pPr>
          </a:lstStyle>
          <a:p>
            <a:pPr lvl="0" rtl="0"/>
            <a:r>
              <a:rPr lang="tr-TR" noProof="0"/>
              <a:t>Metin eklemek için tıklayın</a:t>
            </a:r>
          </a:p>
        </p:txBody>
      </p:sp>
      <p:sp>
        <p:nvSpPr>
          <p:cNvPr id="57" name="Metin Yer Tutucusu 14">
            <a:extLst>
              <a:ext uri="{FF2B5EF4-FFF2-40B4-BE49-F238E27FC236}">
                <a16:creationId xmlns:a16="http://schemas.microsoft.com/office/drawing/2014/main" id="{F6EBC080-B92D-4FC1-91BB-CBB73125903E}"/>
              </a:ext>
            </a:extLst>
          </p:cNvPr>
          <p:cNvSpPr>
            <a:spLocks noGrp="1"/>
          </p:cNvSpPr>
          <p:nvPr>
            <p:ph type="body" sz="quarter" idx="47" hasCustomPrompt="1"/>
          </p:nvPr>
        </p:nvSpPr>
        <p:spPr>
          <a:xfrm>
            <a:off x="5976442" y="4003137"/>
            <a:ext cx="1440088" cy="408780"/>
          </a:xfrm>
          <a:prstGeom prst="rect">
            <a:avLst/>
          </a:prstGeom>
        </p:spPr>
        <p:txBody>
          <a:bodyPr rtlCol="0" anchor="b"/>
          <a:lstStyle>
            <a:lvl1pPr marL="0" indent="0" algn="ctr">
              <a:lnSpc>
                <a:spcPct val="100000"/>
              </a:lnSpc>
              <a:spcBef>
                <a:spcPts val="0"/>
              </a:spcBef>
              <a:buNone/>
              <a:defRPr sz="1400" b="1" cap="none" spc="100" baseline="0">
                <a:solidFill>
                  <a:schemeClr val="accent3">
                    <a:lumMod val="50000"/>
                  </a:schemeClr>
                </a:solidFill>
                <a:latin typeface="Times New Roman" panose="02020603050405020304" pitchFamily="18" charset="0"/>
              </a:defRPr>
            </a:lvl1pPr>
          </a:lstStyle>
          <a:p>
            <a:pPr lvl="0" rtl="0"/>
            <a:r>
              <a:rPr lang="tr-TR" noProof="0"/>
              <a:t>Metin eklemek için tıklayın</a:t>
            </a:r>
          </a:p>
        </p:txBody>
      </p:sp>
      <p:sp>
        <p:nvSpPr>
          <p:cNvPr id="58" name="Metin Yer Tutucusu 14">
            <a:extLst>
              <a:ext uri="{FF2B5EF4-FFF2-40B4-BE49-F238E27FC236}">
                <a16:creationId xmlns:a16="http://schemas.microsoft.com/office/drawing/2014/main" id="{45A0B38A-6949-43DC-8059-9B50415B16B7}"/>
              </a:ext>
            </a:extLst>
          </p:cNvPr>
          <p:cNvSpPr>
            <a:spLocks noGrp="1"/>
          </p:cNvSpPr>
          <p:nvPr>
            <p:ph type="body" sz="quarter" idx="48" hasCustomPrompt="1"/>
          </p:nvPr>
        </p:nvSpPr>
        <p:spPr>
          <a:xfrm>
            <a:off x="9923517" y="4003137"/>
            <a:ext cx="1440088" cy="408780"/>
          </a:xfrm>
          <a:prstGeom prst="rect">
            <a:avLst/>
          </a:prstGeom>
        </p:spPr>
        <p:txBody>
          <a:bodyPr rtlCol="0" anchor="b"/>
          <a:lstStyle>
            <a:lvl1pPr marL="0" indent="0" algn="ctr">
              <a:lnSpc>
                <a:spcPct val="100000"/>
              </a:lnSpc>
              <a:spcBef>
                <a:spcPts val="0"/>
              </a:spcBef>
              <a:buNone/>
              <a:defRPr sz="1400" cap="none" spc="100" baseline="0">
                <a:solidFill>
                  <a:schemeClr val="accent5">
                    <a:lumMod val="50000"/>
                  </a:schemeClr>
                </a:solidFill>
                <a:latin typeface="Times New Roman" panose="02020603050405020304" pitchFamily="18" charset="0"/>
              </a:defRPr>
            </a:lvl1pPr>
          </a:lstStyle>
          <a:p>
            <a:pPr lvl="0" rtl="0"/>
            <a:r>
              <a:rPr lang="tr-TR" noProof="0"/>
              <a:t>Metin eklemek için tıklayın</a:t>
            </a:r>
          </a:p>
        </p:txBody>
      </p:sp>
    </p:spTree>
    <p:extLst>
      <p:ext uri="{BB962C8B-B14F-4D97-AF65-F5344CB8AC3E}">
        <p14:creationId xmlns:p14="http://schemas.microsoft.com/office/powerpoint/2010/main" val="1384239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nansal Öğeler">
    <p:bg>
      <p:bgPr>
        <a:solidFill>
          <a:schemeClr val="accent1"/>
        </a:solidFill>
        <a:effectLst/>
      </p:bgPr>
    </p:bg>
    <p:spTree>
      <p:nvGrpSpPr>
        <p:cNvPr id="1" name=""/>
        <p:cNvGrpSpPr/>
        <p:nvPr/>
      </p:nvGrpSpPr>
      <p:grpSpPr>
        <a:xfrm>
          <a:off x="0" y="0"/>
          <a:ext cx="0" cy="0"/>
          <a:chOff x="0" y="0"/>
          <a:chExt cx="0" cy="0"/>
        </a:xfrm>
      </p:grpSpPr>
      <p:sp>
        <p:nvSpPr>
          <p:cNvPr id="9" name="Resim Yer Tutucusu 7">
            <a:extLst>
              <a:ext uri="{FF2B5EF4-FFF2-40B4-BE49-F238E27FC236}">
                <a16:creationId xmlns:a16="http://schemas.microsoft.com/office/drawing/2014/main" id="{216878F0-817D-4F26-8B43-746016119A3F}"/>
              </a:ext>
            </a:extLst>
          </p:cNvPr>
          <p:cNvSpPr>
            <a:spLocks noGrp="1"/>
          </p:cNvSpPr>
          <p:nvPr>
            <p:ph type="pic" sz="quarter" idx="13" hasCustomPrompt="1"/>
          </p:nvPr>
        </p:nvSpPr>
        <p:spPr>
          <a:xfrm>
            <a:off x="-1" y="0"/>
            <a:ext cx="4661647" cy="6858000"/>
          </a:xfrm>
          <a:prstGeom prst="rect">
            <a:avLst/>
          </a:prstGeom>
        </p:spPr>
        <p:txBody>
          <a:bodyPr rtlCol="0"/>
          <a:lstStyle>
            <a:lvl1pPr marL="0" indent="0" algn="ctr">
              <a:buNone/>
              <a:defRPr>
                <a:solidFill>
                  <a:schemeClr val="accent6">
                    <a:lumMod val="10000"/>
                    <a:lumOff val="90000"/>
                  </a:schemeClr>
                </a:solidFill>
                <a:latin typeface="Times New Roman" panose="02020603050405020304" pitchFamily="18" charset="0"/>
              </a:defRPr>
            </a:lvl1pPr>
          </a:lstStyle>
          <a:p>
            <a:pPr rtl="0"/>
            <a:r>
              <a:rPr lang="tr-TR" noProof="0"/>
              <a:t>Fotoğraf eklemek için tıklayın</a:t>
            </a:r>
          </a:p>
        </p:txBody>
      </p:sp>
      <p:sp>
        <p:nvSpPr>
          <p:cNvPr id="3" name="Tarih Yer Tutucusu 2">
            <a:extLst>
              <a:ext uri="{FF2B5EF4-FFF2-40B4-BE49-F238E27FC236}">
                <a16:creationId xmlns:a16="http://schemas.microsoft.com/office/drawing/2014/main" id="{B0B4271A-ED63-46FF-9282-ECA9140CB04C}"/>
              </a:ext>
            </a:extLst>
          </p:cNvPr>
          <p:cNvSpPr>
            <a:spLocks noGrp="1"/>
          </p:cNvSpPr>
          <p:nvPr>
            <p:ph type="dt" sz="half" idx="10"/>
          </p:nvPr>
        </p:nvSpPr>
        <p:spPr/>
        <p:txBody>
          <a:bodyPr rtlCol="0"/>
          <a:lstStyle>
            <a:lvl1pPr>
              <a:defRPr>
                <a:solidFill>
                  <a:schemeClr val="bg1">
                    <a:lumMod val="95000"/>
                  </a:schemeClr>
                </a:solidFill>
              </a:defRPr>
            </a:lvl1pPr>
          </a:lstStyle>
          <a:p>
            <a:pPr rtl="0"/>
            <a:r>
              <a:rPr lang="tr-TR" noProof="0"/>
              <a:t>03/08/20XX</a:t>
            </a:r>
          </a:p>
        </p:txBody>
      </p:sp>
      <p:sp>
        <p:nvSpPr>
          <p:cNvPr id="4" name="Alt Bilgi Yer Tutucusu 3">
            <a:extLst>
              <a:ext uri="{FF2B5EF4-FFF2-40B4-BE49-F238E27FC236}">
                <a16:creationId xmlns:a16="http://schemas.microsoft.com/office/drawing/2014/main" id="{53F05D42-821E-4E1A-ACD8-5D4B39CFC481}"/>
              </a:ext>
            </a:extLst>
          </p:cNvPr>
          <p:cNvSpPr>
            <a:spLocks noGrp="1"/>
          </p:cNvSpPr>
          <p:nvPr>
            <p:ph type="ftr" sz="quarter" idx="11"/>
          </p:nvPr>
        </p:nvSpPr>
        <p:spPr/>
        <p:txBody>
          <a:bodyPr rtlCol="0"/>
          <a:lstStyle>
            <a:lvl1pPr>
              <a:defRPr>
                <a:solidFill>
                  <a:schemeClr val="accent3"/>
                </a:solidFill>
              </a:defRPr>
            </a:lvl1pPr>
          </a:lstStyle>
          <a:p>
            <a:pPr rtl="0"/>
            <a:r>
              <a:rPr lang="tr-TR" noProof="0"/>
              <a:t>SUNUM DESTESİ</a:t>
            </a:r>
          </a:p>
        </p:txBody>
      </p:sp>
      <p:sp>
        <p:nvSpPr>
          <p:cNvPr id="5" name="Slayt Numarası Yer Tutucusu 4">
            <a:extLst>
              <a:ext uri="{FF2B5EF4-FFF2-40B4-BE49-F238E27FC236}">
                <a16:creationId xmlns:a16="http://schemas.microsoft.com/office/drawing/2014/main" id="{E2A47555-EEE6-41B1-9AA5-E70CA2B604D2}"/>
              </a:ext>
            </a:extLst>
          </p:cNvPr>
          <p:cNvSpPr>
            <a:spLocks noGrp="1"/>
          </p:cNvSpPr>
          <p:nvPr>
            <p:ph type="sldNum" sz="quarter" idx="12"/>
          </p:nvPr>
        </p:nvSpPr>
        <p:spPr/>
        <p:txBody>
          <a:bodyPr rtlCol="0"/>
          <a:lstStyle>
            <a:lvl1pPr>
              <a:defRPr>
                <a:solidFill>
                  <a:schemeClr val="accent3"/>
                </a:solidFill>
              </a:defRPr>
            </a:lvl1pPr>
          </a:lstStyle>
          <a:p>
            <a:pPr rtl="0"/>
            <a:fld id="{4F6357DA-28E9-40D3-918C-4D14E8263D81}" type="slidenum">
              <a:rPr lang="tr-TR" noProof="0" smtClean="0"/>
              <a:pPr/>
              <a:t>‹#›</a:t>
            </a:fld>
            <a:endParaRPr lang="tr-TR" noProof="0"/>
          </a:p>
        </p:txBody>
      </p:sp>
      <p:sp>
        <p:nvSpPr>
          <p:cNvPr id="6" name="Başlık 1">
            <a:extLst>
              <a:ext uri="{FF2B5EF4-FFF2-40B4-BE49-F238E27FC236}">
                <a16:creationId xmlns:a16="http://schemas.microsoft.com/office/drawing/2014/main" id="{88D863BC-52D6-4182-94E2-EA35621A8A6D}"/>
              </a:ext>
            </a:extLst>
          </p:cNvPr>
          <p:cNvSpPr>
            <a:spLocks noGrp="1"/>
          </p:cNvSpPr>
          <p:nvPr>
            <p:ph type="ctrTitle" hasCustomPrompt="1"/>
          </p:nvPr>
        </p:nvSpPr>
        <p:spPr>
          <a:xfrm>
            <a:off x="5360889" y="729426"/>
            <a:ext cx="5903262" cy="635397"/>
          </a:xfrm>
          <a:prstGeom prst="rect">
            <a:avLst/>
          </a:prstGeom>
        </p:spPr>
        <p:txBody>
          <a:bodyPr rtlCol="0" anchor="ctr"/>
          <a:lstStyle>
            <a:lvl1pPr algn="l">
              <a:defRPr sz="2200" b="1" cap="all" spc="200" baseline="0">
                <a:solidFill>
                  <a:schemeClr val="bg1">
                    <a:lumMod val="95000"/>
                  </a:schemeClr>
                </a:solidFill>
                <a:latin typeface="+mj-lt"/>
              </a:defRPr>
            </a:lvl1pPr>
          </a:lstStyle>
          <a:p>
            <a:pPr rtl="0"/>
            <a:r>
              <a:rPr lang="tr-TR" noProof="0"/>
              <a:t>Başlık eklemek için tıklayın</a:t>
            </a:r>
          </a:p>
        </p:txBody>
      </p:sp>
      <p:sp>
        <p:nvSpPr>
          <p:cNvPr id="7" name="İçerik Yer Tutucusu 6">
            <a:extLst>
              <a:ext uri="{FF2B5EF4-FFF2-40B4-BE49-F238E27FC236}">
                <a16:creationId xmlns:a16="http://schemas.microsoft.com/office/drawing/2014/main" id="{4F792BF5-C216-472F-93C8-9E12D88E6BB7}"/>
              </a:ext>
            </a:extLst>
          </p:cNvPr>
          <p:cNvSpPr>
            <a:spLocks noGrp="1"/>
          </p:cNvSpPr>
          <p:nvPr>
            <p:ph sz="quarter" idx="14"/>
          </p:nvPr>
        </p:nvSpPr>
        <p:spPr>
          <a:xfrm>
            <a:off x="5360988" y="1625600"/>
            <a:ext cx="5903912" cy="4429125"/>
          </a:xfrm>
          <a:prstGeom prst="rect">
            <a:avLst/>
          </a:prstGeom>
        </p:spPr>
        <p:txBody>
          <a:bodyPr rtlCol="0"/>
          <a:lstStyle>
            <a:lvl1pPr>
              <a:defRPr>
                <a:solidFill>
                  <a:schemeClr val="bg1">
                    <a:lumMod val="95000"/>
                  </a:schemeClr>
                </a:solidFill>
                <a:latin typeface="Times New Roman" panose="02020603050405020304" pitchFamily="18" charset="0"/>
              </a:defRPr>
            </a:lvl1pPr>
            <a:lvl2pPr>
              <a:defRPr>
                <a:solidFill>
                  <a:schemeClr val="bg1">
                    <a:lumMod val="95000"/>
                  </a:schemeClr>
                </a:solidFill>
                <a:latin typeface="Times New Roman" panose="02020603050405020304" pitchFamily="18" charset="0"/>
              </a:defRPr>
            </a:lvl2pPr>
            <a:lvl3pPr>
              <a:defRPr>
                <a:solidFill>
                  <a:schemeClr val="bg1">
                    <a:lumMod val="95000"/>
                  </a:schemeClr>
                </a:solidFill>
                <a:latin typeface="Times New Roman" panose="02020603050405020304" pitchFamily="18" charset="0"/>
              </a:defRPr>
            </a:lvl3pPr>
            <a:lvl4pPr>
              <a:defRPr>
                <a:solidFill>
                  <a:schemeClr val="bg1">
                    <a:lumMod val="95000"/>
                  </a:schemeClr>
                </a:solidFill>
                <a:latin typeface="Times New Roman" panose="02020603050405020304" pitchFamily="18" charset="0"/>
              </a:defRPr>
            </a:lvl4pPr>
            <a:lvl5pPr>
              <a:defRPr>
                <a:solidFill>
                  <a:schemeClr val="bg1">
                    <a:lumMod val="95000"/>
                  </a:schemeClr>
                </a:solidFill>
                <a:latin typeface="Times New Roman" panose="02020603050405020304" pitchFamily="18" charset="0"/>
              </a:defRPr>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Tree>
    <p:extLst>
      <p:ext uri="{BB962C8B-B14F-4D97-AF65-F5344CB8AC3E}">
        <p14:creationId xmlns:p14="http://schemas.microsoft.com/office/powerpoint/2010/main" val="1640576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örtlü Ekibimizle Tanışın">
    <p:bg>
      <p:bgPr>
        <a:solidFill>
          <a:schemeClr val="bg1">
            <a:lumMod val="50000"/>
          </a:schemeClr>
        </a:solidFill>
        <a:effectLst/>
      </p:bgPr>
    </p:bg>
    <p:spTree>
      <p:nvGrpSpPr>
        <p:cNvPr id="1" name=""/>
        <p:cNvGrpSpPr/>
        <p:nvPr/>
      </p:nvGrpSpPr>
      <p:grpSpPr>
        <a:xfrm>
          <a:off x="0" y="0"/>
          <a:ext cx="0" cy="0"/>
          <a:chOff x="0" y="0"/>
          <a:chExt cx="0" cy="0"/>
        </a:xfrm>
      </p:grpSpPr>
      <p:sp>
        <p:nvSpPr>
          <p:cNvPr id="3" name="Tarih Yer Tutucusu 2">
            <a:extLst>
              <a:ext uri="{FF2B5EF4-FFF2-40B4-BE49-F238E27FC236}">
                <a16:creationId xmlns:a16="http://schemas.microsoft.com/office/drawing/2014/main" id="{2751E4D1-453A-486C-AC10-C420246031B9}"/>
              </a:ext>
            </a:extLst>
          </p:cNvPr>
          <p:cNvSpPr>
            <a:spLocks noGrp="1"/>
          </p:cNvSpPr>
          <p:nvPr>
            <p:ph type="dt" sz="half" idx="10"/>
          </p:nvPr>
        </p:nvSpPr>
        <p:spPr/>
        <p:txBody>
          <a:bodyPr rtlCol="0"/>
          <a:lstStyle>
            <a:lvl1pPr>
              <a:defRPr>
                <a:solidFill>
                  <a:schemeClr val="bg1"/>
                </a:solidFill>
              </a:defRPr>
            </a:lvl1pPr>
          </a:lstStyle>
          <a:p>
            <a:pPr rtl="0"/>
            <a:r>
              <a:rPr lang="tr-TR" noProof="0"/>
              <a:t>03/08/20XX</a:t>
            </a:r>
          </a:p>
        </p:txBody>
      </p:sp>
      <p:sp>
        <p:nvSpPr>
          <p:cNvPr id="4" name="Alt Bilgi Yer Tutucusu 3">
            <a:extLst>
              <a:ext uri="{FF2B5EF4-FFF2-40B4-BE49-F238E27FC236}">
                <a16:creationId xmlns:a16="http://schemas.microsoft.com/office/drawing/2014/main" id="{0BD6862B-8836-4F15-B05B-24B5EFFD7650}"/>
              </a:ext>
            </a:extLst>
          </p:cNvPr>
          <p:cNvSpPr>
            <a:spLocks noGrp="1"/>
          </p:cNvSpPr>
          <p:nvPr>
            <p:ph type="ftr" sz="quarter" idx="11"/>
          </p:nvPr>
        </p:nvSpPr>
        <p:spPr/>
        <p:txBody>
          <a:bodyPr rtlCol="0"/>
          <a:lstStyle>
            <a:lvl1pPr>
              <a:defRPr>
                <a:solidFill>
                  <a:schemeClr val="bg1"/>
                </a:solidFill>
              </a:defRPr>
            </a:lvl1pPr>
          </a:lstStyle>
          <a:p>
            <a:pPr rtl="0"/>
            <a:r>
              <a:rPr lang="tr-TR" noProof="0"/>
              <a:t>SUNUM DESTESİ</a:t>
            </a:r>
          </a:p>
        </p:txBody>
      </p:sp>
      <p:sp>
        <p:nvSpPr>
          <p:cNvPr id="5" name="Slayt Numarası Yer Tutucusu 4">
            <a:extLst>
              <a:ext uri="{FF2B5EF4-FFF2-40B4-BE49-F238E27FC236}">
                <a16:creationId xmlns:a16="http://schemas.microsoft.com/office/drawing/2014/main" id="{E7F95F47-BBF4-4271-B6F5-E9C3507ADD58}"/>
              </a:ext>
            </a:extLst>
          </p:cNvPr>
          <p:cNvSpPr>
            <a:spLocks noGrp="1"/>
          </p:cNvSpPr>
          <p:nvPr>
            <p:ph type="sldNum" sz="quarter" idx="12"/>
          </p:nvPr>
        </p:nvSpPr>
        <p:spPr/>
        <p:txBody>
          <a:bodyPr rtlCol="0"/>
          <a:lstStyle>
            <a:lvl1pPr>
              <a:defRPr>
                <a:solidFill>
                  <a:schemeClr val="bg1"/>
                </a:solidFill>
              </a:defRPr>
            </a:lvl1pPr>
          </a:lstStyle>
          <a:p>
            <a:pPr rtl="0"/>
            <a:fld id="{4F6357DA-28E9-40D3-918C-4D14E8263D81}" type="slidenum">
              <a:rPr lang="tr-TR" noProof="0" smtClean="0"/>
              <a:pPr/>
              <a:t>‹#›</a:t>
            </a:fld>
            <a:endParaRPr lang="tr-TR" noProof="0"/>
          </a:p>
        </p:txBody>
      </p:sp>
      <p:sp>
        <p:nvSpPr>
          <p:cNvPr id="6" name="Başlık 1">
            <a:extLst>
              <a:ext uri="{FF2B5EF4-FFF2-40B4-BE49-F238E27FC236}">
                <a16:creationId xmlns:a16="http://schemas.microsoft.com/office/drawing/2014/main" id="{B06E153E-70D2-4FA6-AE08-1FF540897371}"/>
              </a:ext>
            </a:extLst>
          </p:cNvPr>
          <p:cNvSpPr>
            <a:spLocks noGrp="1"/>
          </p:cNvSpPr>
          <p:nvPr>
            <p:ph type="ctrTitle" hasCustomPrompt="1"/>
          </p:nvPr>
        </p:nvSpPr>
        <p:spPr>
          <a:xfrm>
            <a:off x="2933903" y="1655011"/>
            <a:ext cx="6324194" cy="639955"/>
          </a:xfrm>
          <a:prstGeom prst="rect">
            <a:avLst/>
          </a:prstGeom>
        </p:spPr>
        <p:txBody>
          <a:bodyPr rtlCol="0" anchor="ctr"/>
          <a:lstStyle>
            <a:lvl1pPr algn="ctr">
              <a:defRPr sz="2200" b="1" cap="all" spc="200" baseline="0">
                <a:solidFill>
                  <a:schemeClr val="bg1"/>
                </a:solidFill>
                <a:latin typeface="+mj-lt"/>
              </a:defRPr>
            </a:lvl1pPr>
          </a:lstStyle>
          <a:p>
            <a:pPr rtl="0"/>
            <a:r>
              <a:rPr lang="tr-TR" noProof="0"/>
              <a:t>Başlık eklemek için tıklayın</a:t>
            </a:r>
          </a:p>
        </p:txBody>
      </p:sp>
      <p:sp>
        <p:nvSpPr>
          <p:cNvPr id="9" name="Resim Yer Tutucusu 9">
            <a:extLst>
              <a:ext uri="{FF2B5EF4-FFF2-40B4-BE49-F238E27FC236}">
                <a16:creationId xmlns:a16="http://schemas.microsoft.com/office/drawing/2014/main" id="{DC04EBE4-2F20-469F-8A53-9BEC2E378220}"/>
              </a:ext>
            </a:extLst>
          </p:cNvPr>
          <p:cNvSpPr>
            <a:spLocks noGrp="1"/>
          </p:cNvSpPr>
          <p:nvPr>
            <p:ph type="pic" sz="quarter" idx="14" hasCustomPrompt="1"/>
          </p:nvPr>
        </p:nvSpPr>
        <p:spPr>
          <a:xfrm>
            <a:off x="1644345" y="2757949"/>
            <a:ext cx="1451493" cy="1462225"/>
          </a:xfrm>
          <a:prstGeom prst="ellipse">
            <a:avLst/>
          </a:prstGeom>
        </p:spPr>
        <p:txBody>
          <a:bodyPr rtlCol="0"/>
          <a:lstStyle>
            <a:lvl1pPr marL="0" indent="0" algn="ctr">
              <a:buNone/>
              <a:defRPr>
                <a:solidFill>
                  <a:schemeClr val="bg1"/>
                </a:solidFill>
                <a:latin typeface="Times New Roman" panose="02020603050405020304" pitchFamily="18" charset="0"/>
              </a:defRPr>
            </a:lvl1pPr>
          </a:lstStyle>
          <a:p>
            <a:pPr rtl="0"/>
            <a:r>
              <a:rPr lang="tr-TR" noProof="0"/>
              <a:t>Fotoğraf eklemek için tıklayın</a:t>
            </a:r>
          </a:p>
        </p:txBody>
      </p:sp>
      <p:sp>
        <p:nvSpPr>
          <p:cNvPr id="10" name="Metin Yer Tutucusu 10">
            <a:extLst>
              <a:ext uri="{FF2B5EF4-FFF2-40B4-BE49-F238E27FC236}">
                <a16:creationId xmlns:a16="http://schemas.microsoft.com/office/drawing/2014/main" id="{B4BA6AEB-B1AF-4446-A7B4-97B679BC9309}"/>
              </a:ext>
            </a:extLst>
          </p:cNvPr>
          <p:cNvSpPr>
            <a:spLocks noGrp="1"/>
          </p:cNvSpPr>
          <p:nvPr>
            <p:ph type="body" sz="quarter" idx="18" hasCustomPrompt="1"/>
          </p:nvPr>
        </p:nvSpPr>
        <p:spPr>
          <a:xfrm>
            <a:off x="1204655" y="4463647"/>
            <a:ext cx="2330873" cy="442298"/>
          </a:xfrm>
          <a:prstGeom prst="rect">
            <a:avLst/>
          </a:prstGeom>
        </p:spPr>
        <p:txBody>
          <a:bodyPr rtlCol="0" anchor="ctr"/>
          <a:lstStyle>
            <a:lvl1pPr marL="0" indent="0" algn="ctr">
              <a:buNone/>
              <a:defRPr sz="1200" b="1" cap="all" spc="100" baseline="0">
                <a:solidFill>
                  <a:schemeClr val="bg1"/>
                </a:solidFill>
                <a:latin typeface="+mj-lt"/>
              </a:defRPr>
            </a:lvl1pPr>
          </a:lstStyle>
          <a:p>
            <a:pPr lvl="0" rtl="0"/>
            <a:r>
              <a:rPr lang="tr-TR" noProof="0"/>
              <a:t>Ad ekleyin</a:t>
            </a:r>
          </a:p>
        </p:txBody>
      </p:sp>
      <p:sp>
        <p:nvSpPr>
          <p:cNvPr id="11" name="Metin Yer Tutucusu 10">
            <a:extLst>
              <a:ext uri="{FF2B5EF4-FFF2-40B4-BE49-F238E27FC236}">
                <a16:creationId xmlns:a16="http://schemas.microsoft.com/office/drawing/2014/main" id="{A3462D3F-0728-4C38-B170-389153ED5A5F}"/>
              </a:ext>
            </a:extLst>
          </p:cNvPr>
          <p:cNvSpPr>
            <a:spLocks noGrp="1"/>
          </p:cNvSpPr>
          <p:nvPr>
            <p:ph type="body" sz="quarter" idx="19" hasCustomPrompt="1"/>
          </p:nvPr>
        </p:nvSpPr>
        <p:spPr>
          <a:xfrm>
            <a:off x="1204655" y="4779469"/>
            <a:ext cx="2330873" cy="442298"/>
          </a:xfrm>
          <a:prstGeom prst="rect">
            <a:avLst/>
          </a:prstGeom>
        </p:spPr>
        <p:txBody>
          <a:bodyPr rtlCol="0" anchor="t"/>
          <a:lstStyle>
            <a:lvl1pPr marL="0" indent="0" algn="ctr">
              <a:buNone/>
              <a:defRPr sz="1100" cap="none" spc="100" baseline="0">
                <a:solidFill>
                  <a:schemeClr val="bg1"/>
                </a:solidFill>
                <a:latin typeface="Times New Roman" panose="02020603050405020304" pitchFamily="18" charset="0"/>
              </a:defRPr>
            </a:lvl1pPr>
          </a:lstStyle>
          <a:p>
            <a:pPr lvl="0" rtl="0"/>
            <a:r>
              <a:rPr lang="tr-TR" noProof="0"/>
              <a:t>Başlık ekleyin</a:t>
            </a:r>
          </a:p>
        </p:txBody>
      </p:sp>
      <p:sp>
        <p:nvSpPr>
          <p:cNvPr id="12" name="Resim Yer Tutucusu 9">
            <a:extLst>
              <a:ext uri="{FF2B5EF4-FFF2-40B4-BE49-F238E27FC236}">
                <a16:creationId xmlns:a16="http://schemas.microsoft.com/office/drawing/2014/main" id="{3E3EC61F-D3A5-4658-8BA3-A91338AF2FAF}"/>
              </a:ext>
            </a:extLst>
          </p:cNvPr>
          <p:cNvSpPr>
            <a:spLocks noGrp="1"/>
          </p:cNvSpPr>
          <p:nvPr>
            <p:ph type="pic" sz="quarter" idx="20" hasCustomPrompt="1"/>
          </p:nvPr>
        </p:nvSpPr>
        <p:spPr>
          <a:xfrm>
            <a:off x="4133091" y="2757949"/>
            <a:ext cx="1451493" cy="1462225"/>
          </a:xfrm>
          <a:prstGeom prst="ellipse">
            <a:avLst/>
          </a:prstGeom>
        </p:spPr>
        <p:txBody>
          <a:bodyPr rtlCol="0"/>
          <a:lstStyle>
            <a:lvl1pPr marL="0" indent="0" algn="ctr">
              <a:buNone/>
              <a:defRPr>
                <a:solidFill>
                  <a:schemeClr val="bg1"/>
                </a:solidFill>
                <a:latin typeface="Times New Roman" panose="02020603050405020304" pitchFamily="18" charset="0"/>
              </a:defRPr>
            </a:lvl1pPr>
          </a:lstStyle>
          <a:p>
            <a:pPr rtl="0"/>
            <a:r>
              <a:rPr lang="tr-TR" noProof="0"/>
              <a:t>Fotoğraf eklemek için tıklayın</a:t>
            </a:r>
          </a:p>
        </p:txBody>
      </p:sp>
      <p:sp>
        <p:nvSpPr>
          <p:cNvPr id="13" name="Resim Yer Tutucusu 9">
            <a:extLst>
              <a:ext uri="{FF2B5EF4-FFF2-40B4-BE49-F238E27FC236}">
                <a16:creationId xmlns:a16="http://schemas.microsoft.com/office/drawing/2014/main" id="{CDB9F756-6446-412A-9650-AAB15FCA3623}"/>
              </a:ext>
            </a:extLst>
          </p:cNvPr>
          <p:cNvSpPr>
            <a:spLocks noGrp="1"/>
          </p:cNvSpPr>
          <p:nvPr>
            <p:ph type="pic" sz="quarter" idx="21" hasCustomPrompt="1"/>
          </p:nvPr>
        </p:nvSpPr>
        <p:spPr>
          <a:xfrm>
            <a:off x="6621836" y="2757949"/>
            <a:ext cx="1451493" cy="1462225"/>
          </a:xfrm>
          <a:prstGeom prst="ellipse">
            <a:avLst/>
          </a:prstGeom>
        </p:spPr>
        <p:txBody>
          <a:bodyPr rtlCol="0"/>
          <a:lstStyle>
            <a:lvl1pPr marL="0" indent="0" algn="ctr">
              <a:buNone/>
              <a:defRPr>
                <a:solidFill>
                  <a:schemeClr val="bg1"/>
                </a:solidFill>
                <a:latin typeface="Times New Roman" panose="02020603050405020304" pitchFamily="18" charset="0"/>
              </a:defRPr>
            </a:lvl1pPr>
          </a:lstStyle>
          <a:p>
            <a:pPr rtl="0"/>
            <a:r>
              <a:rPr lang="tr-TR" noProof="0"/>
              <a:t>Fotoğraf eklemek için tıklayın</a:t>
            </a:r>
          </a:p>
        </p:txBody>
      </p:sp>
      <p:sp>
        <p:nvSpPr>
          <p:cNvPr id="14" name="Resim Yer Tutucusu 9">
            <a:extLst>
              <a:ext uri="{FF2B5EF4-FFF2-40B4-BE49-F238E27FC236}">
                <a16:creationId xmlns:a16="http://schemas.microsoft.com/office/drawing/2014/main" id="{382166CD-0B9A-4F3F-9C64-C140FABE85C7}"/>
              </a:ext>
            </a:extLst>
          </p:cNvPr>
          <p:cNvSpPr>
            <a:spLocks noGrp="1"/>
          </p:cNvSpPr>
          <p:nvPr>
            <p:ph type="pic" sz="quarter" idx="22" hasCustomPrompt="1"/>
          </p:nvPr>
        </p:nvSpPr>
        <p:spPr>
          <a:xfrm>
            <a:off x="9110582" y="2757949"/>
            <a:ext cx="1451493" cy="1462225"/>
          </a:xfrm>
          <a:prstGeom prst="ellipse">
            <a:avLst/>
          </a:prstGeom>
        </p:spPr>
        <p:txBody>
          <a:bodyPr rtlCol="0"/>
          <a:lstStyle>
            <a:lvl1pPr marL="0" indent="0" algn="ctr">
              <a:buNone/>
              <a:defRPr>
                <a:solidFill>
                  <a:schemeClr val="bg1"/>
                </a:solidFill>
                <a:latin typeface="Times New Roman" panose="02020603050405020304" pitchFamily="18" charset="0"/>
              </a:defRPr>
            </a:lvl1pPr>
          </a:lstStyle>
          <a:p>
            <a:pPr rtl="0"/>
            <a:r>
              <a:rPr lang="tr-TR" noProof="0"/>
              <a:t>Fotoğraf eklemek için tıklayın</a:t>
            </a:r>
          </a:p>
        </p:txBody>
      </p:sp>
      <p:sp>
        <p:nvSpPr>
          <p:cNvPr id="15" name="Metin Yer Tutucusu 10">
            <a:extLst>
              <a:ext uri="{FF2B5EF4-FFF2-40B4-BE49-F238E27FC236}">
                <a16:creationId xmlns:a16="http://schemas.microsoft.com/office/drawing/2014/main" id="{40DF12CD-BCB4-467F-B7E3-499EC97EFEB6}"/>
              </a:ext>
            </a:extLst>
          </p:cNvPr>
          <p:cNvSpPr>
            <a:spLocks noGrp="1"/>
          </p:cNvSpPr>
          <p:nvPr>
            <p:ph type="body" sz="quarter" idx="23" hasCustomPrompt="1"/>
          </p:nvPr>
        </p:nvSpPr>
        <p:spPr>
          <a:xfrm>
            <a:off x="3693400" y="4463647"/>
            <a:ext cx="2330874" cy="442298"/>
          </a:xfrm>
          <a:prstGeom prst="rect">
            <a:avLst/>
          </a:prstGeom>
        </p:spPr>
        <p:txBody>
          <a:bodyPr rtlCol="0" anchor="ctr"/>
          <a:lstStyle>
            <a:lvl1pPr marL="0" indent="0" algn="ctr">
              <a:buNone/>
              <a:defRPr sz="1200" b="1" cap="all" spc="100" baseline="0">
                <a:solidFill>
                  <a:schemeClr val="bg1"/>
                </a:solidFill>
                <a:latin typeface="+mj-lt"/>
              </a:defRPr>
            </a:lvl1pPr>
          </a:lstStyle>
          <a:p>
            <a:pPr lvl="0" rtl="0"/>
            <a:r>
              <a:rPr lang="tr-TR" noProof="0"/>
              <a:t>Ad ekleyin</a:t>
            </a:r>
          </a:p>
        </p:txBody>
      </p:sp>
      <p:sp>
        <p:nvSpPr>
          <p:cNvPr id="16" name="Metin Yer Tutucusu 10">
            <a:extLst>
              <a:ext uri="{FF2B5EF4-FFF2-40B4-BE49-F238E27FC236}">
                <a16:creationId xmlns:a16="http://schemas.microsoft.com/office/drawing/2014/main" id="{5A467C8A-05E4-4C98-85BA-9199B1C1E1D8}"/>
              </a:ext>
            </a:extLst>
          </p:cNvPr>
          <p:cNvSpPr>
            <a:spLocks noGrp="1"/>
          </p:cNvSpPr>
          <p:nvPr>
            <p:ph type="body" sz="quarter" idx="24" hasCustomPrompt="1"/>
          </p:nvPr>
        </p:nvSpPr>
        <p:spPr>
          <a:xfrm>
            <a:off x="3693400" y="4779469"/>
            <a:ext cx="2330874" cy="442298"/>
          </a:xfrm>
          <a:prstGeom prst="rect">
            <a:avLst/>
          </a:prstGeom>
        </p:spPr>
        <p:txBody>
          <a:bodyPr rtlCol="0" anchor="t"/>
          <a:lstStyle>
            <a:lvl1pPr marL="0" indent="0" algn="ctr">
              <a:buNone/>
              <a:defRPr sz="1100" cap="none" spc="100" baseline="0">
                <a:solidFill>
                  <a:schemeClr val="bg1"/>
                </a:solidFill>
                <a:latin typeface="Times New Roman" panose="02020603050405020304" pitchFamily="18" charset="0"/>
              </a:defRPr>
            </a:lvl1pPr>
          </a:lstStyle>
          <a:p>
            <a:pPr lvl="0" rtl="0"/>
            <a:r>
              <a:rPr lang="tr-TR" noProof="0"/>
              <a:t>Başlık ekleyin</a:t>
            </a:r>
          </a:p>
        </p:txBody>
      </p:sp>
      <p:sp>
        <p:nvSpPr>
          <p:cNvPr id="17" name="Metin Yer Tutucusu 10">
            <a:extLst>
              <a:ext uri="{FF2B5EF4-FFF2-40B4-BE49-F238E27FC236}">
                <a16:creationId xmlns:a16="http://schemas.microsoft.com/office/drawing/2014/main" id="{9058072E-F9B0-4371-960E-E67B496E3020}"/>
              </a:ext>
            </a:extLst>
          </p:cNvPr>
          <p:cNvSpPr>
            <a:spLocks noGrp="1"/>
          </p:cNvSpPr>
          <p:nvPr>
            <p:ph type="body" sz="quarter" idx="25" hasCustomPrompt="1"/>
          </p:nvPr>
        </p:nvSpPr>
        <p:spPr>
          <a:xfrm>
            <a:off x="6182145" y="4463647"/>
            <a:ext cx="2330875" cy="442298"/>
          </a:xfrm>
          <a:prstGeom prst="rect">
            <a:avLst/>
          </a:prstGeom>
        </p:spPr>
        <p:txBody>
          <a:bodyPr rtlCol="0" anchor="ctr"/>
          <a:lstStyle>
            <a:lvl1pPr marL="0" indent="0" algn="ctr">
              <a:buNone/>
              <a:defRPr sz="1200" b="1" cap="all" spc="100" baseline="0">
                <a:solidFill>
                  <a:schemeClr val="bg1"/>
                </a:solidFill>
                <a:latin typeface="+mj-lt"/>
              </a:defRPr>
            </a:lvl1pPr>
          </a:lstStyle>
          <a:p>
            <a:pPr lvl="0" rtl="0"/>
            <a:r>
              <a:rPr lang="tr-TR" noProof="0"/>
              <a:t>Ad ekleyin</a:t>
            </a:r>
          </a:p>
        </p:txBody>
      </p:sp>
      <p:sp>
        <p:nvSpPr>
          <p:cNvPr id="18" name="Metin Yer Tutucusu 10">
            <a:extLst>
              <a:ext uri="{FF2B5EF4-FFF2-40B4-BE49-F238E27FC236}">
                <a16:creationId xmlns:a16="http://schemas.microsoft.com/office/drawing/2014/main" id="{0A657816-CBF3-4FE7-86AD-21BF42DD1528}"/>
              </a:ext>
            </a:extLst>
          </p:cNvPr>
          <p:cNvSpPr>
            <a:spLocks noGrp="1"/>
          </p:cNvSpPr>
          <p:nvPr>
            <p:ph type="body" sz="quarter" idx="26" hasCustomPrompt="1"/>
          </p:nvPr>
        </p:nvSpPr>
        <p:spPr>
          <a:xfrm>
            <a:off x="6182145" y="4779469"/>
            <a:ext cx="2330875" cy="442298"/>
          </a:xfrm>
          <a:prstGeom prst="rect">
            <a:avLst/>
          </a:prstGeom>
        </p:spPr>
        <p:txBody>
          <a:bodyPr rtlCol="0" anchor="t"/>
          <a:lstStyle>
            <a:lvl1pPr marL="0" indent="0" algn="ctr">
              <a:buNone/>
              <a:defRPr sz="1100" cap="none" spc="100" baseline="0">
                <a:solidFill>
                  <a:schemeClr val="bg1"/>
                </a:solidFill>
                <a:latin typeface="Times New Roman" panose="02020603050405020304" pitchFamily="18" charset="0"/>
              </a:defRPr>
            </a:lvl1pPr>
          </a:lstStyle>
          <a:p>
            <a:pPr lvl="0" rtl="0"/>
            <a:r>
              <a:rPr lang="tr-TR" noProof="0"/>
              <a:t>Başlık ekleyin</a:t>
            </a:r>
          </a:p>
        </p:txBody>
      </p:sp>
      <p:sp>
        <p:nvSpPr>
          <p:cNvPr id="19" name="Metin Yer Tutucusu 10">
            <a:extLst>
              <a:ext uri="{FF2B5EF4-FFF2-40B4-BE49-F238E27FC236}">
                <a16:creationId xmlns:a16="http://schemas.microsoft.com/office/drawing/2014/main" id="{886C1499-EEAF-4BF5-99C2-BE435BED3F5B}"/>
              </a:ext>
            </a:extLst>
          </p:cNvPr>
          <p:cNvSpPr>
            <a:spLocks noGrp="1"/>
          </p:cNvSpPr>
          <p:nvPr>
            <p:ph type="body" sz="quarter" idx="27" hasCustomPrompt="1"/>
          </p:nvPr>
        </p:nvSpPr>
        <p:spPr>
          <a:xfrm>
            <a:off x="8670891" y="4463647"/>
            <a:ext cx="2330875" cy="442298"/>
          </a:xfrm>
          <a:prstGeom prst="rect">
            <a:avLst/>
          </a:prstGeom>
        </p:spPr>
        <p:txBody>
          <a:bodyPr rtlCol="0" anchor="ctr"/>
          <a:lstStyle>
            <a:lvl1pPr marL="0" indent="0" algn="ctr">
              <a:buNone/>
              <a:defRPr sz="1200" b="1" cap="all" spc="100" baseline="0">
                <a:solidFill>
                  <a:schemeClr val="bg1"/>
                </a:solidFill>
                <a:latin typeface="+mj-lt"/>
              </a:defRPr>
            </a:lvl1pPr>
          </a:lstStyle>
          <a:p>
            <a:pPr lvl="0" rtl="0"/>
            <a:r>
              <a:rPr lang="tr-TR" noProof="0"/>
              <a:t>Ad ekleyin</a:t>
            </a:r>
          </a:p>
        </p:txBody>
      </p:sp>
      <p:sp>
        <p:nvSpPr>
          <p:cNvPr id="20" name="Metin Yer Tutucusu 10">
            <a:extLst>
              <a:ext uri="{FF2B5EF4-FFF2-40B4-BE49-F238E27FC236}">
                <a16:creationId xmlns:a16="http://schemas.microsoft.com/office/drawing/2014/main" id="{58984A54-7368-4F62-B02D-6A062366006A}"/>
              </a:ext>
            </a:extLst>
          </p:cNvPr>
          <p:cNvSpPr>
            <a:spLocks noGrp="1"/>
          </p:cNvSpPr>
          <p:nvPr>
            <p:ph type="body" sz="quarter" idx="28" hasCustomPrompt="1"/>
          </p:nvPr>
        </p:nvSpPr>
        <p:spPr>
          <a:xfrm>
            <a:off x="8670891" y="4779469"/>
            <a:ext cx="2330875" cy="442298"/>
          </a:xfrm>
          <a:prstGeom prst="rect">
            <a:avLst/>
          </a:prstGeom>
        </p:spPr>
        <p:txBody>
          <a:bodyPr rtlCol="0" anchor="t"/>
          <a:lstStyle>
            <a:lvl1pPr marL="0" indent="0" algn="ctr">
              <a:buNone/>
              <a:defRPr sz="1100" cap="none" spc="100" baseline="0">
                <a:solidFill>
                  <a:schemeClr val="bg1"/>
                </a:solidFill>
                <a:latin typeface="Times New Roman" panose="02020603050405020304" pitchFamily="18" charset="0"/>
              </a:defRPr>
            </a:lvl1pPr>
          </a:lstStyle>
          <a:p>
            <a:pPr lvl="0" rtl="0"/>
            <a:r>
              <a:rPr lang="tr-TR" noProof="0"/>
              <a:t>Başlık ekleyin</a:t>
            </a:r>
          </a:p>
        </p:txBody>
      </p:sp>
    </p:spTree>
    <p:extLst>
      <p:ext uri="{BB962C8B-B14F-4D97-AF65-F5344CB8AC3E}">
        <p14:creationId xmlns:p14="http://schemas.microsoft.com/office/powerpoint/2010/main" val="29396265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kizli Ekibimizle Tanışın">
    <p:bg>
      <p:bgPr>
        <a:solidFill>
          <a:schemeClr val="bg1">
            <a:lumMod val="50000"/>
          </a:schemeClr>
        </a:solidFill>
        <a:effectLst/>
      </p:bgPr>
    </p:bg>
    <p:spTree>
      <p:nvGrpSpPr>
        <p:cNvPr id="1" name=""/>
        <p:cNvGrpSpPr/>
        <p:nvPr/>
      </p:nvGrpSpPr>
      <p:grpSpPr>
        <a:xfrm>
          <a:off x="0" y="0"/>
          <a:ext cx="0" cy="0"/>
          <a:chOff x="0" y="0"/>
          <a:chExt cx="0" cy="0"/>
        </a:xfrm>
      </p:grpSpPr>
      <p:sp>
        <p:nvSpPr>
          <p:cNvPr id="3" name="Tarih Yer Tutucusu 2">
            <a:extLst>
              <a:ext uri="{FF2B5EF4-FFF2-40B4-BE49-F238E27FC236}">
                <a16:creationId xmlns:a16="http://schemas.microsoft.com/office/drawing/2014/main" id="{386F087D-92DE-4035-8192-586AF5C8FE12}"/>
              </a:ext>
            </a:extLst>
          </p:cNvPr>
          <p:cNvSpPr>
            <a:spLocks noGrp="1"/>
          </p:cNvSpPr>
          <p:nvPr>
            <p:ph type="dt" sz="half" idx="10"/>
          </p:nvPr>
        </p:nvSpPr>
        <p:spPr/>
        <p:txBody>
          <a:bodyPr rtlCol="0"/>
          <a:lstStyle>
            <a:lvl1pPr>
              <a:defRPr>
                <a:solidFill>
                  <a:schemeClr val="bg1"/>
                </a:solidFill>
              </a:defRPr>
            </a:lvl1pPr>
          </a:lstStyle>
          <a:p>
            <a:pPr rtl="0"/>
            <a:r>
              <a:rPr lang="tr-TR" noProof="0"/>
              <a:t>03/08/20XX</a:t>
            </a:r>
          </a:p>
        </p:txBody>
      </p:sp>
      <p:sp>
        <p:nvSpPr>
          <p:cNvPr id="4" name="Alt Bilgi Yer Tutucusu 3">
            <a:extLst>
              <a:ext uri="{FF2B5EF4-FFF2-40B4-BE49-F238E27FC236}">
                <a16:creationId xmlns:a16="http://schemas.microsoft.com/office/drawing/2014/main" id="{7A9928F3-1B10-463F-9157-B6A079A7903E}"/>
              </a:ext>
            </a:extLst>
          </p:cNvPr>
          <p:cNvSpPr>
            <a:spLocks noGrp="1"/>
          </p:cNvSpPr>
          <p:nvPr>
            <p:ph type="ftr" sz="quarter" idx="11"/>
          </p:nvPr>
        </p:nvSpPr>
        <p:spPr/>
        <p:txBody>
          <a:bodyPr rtlCol="0"/>
          <a:lstStyle>
            <a:lvl1pPr>
              <a:defRPr>
                <a:solidFill>
                  <a:schemeClr val="bg1"/>
                </a:solidFill>
              </a:defRPr>
            </a:lvl1pPr>
          </a:lstStyle>
          <a:p>
            <a:pPr rtl="0"/>
            <a:r>
              <a:rPr lang="tr-TR" noProof="0"/>
              <a:t>SUNUM DESTESİ</a:t>
            </a:r>
          </a:p>
        </p:txBody>
      </p:sp>
      <p:sp>
        <p:nvSpPr>
          <p:cNvPr id="5" name="Slayt Numarası Yer Tutucusu 4">
            <a:extLst>
              <a:ext uri="{FF2B5EF4-FFF2-40B4-BE49-F238E27FC236}">
                <a16:creationId xmlns:a16="http://schemas.microsoft.com/office/drawing/2014/main" id="{746BA99F-4B60-460A-B00E-4D0B0DDD5C5E}"/>
              </a:ext>
            </a:extLst>
          </p:cNvPr>
          <p:cNvSpPr>
            <a:spLocks noGrp="1"/>
          </p:cNvSpPr>
          <p:nvPr>
            <p:ph type="sldNum" sz="quarter" idx="12"/>
          </p:nvPr>
        </p:nvSpPr>
        <p:spPr/>
        <p:txBody>
          <a:bodyPr rtlCol="0"/>
          <a:lstStyle>
            <a:lvl1pPr>
              <a:defRPr>
                <a:solidFill>
                  <a:schemeClr val="bg1"/>
                </a:solidFill>
              </a:defRPr>
            </a:lvl1pPr>
          </a:lstStyle>
          <a:p>
            <a:pPr rtl="0"/>
            <a:fld id="{4F6357DA-28E9-40D3-918C-4D14E8263D81}" type="slidenum">
              <a:rPr lang="tr-TR" noProof="0" smtClean="0"/>
              <a:pPr/>
              <a:t>‹#›</a:t>
            </a:fld>
            <a:endParaRPr lang="tr-TR" noProof="0"/>
          </a:p>
        </p:txBody>
      </p:sp>
      <p:sp>
        <p:nvSpPr>
          <p:cNvPr id="8" name="Resim Yer Tutucusu 9">
            <a:extLst>
              <a:ext uri="{FF2B5EF4-FFF2-40B4-BE49-F238E27FC236}">
                <a16:creationId xmlns:a16="http://schemas.microsoft.com/office/drawing/2014/main" id="{5A869ECF-2DFC-48EE-97D9-84DCD25E5473}"/>
              </a:ext>
            </a:extLst>
          </p:cNvPr>
          <p:cNvSpPr>
            <a:spLocks noGrp="1"/>
          </p:cNvSpPr>
          <p:nvPr>
            <p:ph type="pic" sz="quarter" idx="16" hasCustomPrompt="1"/>
          </p:nvPr>
        </p:nvSpPr>
        <p:spPr>
          <a:xfrm>
            <a:off x="1979488" y="1979244"/>
            <a:ext cx="1097876" cy="1097875"/>
          </a:xfrm>
          <a:prstGeom prst="ellipse">
            <a:avLst/>
          </a:prstGeom>
        </p:spPr>
        <p:txBody>
          <a:bodyPr rtlCol="0"/>
          <a:lstStyle>
            <a:lvl1pPr marL="0" indent="0" algn="ctr">
              <a:buNone/>
              <a:defRPr sz="2000">
                <a:solidFill>
                  <a:schemeClr val="bg1"/>
                </a:solidFill>
                <a:latin typeface="Times New Roman" panose="02020603050405020304" pitchFamily="18" charset="0"/>
              </a:defRPr>
            </a:lvl1pPr>
          </a:lstStyle>
          <a:p>
            <a:pPr rtl="0"/>
            <a:r>
              <a:rPr lang="tr-TR" noProof="0"/>
              <a:t>Fotoğraf eklemek için tıklayın</a:t>
            </a:r>
          </a:p>
        </p:txBody>
      </p:sp>
      <p:sp>
        <p:nvSpPr>
          <p:cNvPr id="10" name="Metin Yer Tutucusu 14">
            <a:extLst>
              <a:ext uri="{FF2B5EF4-FFF2-40B4-BE49-F238E27FC236}">
                <a16:creationId xmlns:a16="http://schemas.microsoft.com/office/drawing/2014/main" id="{156C8A56-CD27-4C90-94A0-6C6EE02744F4}"/>
              </a:ext>
            </a:extLst>
          </p:cNvPr>
          <p:cNvSpPr>
            <a:spLocks noGrp="1"/>
          </p:cNvSpPr>
          <p:nvPr>
            <p:ph type="body" sz="quarter" idx="20" hasCustomPrompt="1"/>
          </p:nvPr>
        </p:nvSpPr>
        <p:spPr>
          <a:xfrm>
            <a:off x="1485529" y="3495484"/>
            <a:ext cx="2085792" cy="365125"/>
          </a:xfrm>
          <a:prstGeom prst="rect">
            <a:avLst/>
          </a:prstGeom>
        </p:spPr>
        <p:txBody>
          <a:bodyPr rtlCol="0"/>
          <a:lstStyle>
            <a:lvl1pPr marL="0" indent="0" algn="ctr">
              <a:lnSpc>
                <a:spcPct val="90000"/>
              </a:lnSpc>
              <a:spcBef>
                <a:spcPts val="0"/>
              </a:spcBef>
              <a:buNone/>
              <a:defRPr sz="1100" cap="none" spc="100" baseline="0">
                <a:solidFill>
                  <a:schemeClr val="bg1"/>
                </a:solidFill>
                <a:latin typeface="Times New Roman" panose="02020603050405020304" pitchFamily="18" charset="0"/>
              </a:defRPr>
            </a:lvl1pPr>
          </a:lstStyle>
          <a:p>
            <a:pPr lvl="0" rtl="0"/>
            <a:r>
              <a:rPr lang="tr-TR" noProof="0"/>
              <a:t>Başlık ekleyin</a:t>
            </a:r>
          </a:p>
        </p:txBody>
      </p:sp>
      <p:sp>
        <p:nvSpPr>
          <p:cNvPr id="11" name="Metin Yer Tutucusu 14">
            <a:extLst>
              <a:ext uri="{FF2B5EF4-FFF2-40B4-BE49-F238E27FC236}">
                <a16:creationId xmlns:a16="http://schemas.microsoft.com/office/drawing/2014/main" id="{22104C50-BDDE-4917-8F64-30BB543A7349}"/>
              </a:ext>
            </a:extLst>
          </p:cNvPr>
          <p:cNvSpPr>
            <a:spLocks noGrp="1"/>
          </p:cNvSpPr>
          <p:nvPr>
            <p:ph type="body" sz="quarter" idx="21" hasCustomPrompt="1"/>
          </p:nvPr>
        </p:nvSpPr>
        <p:spPr>
          <a:xfrm>
            <a:off x="3859819" y="3269516"/>
            <a:ext cx="2085792" cy="274650"/>
          </a:xfrm>
          <a:prstGeom prst="rect">
            <a:avLst/>
          </a:prstGeom>
        </p:spPr>
        <p:txBody>
          <a:bodyPr rtlCol="0"/>
          <a:lstStyle>
            <a:lvl1pPr marL="0" indent="0" algn="ctr">
              <a:buNone/>
              <a:defRPr sz="1200" b="1" cap="all" spc="200" baseline="0">
                <a:solidFill>
                  <a:schemeClr val="bg1"/>
                </a:solidFill>
                <a:latin typeface="+mj-lt"/>
              </a:defRPr>
            </a:lvl1pPr>
          </a:lstStyle>
          <a:p>
            <a:pPr lvl="0" rtl="0"/>
            <a:r>
              <a:rPr lang="tr-TR" noProof="0"/>
              <a:t>Ad ekleyin</a:t>
            </a:r>
          </a:p>
        </p:txBody>
      </p:sp>
      <p:sp>
        <p:nvSpPr>
          <p:cNvPr id="12" name="Metin Yer Tutucusu 14">
            <a:extLst>
              <a:ext uri="{FF2B5EF4-FFF2-40B4-BE49-F238E27FC236}">
                <a16:creationId xmlns:a16="http://schemas.microsoft.com/office/drawing/2014/main" id="{16490CE7-7241-4A9F-9A19-0D1533BA52E5}"/>
              </a:ext>
            </a:extLst>
          </p:cNvPr>
          <p:cNvSpPr>
            <a:spLocks noGrp="1"/>
          </p:cNvSpPr>
          <p:nvPr>
            <p:ph type="body" sz="quarter" idx="22" hasCustomPrompt="1"/>
          </p:nvPr>
        </p:nvSpPr>
        <p:spPr>
          <a:xfrm>
            <a:off x="3859818" y="3495484"/>
            <a:ext cx="2085793" cy="365125"/>
          </a:xfrm>
          <a:prstGeom prst="rect">
            <a:avLst/>
          </a:prstGeom>
        </p:spPr>
        <p:txBody>
          <a:bodyPr rtlCol="0"/>
          <a:lstStyle>
            <a:lvl1pPr marL="0" indent="0" algn="ctr">
              <a:lnSpc>
                <a:spcPct val="90000"/>
              </a:lnSpc>
              <a:spcBef>
                <a:spcPts val="0"/>
              </a:spcBef>
              <a:buNone/>
              <a:defRPr sz="1100" cap="none" spc="100" baseline="0">
                <a:solidFill>
                  <a:schemeClr val="bg1"/>
                </a:solidFill>
                <a:latin typeface="Times New Roman" panose="02020603050405020304" pitchFamily="18" charset="0"/>
              </a:defRPr>
            </a:lvl1pPr>
          </a:lstStyle>
          <a:p>
            <a:pPr lvl="0" rtl="0"/>
            <a:r>
              <a:rPr lang="tr-TR" noProof="0"/>
              <a:t>Başlık ekleyin</a:t>
            </a:r>
          </a:p>
        </p:txBody>
      </p:sp>
      <p:sp>
        <p:nvSpPr>
          <p:cNvPr id="13" name="Metin Yer Tutucusu 14">
            <a:extLst>
              <a:ext uri="{FF2B5EF4-FFF2-40B4-BE49-F238E27FC236}">
                <a16:creationId xmlns:a16="http://schemas.microsoft.com/office/drawing/2014/main" id="{02C7036D-56D2-4D6E-8F25-344484C61A1F}"/>
              </a:ext>
            </a:extLst>
          </p:cNvPr>
          <p:cNvSpPr>
            <a:spLocks noGrp="1"/>
          </p:cNvSpPr>
          <p:nvPr>
            <p:ph type="body" sz="quarter" idx="23" hasCustomPrompt="1"/>
          </p:nvPr>
        </p:nvSpPr>
        <p:spPr>
          <a:xfrm>
            <a:off x="6234108" y="3269684"/>
            <a:ext cx="2085792" cy="274650"/>
          </a:xfrm>
          <a:prstGeom prst="rect">
            <a:avLst/>
          </a:prstGeom>
        </p:spPr>
        <p:txBody>
          <a:bodyPr rtlCol="0"/>
          <a:lstStyle>
            <a:lvl1pPr marL="0" indent="0" algn="ctr">
              <a:buNone/>
              <a:defRPr sz="1200" b="1" cap="all" spc="200" baseline="0">
                <a:solidFill>
                  <a:schemeClr val="bg1"/>
                </a:solidFill>
                <a:latin typeface="+mj-lt"/>
              </a:defRPr>
            </a:lvl1pPr>
          </a:lstStyle>
          <a:p>
            <a:pPr lvl="0" rtl="0"/>
            <a:r>
              <a:rPr lang="tr-TR" noProof="0"/>
              <a:t>Ad ekleyin</a:t>
            </a:r>
          </a:p>
        </p:txBody>
      </p:sp>
      <p:sp>
        <p:nvSpPr>
          <p:cNvPr id="14" name="Metin Yer Tutucusu 14">
            <a:extLst>
              <a:ext uri="{FF2B5EF4-FFF2-40B4-BE49-F238E27FC236}">
                <a16:creationId xmlns:a16="http://schemas.microsoft.com/office/drawing/2014/main" id="{420E5CE0-16E9-48C3-AEAE-C29C2448D78B}"/>
              </a:ext>
            </a:extLst>
          </p:cNvPr>
          <p:cNvSpPr>
            <a:spLocks noGrp="1"/>
          </p:cNvSpPr>
          <p:nvPr>
            <p:ph type="body" sz="quarter" idx="24" hasCustomPrompt="1"/>
          </p:nvPr>
        </p:nvSpPr>
        <p:spPr>
          <a:xfrm>
            <a:off x="6234107" y="3495484"/>
            <a:ext cx="2085791" cy="365125"/>
          </a:xfrm>
          <a:prstGeom prst="rect">
            <a:avLst/>
          </a:prstGeom>
        </p:spPr>
        <p:txBody>
          <a:bodyPr rtlCol="0"/>
          <a:lstStyle>
            <a:lvl1pPr marL="0" indent="0" algn="ctr">
              <a:lnSpc>
                <a:spcPct val="90000"/>
              </a:lnSpc>
              <a:spcBef>
                <a:spcPts val="0"/>
              </a:spcBef>
              <a:buNone/>
              <a:defRPr sz="1100" cap="none" spc="100" baseline="0">
                <a:solidFill>
                  <a:schemeClr val="bg1"/>
                </a:solidFill>
                <a:latin typeface="Times New Roman" panose="02020603050405020304" pitchFamily="18" charset="0"/>
              </a:defRPr>
            </a:lvl1pPr>
          </a:lstStyle>
          <a:p>
            <a:pPr lvl="0" rtl="0"/>
            <a:r>
              <a:rPr lang="tr-TR" noProof="0"/>
              <a:t>Başlık ekleyin</a:t>
            </a:r>
          </a:p>
        </p:txBody>
      </p:sp>
      <p:sp>
        <p:nvSpPr>
          <p:cNvPr id="15" name="Metin Yer Tutucusu 14">
            <a:extLst>
              <a:ext uri="{FF2B5EF4-FFF2-40B4-BE49-F238E27FC236}">
                <a16:creationId xmlns:a16="http://schemas.microsoft.com/office/drawing/2014/main" id="{532463BC-AC80-43A6-8BB3-50F5A28E80BC}"/>
              </a:ext>
            </a:extLst>
          </p:cNvPr>
          <p:cNvSpPr>
            <a:spLocks noGrp="1"/>
          </p:cNvSpPr>
          <p:nvPr>
            <p:ph type="body" sz="quarter" idx="25" hasCustomPrompt="1"/>
          </p:nvPr>
        </p:nvSpPr>
        <p:spPr>
          <a:xfrm>
            <a:off x="8608394" y="3269516"/>
            <a:ext cx="2085792" cy="274650"/>
          </a:xfrm>
          <a:prstGeom prst="rect">
            <a:avLst/>
          </a:prstGeom>
        </p:spPr>
        <p:txBody>
          <a:bodyPr rtlCol="0"/>
          <a:lstStyle>
            <a:lvl1pPr marL="0" indent="0" algn="ctr">
              <a:buNone/>
              <a:defRPr sz="1200" b="1" cap="all" spc="200" baseline="0">
                <a:solidFill>
                  <a:schemeClr val="bg1"/>
                </a:solidFill>
                <a:latin typeface="+mj-lt"/>
              </a:defRPr>
            </a:lvl1pPr>
          </a:lstStyle>
          <a:p>
            <a:pPr lvl="0" rtl="0"/>
            <a:r>
              <a:rPr lang="tr-TR" noProof="0"/>
              <a:t>Ad ekleyin</a:t>
            </a:r>
          </a:p>
        </p:txBody>
      </p:sp>
      <p:sp>
        <p:nvSpPr>
          <p:cNvPr id="16" name="Metin Yer Tutucusu 14">
            <a:extLst>
              <a:ext uri="{FF2B5EF4-FFF2-40B4-BE49-F238E27FC236}">
                <a16:creationId xmlns:a16="http://schemas.microsoft.com/office/drawing/2014/main" id="{4CF5287C-0936-4244-B1EE-226996FEC9A0}"/>
              </a:ext>
            </a:extLst>
          </p:cNvPr>
          <p:cNvSpPr>
            <a:spLocks noGrp="1"/>
          </p:cNvSpPr>
          <p:nvPr>
            <p:ph type="body" sz="quarter" idx="26" hasCustomPrompt="1"/>
          </p:nvPr>
        </p:nvSpPr>
        <p:spPr>
          <a:xfrm>
            <a:off x="8608391" y="3495484"/>
            <a:ext cx="2085791" cy="365125"/>
          </a:xfrm>
          <a:prstGeom prst="rect">
            <a:avLst/>
          </a:prstGeom>
        </p:spPr>
        <p:txBody>
          <a:bodyPr rtlCol="0"/>
          <a:lstStyle>
            <a:lvl1pPr marL="0" indent="0" algn="ctr">
              <a:lnSpc>
                <a:spcPct val="90000"/>
              </a:lnSpc>
              <a:spcBef>
                <a:spcPts val="0"/>
              </a:spcBef>
              <a:buNone/>
              <a:defRPr sz="1100" cap="none" spc="100" baseline="0">
                <a:solidFill>
                  <a:schemeClr val="bg1"/>
                </a:solidFill>
                <a:latin typeface="Times New Roman" panose="02020603050405020304" pitchFamily="18" charset="0"/>
              </a:defRPr>
            </a:lvl1pPr>
          </a:lstStyle>
          <a:p>
            <a:pPr lvl="0" rtl="0"/>
            <a:r>
              <a:rPr lang="tr-TR" noProof="0"/>
              <a:t>Başlık ekleyin</a:t>
            </a:r>
          </a:p>
        </p:txBody>
      </p:sp>
      <p:sp>
        <p:nvSpPr>
          <p:cNvPr id="38" name="Metin Yer Tutucusu 14">
            <a:extLst>
              <a:ext uri="{FF2B5EF4-FFF2-40B4-BE49-F238E27FC236}">
                <a16:creationId xmlns:a16="http://schemas.microsoft.com/office/drawing/2014/main" id="{80E59778-6A5E-4CAE-8EB2-BBEBB43F6D4B}"/>
              </a:ext>
            </a:extLst>
          </p:cNvPr>
          <p:cNvSpPr>
            <a:spLocks noGrp="1"/>
          </p:cNvSpPr>
          <p:nvPr>
            <p:ph type="body" sz="quarter" idx="46" hasCustomPrompt="1"/>
          </p:nvPr>
        </p:nvSpPr>
        <p:spPr>
          <a:xfrm>
            <a:off x="1485530" y="3269516"/>
            <a:ext cx="2085792" cy="274650"/>
          </a:xfrm>
          <a:prstGeom prst="rect">
            <a:avLst/>
          </a:prstGeom>
        </p:spPr>
        <p:txBody>
          <a:bodyPr rtlCol="0"/>
          <a:lstStyle>
            <a:lvl1pPr marL="0" indent="0" algn="ctr">
              <a:buNone/>
              <a:defRPr sz="1200" b="1" cap="all" spc="200" baseline="0">
                <a:solidFill>
                  <a:schemeClr val="bg1"/>
                </a:solidFill>
                <a:latin typeface="+mj-lt"/>
              </a:defRPr>
            </a:lvl1pPr>
          </a:lstStyle>
          <a:p>
            <a:pPr lvl="0" rtl="0"/>
            <a:r>
              <a:rPr lang="tr-TR" noProof="0"/>
              <a:t>Ad ekleyin</a:t>
            </a:r>
          </a:p>
        </p:txBody>
      </p:sp>
      <p:sp>
        <p:nvSpPr>
          <p:cNvPr id="47" name="Metin Yer Tutucusu 14">
            <a:extLst>
              <a:ext uri="{FF2B5EF4-FFF2-40B4-BE49-F238E27FC236}">
                <a16:creationId xmlns:a16="http://schemas.microsoft.com/office/drawing/2014/main" id="{393D72E6-E684-4731-B139-4BA8111999D9}"/>
              </a:ext>
            </a:extLst>
          </p:cNvPr>
          <p:cNvSpPr>
            <a:spLocks noGrp="1"/>
          </p:cNvSpPr>
          <p:nvPr>
            <p:ph type="body" sz="quarter" idx="48" hasCustomPrompt="1"/>
          </p:nvPr>
        </p:nvSpPr>
        <p:spPr>
          <a:xfrm>
            <a:off x="1485442" y="5546241"/>
            <a:ext cx="2085792" cy="365125"/>
          </a:xfrm>
          <a:prstGeom prst="rect">
            <a:avLst/>
          </a:prstGeom>
        </p:spPr>
        <p:txBody>
          <a:bodyPr rtlCol="0"/>
          <a:lstStyle>
            <a:lvl1pPr marL="0" indent="0" algn="ctr">
              <a:lnSpc>
                <a:spcPct val="90000"/>
              </a:lnSpc>
              <a:spcBef>
                <a:spcPts val="0"/>
              </a:spcBef>
              <a:buNone/>
              <a:defRPr sz="1100" cap="none" spc="100" baseline="0">
                <a:solidFill>
                  <a:schemeClr val="bg1"/>
                </a:solidFill>
                <a:latin typeface="Times New Roman" panose="02020603050405020304" pitchFamily="18" charset="0"/>
              </a:defRPr>
            </a:lvl1pPr>
          </a:lstStyle>
          <a:p>
            <a:pPr lvl="0" rtl="0"/>
            <a:r>
              <a:rPr lang="tr-TR" noProof="0"/>
              <a:t>Başlık ekleyin</a:t>
            </a:r>
          </a:p>
        </p:txBody>
      </p:sp>
      <p:sp>
        <p:nvSpPr>
          <p:cNvPr id="48" name="Metin Yer Tutucusu 14">
            <a:extLst>
              <a:ext uri="{FF2B5EF4-FFF2-40B4-BE49-F238E27FC236}">
                <a16:creationId xmlns:a16="http://schemas.microsoft.com/office/drawing/2014/main" id="{17AF8A36-96BD-4383-BD10-0AF6C3CAA215}"/>
              </a:ext>
            </a:extLst>
          </p:cNvPr>
          <p:cNvSpPr>
            <a:spLocks noGrp="1"/>
          </p:cNvSpPr>
          <p:nvPr>
            <p:ph type="body" sz="quarter" idx="49" hasCustomPrompt="1"/>
          </p:nvPr>
        </p:nvSpPr>
        <p:spPr>
          <a:xfrm>
            <a:off x="3859819" y="5320273"/>
            <a:ext cx="2085792" cy="274650"/>
          </a:xfrm>
          <a:prstGeom prst="rect">
            <a:avLst/>
          </a:prstGeom>
        </p:spPr>
        <p:txBody>
          <a:bodyPr rtlCol="0"/>
          <a:lstStyle>
            <a:lvl1pPr marL="0" indent="0" algn="ctr">
              <a:buNone/>
              <a:defRPr sz="1200" b="1" cap="all" spc="200" baseline="0">
                <a:solidFill>
                  <a:schemeClr val="bg1"/>
                </a:solidFill>
                <a:latin typeface="+mj-lt"/>
              </a:defRPr>
            </a:lvl1pPr>
          </a:lstStyle>
          <a:p>
            <a:pPr lvl="0" rtl="0"/>
            <a:r>
              <a:rPr lang="tr-TR" noProof="0"/>
              <a:t>Ad ekleyin</a:t>
            </a:r>
          </a:p>
        </p:txBody>
      </p:sp>
      <p:sp>
        <p:nvSpPr>
          <p:cNvPr id="49" name="Metin Yer Tutucusu 14">
            <a:extLst>
              <a:ext uri="{FF2B5EF4-FFF2-40B4-BE49-F238E27FC236}">
                <a16:creationId xmlns:a16="http://schemas.microsoft.com/office/drawing/2014/main" id="{F26B5D3A-6C13-4204-9756-1BCA5AE8D12C}"/>
              </a:ext>
            </a:extLst>
          </p:cNvPr>
          <p:cNvSpPr>
            <a:spLocks noGrp="1"/>
          </p:cNvSpPr>
          <p:nvPr>
            <p:ph type="body" sz="quarter" idx="50" hasCustomPrompt="1"/>
          </p:nvPr>
        </p:nvSpPr>
        <p:spPr>
          <a:xfrm>
            <a:off x="3859730" y="5546241"/>
            <a:ext cx="2085793" cy="365125"/>
          </a:xfrm>
          <a:prstGeom prst="rect">
            <a:avLst/>
          </a:prstGeom>
        </p:spPr>
        <p:txBody>
          <a:bodyPr rtlCol="0"/>
          <a:lstStyle>
            <a:lvl1pPr marL="0" indent="0" algn="ctr">
              <a:lnSpc>
                <a:spcPct val="90000"/>
              </a:lnSpc>
              <a:spcBef>
                <a:spcPts val="0"/>
              </a:spcBef>
              <a:buNone/>
              <a:defRPr sz="1100" cap="none" spc="100" baseline="0">
                <a:solidFill>
                  <a:schemeClr val="bg1"/>
                </a:solidFill>
                <a:latin typeface="Times New Roman" panose="02020603050405020304" pitchFamily="18" charset="0"/>
              </a:defRPr>
            </a:lvl1pPr>
          </a:lstStyle>
          <a:p>
            <a:pPr lvl="0" rtl="0"/>
            <a:r>
              <a:rPr lang="tr-TR" noProof="0"/>
              <a:t>Başlık ekleyin</a:t>
            </a:r>
          </a:p>
        </p:txBody>
      </p:sp>
      <p:sp>
        <p:nvSpPr>
          <p:cNvPr id="50" name="Metin Yer Tutucusu 14">
            <a:extLst>
              <a:ext uri="{FF2B5EF4-FFF2-40B4-BE49-F238E27FC236}">
                <a16:creationId xmlns:a16="http://schemas.microsoft.com/office/drawing/2014/main" id="{80D112F0-B8AB-4FA9-B732-BE08CD1234D5}"/>
              </a:ext>
            </a:extLst>
          </p:cNvPr>
          <p:cNvSpPr>
            <a:spLocks noGrp="1"/>
          </p:cNvSpPr>
          <p:nvPr>
            <p:ph type="body" sz="quarter" idx="51" hasCustomPrompt="1"/>
          </p:nvPr>
        </p:nvSpPr>
        <p:spPr>
          <a:xfrm>
            <a:off x="6234108" y="5320441"/>
            <a:ext cx="2085792" cy="274650"/>
          </a:xfrm>
          <a:prstGeom prst="rect">
            <a:avLst/>
          </a:prstGeom>
        </p:spPr>
        <p:txBody>
          <a:bodyPr rtlCol="0"/>
          <a:lstStyle>
            <a:lvl1pPr marL="0" indent="0" algn="ctr">
              <a:buNone/>
              <a:defRPr sz="1200" b="1" cap="all" spc="200" baseline="0">
                <a:solidFill>
                  <a:schemeClr val="bg1"/>
                </a:solidFill>
                <a:latin typeface="+mj-lt"/>
              </a:defRPr>
            </a:lvl1pPr>
          </a:lstStyle>
          <a:p>
            <a:pPr lvl="0" rtl="0"/>
            <a:r>
              <a:rPr lang="tr-TR" noProof="0"/>
              <a:t>Ad ekleyin</a:t>
            </a:r>
          </a:p>
        </p:txBody>
      </p:sp>
      <p:sp>
        <p:nvSpPr>
          <p:cNvPr id="51" name="Metin Yer Tutucusu 14">
            <a:extLst>
              <a:ext uri="{FF2B5EF4-FFF2-40B4-BE49-F238E27FC236}">
                <a16:creationId xmlns:a16="http://schemas.microsoft.com/office/drawing/2014/main" id="{4784D9A7-36A5-4F3B-AA7B-CB5E2D655945}"/>
              </a:ext>
            </a:extLst>
          </p:cNvPr>
          <p:cNvSpPr>
            <a:spLocks noGrp="1"/>
          </p:cNvSpPr>
          <p:nvPr>
            <p:ph type="body" sz="quarter" idx="52" hasCustomPrompt="1"/>
          </p:nvPr>
        </p:nvSpPr>
        <p:spPr>
          <a:xfrm>
            <a:off x="6234063" y="5546241"/>
            <a:ext cx="2085791" cy="365125"/>
          </a:xfrm>
          <a:prstGeom prst="rect">
            <a:avLst/>
          </a:prstGeom>
        </p:spPr>
        <p:txBody>
          <a:bodyPr rtlCol="0"/>
          <a:lstStyle>
            <a:lvl1pPr marL="0" indent="0" algn="ctr">
              <a:lnSpc>
                <a:spcPct val="90000"/>
              </a:lnSpc>
              <a:spcBef>
                <a:spcPts val="0"/>
              </a:spcBef>
              <a:buNone/>
              <a:defRPr sz="1100" cap="none" spc="100" baseline="0">
                <a:solidFill>
                  <a:schemeClr val="bg1"/>
                </a:solidFill>
                <a:latin typeface="Times New Roman" panose="02020603050405020304" pitchFamily="18" charset="0"/>
              </a:defRPr>
            </a:lvl1pPr>
          </a:lstStyle>
          <a:p>
            <a:pPr lvl="0" rtl="0"/>
            <a:r>
              <a:rPr lang="tr-TR" noProof="0"/>
              <a:t>Başlık ekleyin</a:t>
            </a:r>
          </a:p>
        </p:txBody>
      </p:sp>
      <p:sp>
        <p:nvSpPr>
          <p:cNvPr id="52" name="Metin Yer Tutucusu 14">
            <a:extLst>
              <a:ext uri="{FF2B5EF4-FFF2-40B4-BE49-F238E27FC236}">
                <a16:creationId xmlns:a16="http://schemas.microsoft.com/office/drawing/2014/main" id="{D7A99E46-923F-4364-BF2F-FBB534A10648}"/>
              </a:ext>
            </a:extLst>
          </p:cNvPr>
          <p:cNvSpPr>
            <a:spLocks noGrp="1"/>
          </p:cNvSpPr>
          <p:nvPr>
            <p:ph type="body" sz="quarter" idx="53" hasCustomPrompt="1"/>
          </p:nvPr>
        </p:nvSpPr>
        <p:spPr>
          <a:xfrm>
            <a:off x="8608394" y="5320273"/>
            <a:ext cx="2085792" cy="274650"/>
          </a:xfrm>
          <a:prstGeom prst="rect">
            <a:avLst/>
          </a:prstGeom>
        </p:spPr>
        <p:txBody>
          <a:bodyPr rtlCol="0"/>
          <a:lstStyle>
            <a:lvl1pPr marL="0" indent="0" algn="ctr">
              <a:buNone/>
              <a:defRPr sz="1200" b="1" cap="all" spc="200" baseline="0">
                <a:solidFill>
                  <a:schemeClr val="bg1"/>
                </a:solidFill>
                <a:latin typeface="+mj-lt"/>
              </a:defRPr>
            </a:lvl1pPr>
          </a:lstStyle>
          <a:p>
            <a:pPr lvl="0" rtl="0"/>
            <a:r>
              <a:rPr lang="tr-TR" noProof="0"/>
              <a:t>Ad ekleyin</a:t>
            </a:r>
          </a:p>
        </p:txBody>
      </p:sp>
      <p:sp>
        <p:nvSpPr>
          <p:cNvPr id="53" name="Metin Yer Tutucusu 14">
            <a:extLst>
              <a:ext uri="{FF2B5EF4-FFF2-40B4-BE49-F238E27FC236}">
                <a16:creationId xmlns:a16="http://schemas.microsoft.com/office/drawing/2014/main" id="{506EFF4D-3C39-4F6E-A14E-EFF1C741CCCB}"/>
              </a:ext>
            </a:extLst>
          </p:cNvPr>
          <p:cNvSpPr>
            <a:spLocks noGrp="1"/>
          </p:cNvSpPr>
          <p:nvPr>
            <p:ph type="body" sz="quarter" idx="54" hasCustomPrompt="1"/>
          </p:nvPr>
        </p:nvSpPr>
        <p:spPr>
          <a:xfrm>
            <a:off x="8608391" y="5546241"/>
            <a:ext cx="2085791" cy="365125"/>
          </a:xfrm>
          <a:prstGeom prst="rect">
            <a:avLst/>
          </a:prstGeom>
        </p:spPr>
        <p:txBody>
          <a:bodyPr rtlCol="0"/>
          <a:lstStyle>
            <a:lvl1pPr marL="0" indent="0" algn="ctr">
              <a:lnSpc>
                <a:spcPct val="90000"/>
              </a:lnSpc>
              <a:spcBef>
                <a:spcPts val="0"/>
              </a:spcBef>
              <a:buNone/>
              <a:defRPr sz="1100" cap="none" spc="100" baseline="0">
                <a:solidFill>
                  <a:schemeClr val="bg1"/>
                </a:solidFill>
                <a:latin typeface="Times New Roman" panose="02020603050405020304" pitchFamily="18" charset="0"/>
              </a:defRPr>
            </a:lvl1pPr>
          </a:lstStyle>
          <a:p>
            <a:pPr lvl="0" rtl="0"/>
            <a:r>
              <a:rPr lang="tr-TR" noProof="0"/>
              <a:t>Başlık ekleyin</a:t>
            </a:r>
          </a:p>
        </p:txBody>
      </p:sp>
      <p:sp>
        <p:nvSpPr>
          <p:cNvPr id="57" name="Metin Yer Tutucusu 14">
            <a:extLst>
              <a:ext uri="{FF2B5EF4-FFF2-40B4-BE49-F238E27FC236}">
                <a16:creationId xmlns:a16="http://schemas.microsoft.com/office/drawing/2014/main" id="{0C5A43DB-AE3F-48FC-B6D4-8879D4CDADB4}"/>
              </a:ext>
            </a:extLst>
          </p:cNvPr>
          <p:cNvSpPr>
            <a:spLocks noGrp="1"/>
          </p:cNvSpPr>
          <p:nvPr>
            <p:ph type="body" sz="quarter" idx="58" hasCustomPrompt="1"/>
          </p:nvPr>
        </p:nvSpPr>
        <p:spPr>
          <a:xfrm>
            <a:off x="1485530" y="5320273"/>
            <a:ext cx="2085792" cy="274650"/>
          </a:xfrm>
          <a:prstGeom prst="rect">
            <a:avLst/>
          </a:prstGeom>
        </p:spPr>
        <p:txBody>
          <a:bodyPr rtlCol="0"/>
          <a:lstStyle>
            <a:lvl1pPr marL="0" indent="0" algn="ctr">
              <a:buNone/>
              <a:defRPr sz="1200" b="1" cap="all" spc="200" baseline="0">
                <a:solidFill>
                  <a:schemeClr val="bg1"/>
                </a:solidFill>
                <a:latin typeface="+mj-lt"/>
              </a:defRPr>
            </a:lvl1pPr>
          </a:lstStyle>
          <a:p>
            <a:pPr lvl="0" rtl="0"/>
            <a:r>
              <a:rPr lang="tr-TR" noProof="0"/>
              <a:t>Ad ekleyin</a:t>
            </a:r>
          </a:p>
        </p:txBody>
      </p:sp>
      <p:sp>
        <p:nvSpPr>
          <p:cNvPr id="33" name="Resim Yer Tutucusu 9">
            <a:extLst>
              <a:ext uri="{FF2B5EF4-FFF2-40B4-BE49-F238E27FC236}">
                <a16:creationId xmlns:a16="http://schemas.microsoft.com/office/drawing/2014/main" id="{BF616705-4A53-4806-B16C-BA39A5A02D23}"/>
              </a:ext>
            </a:extLst>
          </p:cNvPr>
          <p:cNvSpPr>
            <a:spLocks noGrp="1"/>
          </p:cNvSpPr>
          <p:nvPr>
            <p:ph type="pic" sz="quarter" idx="59" hasCustomPrompt="1"/>
          </p:nvPr>
        </p:nvSpPr>
        <p:spPr>
          <a:xfrm>
            <a:off x="4353776" y="1979244"/>
            <a:ext cx="1097876" cy="1097875"/>
          </a:xfrm>
          <a:prstGeom prst="ellipse">
            <a:avLst/>
          </a:prstGeom>
        </p:spPr>
        <p:txBody>
          <a:bodyPr rtlCol="0"/>
          <a:lstStyle>
            <a:lvl1pPr marL="0" indent="0" algn="ctr">
              <a:buNone/>
              <a:defRPr sz="2000">
                <a:solidFill>
                  <a:schemeClr val="bg1"/>
                </a:solidFill>
                <a:latin typeface="Times New Roman" panose="02020603050405020304" pitchFamily="18" charset="0"/>
              </a:defRPr>
            </a:lvl1pPr>
          </a:lstStyle>
          <a:p>
            <a:pPr rtl="0"/>
            <a:r>
              <a:rPr lang="tr-TR" noProof="0"/>
              <a:t>Fotoğraf eklemek için tıklayın</a:t>
            </a:r>
          </a:p>
        </p:txBody>
      </p:sp>
      <p:sp>
        <p:nvSpPr>
          <p:cNvPr id="39" name="Resim Yer Tutucusu 9">
            <a:extLst>
              <a:ext uri="{FF2B5EF4-FFF2-40B4-BE49-F238E27FC236}">
                <a16:creationId xmlns:a16="http://schemas.microsoft.com/office/drawing/2014/main" id="{12C5AB77-7FB0-4FE2-A742-FA3672277633}"/>
              </a:ext>
            </a:extLst>
          </p:cNvPr>
          <p:cNvSpPr>
            <a:spLocks noGrp="1"/>
          </p:cNvSpPr>
          <p:nvPr>
            <p:ph type="pic" sz="quarter" idx="60" hasCustomPrompt="1"/>
          </p:nvPr>
        </p:nvSpPr>
        <p:spPr>
          <a:xfrm>
            <a:off x="6728064" y="1979244"/>
            <a:ext cx="1097876" cy="1097875"/>
          </a:xfrm>
          <a:prstGeom prst="ellipse">
            <a:avLst/>
          </a:prstGeom>
        </p:spPr>
        <p:txBody>
          <a:bodyPr rtlCol="0"/>
          <a:lstStyle>
            <a:lvl1pPr marL="0" indent="0" algn="ctr">
              <a:buNone/>
              <a:defRPr sz="2000">
                <a:solidFill>
                  <a:schemeClr val="bg1"/>
                </a:solidFill>
                <a:latin typeface="Times New Roman" panose="02020603050405020304" pitchFamily="18" charset="0"/>
              </a:defRPr>
            </a:lvl1pPr>
          </a:lstStyle>
          <a:p>
            <a:pPr rtl="0"/>
            <a:r>
              <a:rPr lang="tr-TR" noProof="0"/>
              <a:t>Fotoğraf eklemek için tıklayın</a:t>
            </a:r>
          </a:p>
        </p:txBody>
      </p:sp>
      <p:sp>
        <p:nvSpPr>
          <p:cNvPr id="40" name="Resim Yer Tutucusu 9">
            <a:extLst>
              <a:ext uri="{FF2B5EF4-FFF2-40B4-BE49-F238E27FC236}">
                <a16:creationId xmlns:a16="http://schemas.microsoft.com/office/drawing/2014/main" id="{8A37ED26-A40F-40E4-9FB0-0F305BCB23F4}"/>
              </a:ext>
            </a:extLst>
          </p:cNvPr>
          <p:cNvSpPr>
            <a:spLocks noGrp="1"/>
          </p:cNvSpPr>
          <p:nvPr>
            <p:ph type="pic" sz="quarter" idx="61" hasCustomPrompt="1"/>
          </p:nvPr>
        </p:nvSpPr>
        <p:spPr>
          <a:xfrm>
            <a:off x="9102352" y="1979244"/>
            <a:ext cx="1097876" cy="1097875"/>
          </a:xfrm>
          <a:prstGeom prst="ellipse">
            <a:avLst/>
          </a:prstGeom>
        </p:spPr>
        <p:txBody>
          <a:bodyPr rtlCol="0"/>
          <a:lstStyle>
            <a:lvl1pPr marL="0" indent="0" algn="ctr">
              <a:buNone/>
              <a:defRPr sz="2000">
                <a:solidFill>
                  <a:schemeClr val="bg1"/>
                </a:solidFill>
                <a:latin typeface="Times New Roman" panose="02020603050405020304" pitchFamily="18" charset="0"/>
              </a:defRPr>
            </a:lvl1pPr>
          </a:lstStyle>
          <a:p>
            <a:pPr rtl="0"/>
            <a:r>
              <a:rPr lang="tr-TR" noProof="0"/>
              <a:t>Fotoğraf eklemek için tıklayın</a:t>
            </a:r>
          </a:p>
        </p:txBody>
      </p:sp>
      <p:sp>
        <p:nvSpPr>
          <p:cNvPr id="41" name="Resim Yer Tutucusu 9">
            <a:extLst>
              <a:ext uri="{FF2B5EF4-FFF2-40B4-BE49-F238E27FC236}">
                <a16:creationId xmlns:a16="http://schemas.microsoft.com/office/drawing/2014/main" id="{B6231166-8699-4C7F-8542-01C947970C37}"/>
              </a:ext>
            </a:extLst>
          </p:cNvPr>
          <p:cNvSpPr>
            <a:spLocks noGrp="1"/>
          </p:cNvSpPr>
          <p:nvPr>
            <p:ph type="pic" sz="quarter" idx="62" hasCustomPrompt="1"/>
          </p:nvPr>
        </p:nvSpPr>
        <p:spPr>
          <a:xfrm>
            <a:off x="1979488" y="4028080"/>
            <a:ext cx="1097876" cy="1097875"/>
          </a:xfrm>
          <a:prstGeom prst="ellipse">
            <a:avLst/>
          </a:prstGeom>
        </p:spPr>
        <p:txBody>
          <a:bodyPr rtlCol="0"/>
          <a:lstStyle>
            <a:lvl1pPr marL="0" indent="0" algn="ctr">
              <a:buNone/>
              <a:defRPr sz="2000">
                <a:solidFill>
                  <a:schemeClr val="bg1"/>
                </a:solidFill>
                <a:latin typeface="Times New Roman" panose="02020603050405020304" pitchFamily="18" charset="0"/>
              </a:defRPr>
            </a:lvl1pPr>
          </a:lstStyle>
          <a:p>
            <a:pPr rtl="0"/>
            <a:r>
              <a:rPr lang="tr-TR" noProof="0"/>
              <a:t>Fotoğraf eklemek için tıklayın</a:t>
            </a:r>
          </a:p>
        </p:txBody>
      </p:sp>
      <p:sp>
        <p:nvSpPr>
          <p:cNvPr id="42" name="Resim Yer Tutucusu 9">
            <a:extLst>
              <a:ext uri="{FF2B5EF4-FFF2-40B4-BE49-F238E27FC236}">
                <a16:creationId xmlns:a16="http://schemas.microsoft.com/office/drawing/2014/main" id="{C8BBF1DC-9382-4EDC-8A43-26FBDBA89C72}"/>
              </a:ext>
            </a:extLst>
          </p:cNvPr>
          <p:cNvSpPr>
            <a:spLocks noGrp="1"/>
          </p:cNvSpPr>
          <p:nvPr>
            <p:ph type="pic" sz="quarter" idx="63" hasCustomPrompt="1"/>
          </p:nvPr>
        </p:nvSpPr>
        <p:spPr>
          <a:xfrm>
            <a:off x="4353776" y="4028080"/>
            <a:ext cx="1097876" cy="1097875"/>
          </a:xfrm>
          <a:prstGeom prst="ellipse">
            <a:avLst/>
          </a:prstGeom>
        </p:spPr>
        <p:txBody>
          <a:bodyPr rtlCol="0"/>
          <a:lstStyle>
            <a:lvl1pPr marL="0" indent="0" algn="ctr">
              <a:buNone/>
              <a:defRPr sz="2000">
                <a:solidFill>
                  <a:schemeClr val="bg1"/>
                </a:solidFill>
                <a:latin typeface="Times New Roman" panose="02020603050405020304" pitchFamily="18" charset="0"/>
              </a:defRPr>
            </a:lvl1pPr>
          </a:lstStyle>
          <a:p>
            <a:pPr rtl="0"/>
            <a:r>
              <a:rPr lang="tr-TR" noProof="0"/>
              <a:t>Fotoğraf eklemek için tıklayın</a:t>
            </a:r>
          </a:p>
        </p:txBody>
      </p:sp>
      <p:sp>
        <p:nvSpPr>
          <p:cNvPr id="43" name="Resim Yer Tutucusu 9">
            <a:extLst>
              <a:ext uri="{FF2B5EF4-FFF2-40B4-BE49-F238E27FC236}">
                <a16:creationId xmlns:a16="http://schemas.microsoft.com/office/drawing/2014/main" id="{E1600B1D-A51F-4CD2-B131-483A6088B903}"/>
              </a:ext>
            </a:extLst>
          </p:cNvPr>
          <p:cNvSpPr>
            <a:spLocks noGrp="1"/>
          </p:cNvSpPr>
          <p:nvPr>
            <p:ph type="pic" sz="quarter" idx="64" hasCustomPrompt="1"/>
          </p:nvPr>
        </p:nvSpPr>
        <p:spPr>
          <a:xfrm>
            <a:off x="6728064" y="4028080"/>
            <a:ext cx="1097876" cy="1097875"/>
          </a:xfrm>
          <a:prstGeom prst="ellipse">
            <a:avLst/>
          </a:prstGeom>
        </p:spPr>
        <p:txBody>
          <a:bodyPr rtlCol="0"/>
          <a:lstStyle>
            <a:lvl1pPr marL="0" indent="0" algn="ctr">
              <a:buNone/>
              <a:defRPr sz="2000">
                <a:solidFill>
                  <a:schemeClr val="bg1"/>
                </a:solidFill>
                <a:latin typeface="Times New Roman" panose="02020603050405020304" pitchFamily="18" charset="0"/>
              </a:defRPr>
            </a:lvl1pPr>
          </a:lstStyle>
          <a:p>
            <a:pPr rtl="0"/>
            <a:r>
              <a:rPr lang="tr-TR" noProof="0"/>
              <a:t>Fotoğraf eklemek için tıklayın</a:t>
            </a:r>
          </a:p>
        </p:txBody>
      </p:sp>
      <p:sp>
        <p:nvSpPr>
          <p:cNvPr id="44" name="Resim Yer Tutucusu 9">
            <a:extLst>
              <a:ext uri="{FF2B5EF4-FFF2-40B4-BE49-F238E27FC236}">
                <a16:creationId xmlns:a16="http://schemas.microsoft.com/office/drawing/2014/main" id="{C6C004ED-2B06-4144-9164-96A4CDC05395}"/>
              </a:ext>
            </a:extLst>
          </p:cNvPr>
          <p:cNvSpPr>
            <a:spLocks noGrp="1"/>
          </p:cNvSpPr>
          <p:nvPr>
            <p:ph type="pic" sz="quarter" idx="65" hasCustomPrompt="1"/>
          </p:nvPr>
        </p:nvSpPr>
        <p:spPr>
          <a:xfrm>
            <a:off x="9102352" y="4028080"/>
            <a:ext cx="1097876" cy="1097875"/>
          </a:xfrm>
          <a:prstGeom prst="ellipse">
            <a:avLst/>
          </a:prstGeom>
        </p:spPr>
        <p:txBody>
          <a:bodyPr rtlCol="0"/>
          <a:lstStyle>
            <a:lvl1pPr marL="0" indent="0" algn="ctr">
              <a:buNone/>
              <a:defRPr sz="2000">
                <a:solidFill>
                  <a:schemeClr val="bg1"/>
                </a:solidFill>
                <a:latin typeface="Times New Roman" panose="02020603050405020304" pitchFamily="18" charset="0"/>
              </a:defRPr>
            </a:lvl1pPr>
          </a:lstStyle>
          <a:p>
            <a:pPr rtl="0"/>
            <a:r>
              <a:rPr lang="tr-TR" noProof="0"/>
              <a:t>Fotoğraf eklemek için tıklayın</a:t>
            </a:r>
          </a:p>
        </p:txBody>
      </p:sp>
      <p:sp>
        <p:nvSpPr>
          <p:cNvPr id="30" name="Başlık 1">
            <a:extLst>
              <a:ext uri="{FF2B5EF4-FFF2-40B4-BE49-F238E27FC236}">
                <a16:creationId xmlns:a16="http://schemas.microsoft.com/office/drawing/2014/main" id="{4002D7BD-981B-493B-A5A0-DA83B6593157}"/>
              </a:ext>
            </a:extLst>
          </p:cNvPr>
          <p:cNvSpPr>
            <a:spLocks noGrp="1"/>
          </p:cNvSpPr>
          <p:nvPr>
            <p:ph type="ctrTitle" hasCustomPrompt="1"/>
          </p:nvPr>
        </p:nvSpPr>
        <p:spPr>
          <a:xfrm>
            <a:off x="2933903" y="724868"/>
            <a:ext cx="6324194" cy="639955"/>
          </a:xfrm>
          <a:prstGeom prst="rect">
            <a:avLst/>
          </a:prstGeom>
        </p:spPr>
        <p:txBody>
          <a:bodyPr rtlCol="0" anchor="ctr"/>
          <a:lstStyle>
            <a:lvl1pPr algn="ctr">
              <a:defRPr sz="2200" b="1" cap="all" spc="200" baseline="0">
                <a:solidFill>
                  <a:schemeClr val="bg1"/>
                </a:solidFill>
                <a:latin typeface="+mj-lt"/>
              </a:defRPr>
            </a:lvl1pPr>
          </a:lstStyle>
          <a:p>
            <a:pPr rtl="0"/>
            <a:r>
              <a:rPr lang="tr-TR" noProof="0"/>
              <a:t>Başlık eklemek için tıklayın</a:t>
            </a:r>
          </a:p>
        </p:txBody>
      </p:sp>
    </p:spTree>
    <p:extLst>
      <p:ext uri="{BB962C8B-B14F-4D97-AF65-F5344CB8AC3E}">
        <p14:creationId xmlns:p14="http://schemas.microsoft.com/office/powerpoint/2010/main" val="28697476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inansman">
    <p:bg>
      <p:bgPr>
        <a:solidFill>
          <a:schemeClr val="accent6"/>
        </a:solidFill>
        <a:effectLst/>
      </p:bgPr>
    </p:bg>
    <p:spTree>
      <p:nvGrpSpPr>
        <p:cNvPr id="1" name=""/>
        <p:cNvGrpSpPr/>
        <p:nvPr/>
      </p:nvGrpSpPr>
      <p:grpSpPr>
        <a:xfrm>
          <a:off x="0" y="0"/>
          <a:ext cx="0" cy="0"/>
          <a:chOff x="0" y="0"/>
          <a:chExt cx="0" cy="0"/>
        </a:xfrm>
      </p:grpSpPr>
      <p:sp>
        <p:nvSpPr>
          <p:cNvPr id="3" name="Tarih Yer Tutucusu 2">
            <a:extLst>
              <a:ext uri="{FF2B5EF4-FFF2-40B4-BE49-F238E27FC236}">
                <a16:creationId xmlns:a16="http://schemas.microsoft.com/office/drawing/2014/main" id="{E636A6C4-760E-4DFC-9166-0346E320E61C}"/>
              </a:ext>
            </a:extLst>
          </p:cNvPr>
          <p:cNvSpPr>
            <a:spLocks noGrp="1"/>
          </p:cNvSpPr>
          <p:nvPr>
            <p:ph type="dt" sz="half" idx="10"/>
          </p:nvPr>
        </p:nvSpPr>
        <p:spPr/>
        <p:txBody>
          <a:bodyPr rtlCol="0"/>
          <a:lstStyle>
            <a:lvl1pPr>
              <a:defRPr>
                <a:solidFill>
                  <a:schemeClr val="accent6">
                    <a:lumMod val="25000"/>
                    <a:lumOff val="75000"/>
                  </a:schemeClr>
                </a:solidFill>
              </a:defRPr>
            </a:lvl1pPr>
          </a:lstStyle>
          <a:p>
            <a:pPr rtl="0"/>
            <a:r>
              <a:rPr lang="tr-TR" noProof="0"/>
              <a:t>03/08/20XX</a:t>
            </a:r>
          </a:p>
        </p:txBody>
      </p:sp>
      <p:sp>
        <p:nvSpPr>
          <p:cNvPr id="4" name="Alt Bilgi Yer Tutucusu 3">
            <a:extLst>
              <a:ext uri="{FF2B5EF4-FFF2-40B4-BE49-F238E27FC236}">
                <a16:creationId xmlns:a16="http://schemas.microsoft.com/office/drawing/2014/main" id="{2AA830E9-38B9-41B2-9047-8F9003630EF4}"/>
              </a:ext>
            </a:extLst>
          </p:cNvPr>
          <p:cNvSpPr>
            <a:spLocks noGrp="1"/>
          </p:cNvSpPr>
          <p:nvPr>
            <p:ph type="ftr" sz="quarter" idx="11"/>
          </p:nvPr>
        </p:nvSpPr>
        <p:spPr/>
        <p:txBody>
          <a:bodyPr rtlCol="0"/>
          <a:lstStyle>
            <a:lvl1pPr>
              <a:defRPr>
                <a:solidFill>
                  <a:schemeClr val="accent6">
                    <a:lumMod val="25000"/>
                    <a:lumOff val="75000"/>
                  </a:schemeClr>
                </a:solidFill>
              </a:defRPr>
            </a:lvl1pPr>
          </a:lstStyle>
          <a:p>
            <a:pPr rtl="0"/>
            <a:r>
              <a:rPr lang="tr-TR" noProof="0"/>
              <a:t>SUNUM DESTESİ</a:t>
            </a:r>
          </a:p>
        </p:txBody>
      </p:sp>
      <p:sp>
        <p:nvSpPr>
          <p:cNvPr id="5" name="Slayt Numarası Yer Tutucusu 4">
            <a:extLst>
              <a:ext uri="{FF2B5EF4-FFF2-40B4-BE49-F238E27FC236}">
                <a16:creationId xmlns:a16="http://schemas.microsoft.com/office/drawing/2014/main" id="{705897FB-ACEE-45BF-9704-D517B9B958B9}"/>
              </a:ext>
            </a:extLst>
          </p:cNvPr>
          <p:cNvSpPr>
            <a:spLocks noGrp="1"/>
          </p:cNvSpPr>
          <p:nvPr>
            <p:ph type="sldNum" sz="quarter" idx="12"/>
          </p:nvPr>
        </p:nvSpPr>
        <p:spPr/>
        <p:txBody>
          <a:bodyPr rtlCol="0"/>
          <a:lstStyle>
            <a:lvl1pPr>
              <a:defRPr>
                <a:solidFill>
                  <a:schemeClr val="accent6">
                    <a:lumMod val="25000"/>
                    <a:lumOff val="75000"/>
                  </a:schemeClr>
                </a:solidFill>
              </a:defRPr>
            </a:lvl1pPr>
          </a:lstStyle>
          <a:p>
            <a:pPr rtl="0"/>
            <a:fld id="{4F6357DA-28E9-40D3-918C-4D14E8263D81}" type="slidenum">
              <a:rPr lang="tr-TR" noProof="0" smtClean="0"/>
              <a:pPr/>
              <a:t>‹#›</a:t>
            </a:fld>
            <a:endParaRPr lang="tr-TR" noProof="0"/>
          </a:p>
        </p:txBody>
      </p:sp>
      <p:sp>
        <p:nvSpPr>
          <p:cNvPr id="6" name="Başlık 1">
            <a:extLst>
              <a:ext uri="{FF2B5EF4-FFF2-40B4-BE49-F238E27FC236}">
                <a16:creationId xmlns:a16="http://schemas.microsoft.com/office/drawing/2014/main" id="{4F61A60D-EA13-4C4C-9816-85480A2E2A90}"/>
              </a:ext>
            </a:extLst>
          </p:cNvPr>
          <p:cNvSpPr>
            <a:spLocks noGrp="1"/>
          </p:cNvSpPr>
          <p:nvPr>
            <p:ph type="ctrTitle" hasCustomPrompt="1"/>
          </p:nvPr>
        </p:nvSpPr>
        <p:spPr>
          <a:xfrm>
            <a:off x="2933903" y="724868"/>
            <a:ext cx="6324194" cy="639955"/>
          </a:xfrm>
          <a:prstGeom prst="rect">
            <a:avLst/>
          </a:prstGeom>
        </p:spPr>
        <p:txBody>
          <a:bodyPr rtlCol="0" anchor="ctr"/>
          <a:lstStyle>
            <a:lvl1pPr algn="ctr">
              <a:defRPr sz="2200" b="1" cap="all" spc="200" baseline="0">
                <a:solidFill>
                  <a:schemeClr val="bg1"/>
                </a:solidFill>
                <a:latin typeface="+mj-lt"/>
              </a:defRPr>
            </a:lvl1pPr>
          </a:lstStyle>
          <a:p>
            <a:pPr rtl="0"/>
            <a:r>
              <a:rPr lang="tr-TR" noProof="0"/>
              <a:t>Başlık eklemek için tıklayın</a:t>
            </a:r>
          </a:p>
        </p:txBody>
      </p:sp>
      <p:sp>
        <p:nvSpPr>
          <p:cNvPr id="20" name="Metin Yer Tutucusu 14">
            <a:extLst>
              <a:ext uri="{FF2B5EF4-FFF2-40B4-BE49-F238E27FC236}">
                <a16:creationId xmlns:a16="http://schemas.microsoft.com/office/drawing/2014/main" id="{1C424B8B-6301-4675-9015-050DF1DF9113}"/>
              </a:ext>
            </a:extLst>
          </p:cNvPr>
          <p:cNvSpPr>
            <a:spLocks noGrp="1"/>
          </p:cNvSpPr>
          <p:nvPr>
            <p:ph type="body" sz="quarter" idx="13" hasCustomPrompt="1"/>
          </p:nvPr>
        </p:nvSpPr>
        <p:spPr>
          <a:xfrm>
            <a:off x="900511" y="4059648"/>
            <a:ext cx="2382386" cy="613702"/>
          </a:xfrm>
          <a:prstGeom prst="rect">
            <a:avLst/>
          </a:prstGeom>
        </p:spPr>
        <p:txBody>
          <a:bodyPr rtlCol="0" anchor="b"/>
          <a:lstStyle>
            <a:lvl1pPr marL="0" indent="0" algn="ctr">
              <a:lnSpc>
                <a:spcPct val="100000"/>
              </a:lnSpc>
              <a:spcBef>
                <a:spcPts val="0"/>
              </a:spcBef>
              <a:spcAft>
                <a:spcPts val="0"/>
              </a:spcAft>
              <a:buNone/>
              <a:defRPr sz="1400" b="1" cap="all" spc="200" baseline="0">
                <a:solidFill>
                  <a:schemeClr val="tx2"/>
                </a:solidFill>
                <a:latin typeface="+mj-lt"/>
              </a:defRPr>
            </a:lvl1pPr>
          </a:lstStyle>
          <a:p>
            <a:pPr lvl="0" rtl="0"/>
            <a:r>
              <a:rPr lang="tr-TR" noProof="0"/>
              <a:t>Başlık eklemek için tıklayın</a:t>
            </a:r>
          </a:p>
        </p:txBody>
      </p:sp>
      <p:sp>
        <p:nvSpPr>
          <p:cNvPr id="21" name="Metin Yer Tutucusu 14">
            <a:extLst>
              <a:ext uri="{FF2B5EF4-FFF2-40B4-BE49-F238E27FC236}">
                <a16:creationId xmlns:a16="http://schemas.microsoft.com/office/drawing/2014/main" id="{44297A50-8392-4EB9-9BF6-451C4B9977BA}"/>
              </a:ext>
            </a:extLst>
          </p:cNvPr>
          <p:cNvSpPr>
            <a:spLocks noGrp="1"/>
          </p:cNvSpPr>
          <p:nvPr>
            <p:ph type="body" sz="quarter" idx="14" hasCustomPrompt="1"/>
          </p:nvPr>
        </p:nvSpPr>
        <p:spPr>
          <a:xfrm>
            <a:off x="900511" y="4651391"/>
            <a:ext cx="2382386" cy="857935"/>
          </a:xfrm>
          <a:prstGeom prst="rect">
            <a:avLst/>
          </a:prstGeom>
        </p:spPr>
        <p:txBody>
          <a:bodyPr rtlCol="0"/>
          <a:lstStyle>
            <a:lvl1pPr marL="0" indent="0" algn="ctr">
              <a:lnSpc>
                <a:spcPct val="125000"/>
              </a:lnSpc>
              <a:spcBef>
                <a:spcPts val="0"/>
              </a:spcBef>
              <a:buNone/>
              <a:defRPr sz="1200" cap="none" spc="100" baseline="0">
                <a:solidFill>
                  <a:schemeClr val="bg1"/>
                </a:solidFill>
                <a:latin typeface="Times New Roman" panose="02020603050405020304" pitchFamily="18" charset="0"/>
              </a:defRPr>
            </a:lvl1pPr>
          </a:lstStyle>
          <a:p>
            <a:pPr lvl="0" rtl="0"/>
            <a:r>
              <a:rPr lang="tr-TR" noProof="0"/>
              <a:t>Metin eklemek için tıklayın</a:t>
            </a:r>
          </a:p>
        </p:txBody>
      </p:sp>
      <p:sp>
        <p:nvSpPr>
          <p:cNvPr id="22" name="Metin Yer Tutucusu 14">
            <a:extLst>
              <a:ext uri="{FF2B5EF4-FFF2-40B4-BE49-F238E27FC236}">
                <a16:creationId xmlns:a16="http://schemas.microsoft.com/office/drawing/2014/main" id="{01B3A901-BBC6-44D9-9C97-6CFD76C17CDF}"/>
              </a:ext>
            </a:extLst>
          </p:cNvPr>
          <p:cNvSpPr>
            <a:spLocks noGrp="1"/>
          </p:cNvSpPr>
          <p:nvPr>
            <p:ph type="body" sz="quarter" idx="15" hasCustomPrompt="1"/>
          </p:nvPr>
        </p:nvSpPr>
        <p:spPr>
          <a:xfrm>
            <a:off x="3584039" y="4059648"/>
            <a:ext cx="2382386" cy="613702"/>
          </a:xfrm>
          <a:prstGeom prst="rect">
            <a:avLst/>
          </a:prstGeom>
        </p:spPr>
        <p:txBody>
          <a:bodyPr rtlCol="0" anchor="b"/>
          <a:lstStyle>
            <a:lvl1pPr marL="0" indent="0" algn="ctr">
              <a:lnSpc>
                <a:spcPct val="100000"/>
              </a:lnSpc>
              <a:spcBef>
                <a:spcPts val="0"/>
              </a:spcBef>
              <a:spcAft>
                <a:spcPts val="0"/>
              </a:spcAft>
              <a:buNone/>
              <a:defRPr sz="1400" b="1" cap="all" spc="200" baseline="0">
                <a:solidFill>
                  <a:schemeClr val="tx2"/>
                </a:solidFill>
                <a:latin typeface="+mj-lt"/>
              </a:defRPr>
            </a:lvl1pPr>
          </a:lstStyle>
          <a:p>
            <a:pPr lvl="0" rtl="0"/>
            <a:r>
              <a:rPr lang="tr-TR" noProof="0"/>
              <a:t>Başlık eklemek için tıklayın</a:t>
            </a:r>
          </a:p>
        </p:txBody>
      </p:sp>
      <p:sp>
        <p:nvSpPr>
          <p:cNvPr id="23" name="Metin Yer Tutucusu 14">
            <a:extLst>
              <a:ext uri="{FF2B5EF4-FFF2-40B4-BE49-F238E27FC236}">
                <a16:creationId xmlns:a16="http://schemas.microsoft.com/office/drawing/2014/main" id="{C60306D6-8D77-403B-B3D3-93E771A63E25}"/>
              </a:ext>
            </a:extLst>
          </p:cNvPr>
          <p:cNvSpPr>
            <a:spLocks noGrp="1"/>
          </p:cNvSpPr>
          <p:nvPr>
            <p:ph type="body" sz="quarter" idx="16" hasCustomPrompt="1"/>
          </p:nvPr>
        </p:nvSpPr>
        <p:spPr>
          <a:xfrm>
            <a:off x="3584039" y="4651391"/>
            <a:ext cx="2382386" cy="857935"/>
          </a:xfrm>
          <a:prstGeom prst="rect">
            <a:avLst/>
          </a:prstGeom>
        </p:spPr>
        <p:txBody>
          <a:bodyPr rtlCol="0"/>
          <a:lstStyle>
            <a:lvl1pPr marL="0" indent="0" algn="ctr">
              <a:lnSpc>
                <a:spcPct val="125000"/>
              </a:lnSpc>
              <a:spcBef>
                <a:spcPts val="0"/>
              </a:spcBef>
              <a:buNone/>
              <a:defRPr sz="1200" cap="none" spc="100" baseline="0">
                <a:solidFill>
                  <a:schemeClr val="bg1"/>
                </a:solidFill>
                <a:latin typeface="Times New Roman" panose="02020603050405020304" pitchFamily="18" charset="0"/>
              </a:defRPr>
            </a:lvl1pPr>
          </a:lstStyle>
          <a:p>
            <a:pPr lvl="0" rtl="0"/>
            <a:r>
              <a:rPr lang="tr-TR" noProof="0"/>
              <a:t>Metin eklemek için tıklayın</a:t>
            </a:r>
          </a:p>
        </p:txBody>
      </p:sp>
      <p:sp>
        <p:nvSpPr>
          <p:cNvPr id="24" name="Metin Yer Tutucusu 14">
            <a:extLst>
              <a:ext uri="{FF2B5EF4-FFF2-40B4-BE49-F238E27FC236}">
                <a16:creationId xmlns:a16="http://schemas.microsoft.com/office/drawing/2014/main" id="{156D61BA-EB24-4A41-8CAD-DF8D3ACF23F3}"/>
              </a:ext>
            </a:extLst>
          </p:cNvPr>
          <p:cNvSpPr>
            <a:spLocks noGrp="1"/>
          </p:cNvSpPr>
          <p:nvPr>
            <p:ph type="body" sz="quarter" idx="17" hasCustomPrompt="1"/>
          </p:nvPr>
        </p:nvSpPr>
        <p:spPr>
          <a:xfrm>
            <a:off x="6267567" y="4059648"/>
            <a:ext cx="2382386" cy="613702"/>
          </a:xfrm>
          <a:prstGeom prst="rect">
            <a:avLst/>
          </a:prstGeom>
        </p:spPr>
        <p:txBody>
          <a:bodyPr rtlCol="0" anchor="b"/>
          <a:lstStyle>
            <a:lvl1pPr marL="0" indent="0" algn="ctr">
              <a:lnSpc>
                <a:spcPct val="100000"/>
              </a:lnSpc>
              <a:spcBef>
                <a:spcPts val="0"/>
              </a:spcBef>
              <a:spcAft>
                <a:spcPts val="0"/>
              </a:spcAft>
              <a:buNone/>
              <a:defRPr sz="1400" b="1" cap="all" spc="200" baseline="0">
                <a:solidFill>
                  <a:schemeClr val="tx2"/>
                </a:solidFill>
                <a:latin typeface="+mj-lt"/>
              </a:defRPr>
            </a:lvl1pPr>
          </a:lstStyle>
          <a:p>
            <a:pPr lvl="0" rtl="0"/>
            <a:r>
              <a:rPr lang="tr-TR" noProof="0"/>
              <a:t>Başlık eklemek için tıklayın</a:t>
            </a:r>
          </a:p>
        </p:txBody>
      </p:sp>
      <p:sp>
        <p:nvSpPr>
          <p:cNvPr id="25" name="Metin Yer Tutucusu 14">
            <a:extLst>
              <a:ext uri="{FF2B5EF4-FFF2-40B4-BE49-F238E27FC236}">
                <a16:creationId xmlns:a16="http://schemas.microsoft.com/office/drawing/2014/main" id="{7D92CD70-81FF-405A-B419-FCACE6F2F97A}"/>
              </a:ext>
            </a:extLst>
          </p:cNvPr>
          <p:cNvSpPr>
            <a:spLocks noGrp="1"/>
          </p:cNvSpPr>
          <p:nvPr>
            <p:ph type="body" sz="quarter" idx="18" hasCustomPrompt="1"/>
          </p:nvPr>
        </p:nvSpPr>
        <p:spPr>
          <a:xfrm>
            <a:off x="6267567" y="4651391"/>
            <a:ext cx="2382386" cy="857935"/>
          </a:xfrm>
          <a:prstGeom prst="rect">
            <a:avLst/>
          </a:prstGeom>
        </p:spPr>
        <p:txBody>
          <a:bodyPr rtlCol="0"/>
          <a:lstStyle>
            <a:lvl1pPr marL="0" indent="0" algn="ctr">
              <a:lnSpc>
                <a:spcPct val="125000"/>
              </a:lnSpc>
              <a:spcBef>
                <a:spcPts val="0"/>
              </a:spcBef>
              <a:buNone/>
              <a:defRPr sz="1200" cap="none" spc="100" baseline="0">
                <a:solidFill>
                  <a:schemeClr val="bg1"/>
                </a:solidFill>
                <a:latin typeface="Times New Roman" panose="02020603050405020304" pitchFamily="18" charset="0"/>
              </a:defRPr>
            </a:lvl1pPr>
          </a:lstStyle>
          <a:p>
            <a:pPr lvl="0" rtl="0"/>
            <a:r>
              <a:rPr lang="tr-TR" noProof="0"/>
              <a:t>Metin eklemek için tıklayın</a:t>
            </a:r>
          </a:p>
        </p:txBody>
      </p:sp>
      <p:sp>
        <p:nvSpPr>
          <p:cNvPr id="26" name="Metin Yer Tutucusu 14">
            <a:extLst>
              <a:ext uri="{FF2B5EF4-FFF2-40B4-BE49-F238E27FC236}">
                <a16:creationId xmlns:a16="http://schemas.microsoft.com/office/drawing/2014/main" id="{1F7A98D9-A50A-41D8-BD51-327D4B647F26}"/>
              </a:ext>
            </a:extLst>
          </p:cNvPr>
          <p:cNvSpPr>
            <a:spLocks noGrp="1"/>
          </p:cNvSpPr>
          <p:nvPr>
            <p:ph type="body" sz="quarter" idx="19" hasCustomPrompt="1"/>
          </p:nvPr>
        </p:nvSpPr>
        <p:spPr>
          <a:xfrm>
            <a:off x="8951094" y="4059648"/>
            <a:ext cx="2382386" cy="613702"/>
          </a:xfrm>
          <a:prstGeom prst="rect">
            <a:avLst/>
          </a:prstGeom>
        </p:spPr>
        <p:txBody>
          <a:bodyPr rtlCol="0" anchor="b"/>
          <a:lstStyle>
            <a:lvl1pPr marL="0" indent="0" algn="ctr">
              <a:lnSpc>
                <a:spcPct val="100000"/>
              </a:lnSpc>
              <a:spcBef>
                <a:spcPts val="0"/>
              </a:spcBef>
              <a:spcAft>
                <a:spcPts val="0"/>
              </a:spcAft>
              <a:buNone/>
              <a:defRPr sz="1400" b="1" cap="all" spc="200" baseline="0">
                <a:solidFill>
                  <a:schemeClr val="tx2"/>
                </a:solidFill>
                <a:latin typeface="+mj-lt"/>
              </a:defRPr>
            </a:lvl1pPr>
          </a:lstStyle>
          <a:p>
            <a:pPr lvl="0" rtl="0"/>
            <a:r>
              <a:rPr lang="tr-TR" noProof="0"/>
              <a:t>Başlık eklemek için tıklayın</a:t>
            </a:r>
          </a:p>
        </p:txBody>
      </p:sp>
      <p:sp>
        <p:nvSpPr>
          <p:cNvPr id="27" name="Metin Yer Tutucusu 14">
            <a:extLst>
              <a:ext uri="{FF2B5EF4-FFF2-40B4-BE49-F238E27FC236}">
                <a16:creationId xmlns:a16="http://schemas.microsoft.com/office/drawing/2014/main" id="{CD4953C5-A270-4C37-B878-3D3E51E01A1B}"/>
              </a:ext>
            </a:extLst>
          </p:cNvPr>
          <p:cNvSpPr>
            <a:spLocks noGrp="1"/>
          </p:cNvSpPr>
          <p:nvPr>
            <p:ph type="body" sz="quarter" idx="20" hasCustomPrompt="1"/>
          </p:nvPr>
        </p:nvSpPr>
        <p:spPr>
          <a:xfrm>
            <a:off x="8951094" y="4651391"/>
            <a:ext cx="2382386" cy="857935"/>
          </a:xfrm>
          <a:prstGeom prst="rect">
            <a:avLst/>
          </a:prstGeom>
        </p:spPr>
        <p:txBody>
          <a:bodyPr rtlCol="0"/>
          <a:lstStyle>
            <a:lvl1pPr marL="0" indent="0" algn="ctr">
              <a:lnSpc>
                <a:spcPct val="125000"/>
              </a:lnSpc>
              <a:spcBef>
                <a:spcPts val="0"/>
              </a:spcBef>
              <a:buNone/>
              <a:defRPr sz="1200" cap="none" spc="100" baseline="0">
                <a:solidFill>
                  <a:schemeClr val="bg1"/>
                </a:solidFill>
                <a:latin typeface="Times New Roman" panose="02020603050405020304" pitchFamily="18" charset="0"/>
              </a:defRPr>
            </a:lvl1pPr>
          </a:lstStyle>
          <a:p>
            <a:pPr lvl="0" rtl="0"/>
            <a:r>
              <a:rPr lang="tr-TR" noProof="0"/>
              <a:t>Metin eklemek için tıklayın</a:t>
            </a:r>
          </a:p>
        </p:txBody>
      </p:sp>
      <p:sp>
        <p:nvSpPr>
          <p:cNvPr id="28" name="Metin Yer Tutucusu 10">
            <a:extLst>
              <a:ext uri="{FF2B5EF4-FFF2-40B4-BE49-F238E27FC236}">
                <a16:creationId xmlns:a16="http://schemas.microsoft.com/office/drawing/2014/main" id="{B419FAA5-674D-4D1B-B6F0-7F6B786D9D2C}"/>
              </a:ext>
            </a:extLst>
          </p:cNvPr>
          <p:cNvSpPr>
            <a:spLocks noGrp="1"/>
          </p:cNvSpPr>
          <p:nvPr>
            <p:ph type="body" sz="quarter" idx="21" hasCustomPrompt="1"/>
          </p:nvPr>
        </p:nvSpPr>
        <p:spPr>
          <a:xfrm>
            <a:off x="1285758" y="2399173"/>
            <a:ext cx="1611892" cy="1151632"/>
          </a:xfrm>
          <a:prstGeom prst="rect">
            <a:avLst/>
          </a:prstGeom>
        </p:spPr>
        <p:txBody>
          <a:bodyPr rtlCol="0" anchor="ctr"/>
          <a:lstStyle>
            <a:lvl1pPr marL="0" indent="0" algn="ctr">
              <a:lnSpc>
                <a:spcPct val="80000"/>
              </a:lnSpc>
              <a:spcBef>
                <a:spcPts val="1000"/>
              </a:spcBef>
              <a:spcAft>
                <a:spcPts val="0"/>
              </a:spcAft>
              <a:buNone/>
              <a:defRPr sz="2800" b="1" cap="all" spc="100" baseline="0">
                <a:solidFill>
                  <a:schemeClr val="tx2"/>
                </a:solidFill>
                <a:latin typeface="+mj-lt"/>
              </a:defRPr>
            </a:lvl1pPr>
          </a:lstStyle>
          <a:p>
            <a:pPr lvl="0" rtl="0"/>
            <a:r>
              <a:rPr lang="tr-TR" noProof="0"/>
              <a:t>Başlık ekleyin</a:t>
            </a:r>
          </a:p>
        </p:txBody>
      </p:sp>
      <p:sp>
        <p:nvSpPr>
          <p:cNvPr id="29" name="Metin Yer Tutucusu 10">
            <a:extLst>
              <a:ext uri="{FF2B5EF4-FFF2-40B4-BE49-F238E27FC236}">
                <a16:creationId xmlns:a16="http://schemas.microsoft.com/office/drawing/2014/main" id="{4301E9A5-7F5A-49AF-A4F3-EA73CC55905B}"/>
              </a:ext>
            </a:extLst>
          </p:cNvPr>
          <p:cNvSpPr>
            <a:spLocks noGrp="1"/>
          </p:cNvSpPr>
          <p:nvPr>
            <p:ph type="body" sz="quarter" idx="23" hasCustomPrompt="1"/>
          </p:nvPr>
        </p:nvSpPr>
        <p:spPr>
          <a:xfrm>
            <a:off x="6652814" y="2399173"/>
            <a:ext cx="1611892" cy="1151632"/>
          </a:xfrm>
          <a:prstGeom prst="rect">
            <a:avLst/>
          </a:prstGeom>
        </p:spPr>
        <p:txBody>
          <a:bodyPr rtlCol="0" anchor="ctr"/>
          <a:lstStyle>
            <a:lvl1pPr marL="0" indent="0" algn="ctr">
              <a:lnSpc>
                <a:spcPct val="80000"/>
              </a:lnSpc>
              <a:spcBef>
                <a:spcPts val="1000"/>
              </a:spcBef>
              <a:buNone/>
              <a:defRPr sz="2800" b="1" cap="all" spc="100" baseline="0">
                <a:solidFill>
                  <a:schemeClr val="tx2"/>
                </a:solidFill>
                <a:latin typeface="+mj-lt"/>
              </a:defRPr>
            </a:lvl1pPr>
          </a:lstStyle>
          <a:p>
            <a:pPr lvl="0" rtl="0"/>
            <a:r>
              <a:rPr lang="tr-TR" noProof="0"/>
              <a:t>Başlık ekleyin</a:t>
            </a:r>
          </a:p>
        </p:txBody>
      </p:sp>
      <p:sp>
        <p:nvSpPr>
          <p:cNvPr id="30" name="Metin Yer Tutucusu 10">
            <a:extLst>
              <a:ext uri="{FF2B5EF4-FFF2-40B4-BE49-F238E27FC236}">
                <a16:creationId xmlns:a16="http://schemas.microsoft.com/office/drawing/2014/main" id="{44658DCD-8753-4536-A41F-2975ECE9D039}"/>
              </a:ext>
            </a:extLst>
          </p:cNvPr>
          <p:cNvSpPr>
            <a:spLocks noGrp="1"/>
          </p:cNvSpPr>
          <p:nvPr>
            <p:ph type="body" sz="quarter" idx="24" hasCustomPrompt="1"/>
          </p:nvPr>
        </p:nvSpPr>
        <p:spPr>
          <a:xfrm>
            <a:off x="9336341" y="2399173"/>
            <a:ext cx="1611892" cy="1151632"/>
          </a:xfrm>
          <a:prstGeom prst="rect">
            <a:avLst/>
          </a:prstGeom>
        </p:spPr>
        <p:txBody>
          <a:bodyPr rtlCol="0" anchor="ctr"/>
          <a:lstStyle>
            <a:lvl1pPr marL="0" indent="0" algn="ctr">
              <a:lnSpc>
                <a:spcPct val="80000"/>
              </a:lnSpc>
              <a:spcBef>
                <a:spcPts val="1000"/>
              </a:spcBef>
              <a:buNone/>
              <a:defRPr sz="2800" b="1" cap="all" spc="100" baseline="0">
                <a:solidFill>
                  <a:schemeClr val="tx2"/>
                </a:solidFill>
                <a:latin typeface="+mj-lt"/>
              </a:defRPr>
            </a:lvl1pPr>
          </a:lstStyle>
          <a:p>
            <a:pPr lvl="0" rtl="0"/>
            <a:r>
              <a:rPr lang="tr-TR" noProof="0"/>
              <a:t>Başlık ekleyin</a:t>
            </a:r>
          </a:p>
        </p:txBody>
      </p:sp>
      <p:sp>
        <p:nvSpPr>
          <p:cNvPr id="31" name="Metin Yer Tutucusu 10">
            <a:extLst>
              <a:ext uri="{FF2B5EF4-FFF2-40B4-BE49-F238E27FC236}">
                <a16:creationId xmlns:a16="http://schemas.microsoft.com/office/drawing/2014/main" id="{2708ADA9-A84B-4176-A4A4-3BEEB2F71F93}"/>
              </a:ext>
            </a:extLst>
          </p:cNvPr>
          <p:cNvSpPr>
            <a:spLocks noGrp="1"/>
          </p:cNvSpPr>
          <p:nvPr>
            <p:ph type="body" sz="quarter" idx="22" hasCustomPrompt="1"/>
          </p:nvPr>
        </p:nvSpPr>
        <p:spPr>
          <a:xfrm>
            <a:off x="3969286" y="2399173"/>
            <a:ext cx="1611892" cy="1151632"/>
          </a:xfrm>
          <a:prstGeom prst="rect">
            <a:avLst/>
          </a:prstGeom>
        </p:spPr>
        <p:txBody>
          <a:bodyPr rtlCol="0" anchor="ctr"/>
          <a:lstStyle>
            <a:lvl1pPr marL="0" indent="0" algn="ctr">
              <a:lnSpc>
                <a:spcPct val="80000"/>
              </a:lnSpc>
              <a:spcBef>
                <a:spcPts val="1000"/>
              </a:spcBef>
              <a:buNone/>
              <a:defRPr sz="2800" b="1" cap="all" spc="100" baseline="0">
                <a:solidFill>
                  <a:schemeClr val="tx2"/>
                </a:solidFill>
                <a:latin typeface="+mj-lt"/>
              </a:defRPr>
            </a:lvl1pPr>
          </a:lstStyle>
          <a:p>
            <a:pPr lvl="0" rtl="0"/>
            <a:r>
              <a:rPr lang="tr-TR" noProof="0"/>
              <a:t>Başlık ekleyin</a:t>
            </a:r>
          </a:p>
        </p:txBody>
      </p:sp>
    </p:spTree>
    <p:extLst>
      <p:ext uri="{BB962C8B-B14F-4D97-AF65-F5344CB8AC3E}">
        <p14:creationId xmlns:p14="http://schemas.microsoft.com/office/powerpoint/2010/main" val="927572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akkımızda">
    <p:bg>
      <p:bgPr>
        <a:solidFill>
          <a:schemeClr val="accent1"/>
        </a:solidFill>
        <a:effectLst/>
      </p:bgPr>
    </p:bg>
    <p:spTree>
      <p:nvGrpSpPr>
        <p:cNvPr id="1" name=""/>
        <p:cNvGrpSpPr/>
        <p:nvPr/>
      </p:nvGrpSpPr>
      <p:grpSpPr>
        <a:xfrm>
          <a:off x="0" y="0"/>
          <a:ext cx="0" cy="0"/>
          <a:chOff x="0" y="0"/>
          <a:chExt cx="0" cy="0"/>
        </a:xfrm>
      </p:grpSpPr>
      <p:sp>
        <p:nvSpPr>
          <p:cNvPr id="7" name="Resim Yer Tutucusu 7">
            <a:extLst>
              <a:ext uri="{FF2B5EF4-FFF2-40B4-BE49-F238E27FC236}">
                <a16:creationId xmlns:a16="http://schemas.microsoft.com/office/drawing/2014/main" id="{E265C839-12C3-47EF-9941-39B43796B35E}"/>
              </a:ext>
            </a:extLst>
          </p:cNvPr>
          <p:cNvSpPr>
            <a:spLocks noGrp="1"/>
          </p:cNvSpPr>
          <p:nvPr>
            <p:ph type="pic" sz="quarter" idx="13" hasCustomPrompt="1"/>
          </p:nvPr>
        </p:nvSpPr>
        <p:spPr>
          <a:xfrm>
            <a:off x="5361215" y="0"/>
            <a:ext cx="6830785" cy="6858000"/>
          </a:xfrm>
          <a:prstGeom prst="rect">
            <a:avLst/>
          </a:prstGeom>
        </p:spPr>
        <p:txBody>
          <a:bodyPr rtlCol="0"/>
          <a:lstStyle>
            <a:lvl1pPr marL="0" indent="0" algn="ctr">
              <a:buNone/>
              <a:defRPr>
                <a:solidFill>
                  <a:schemeClr val="accent6">
                    <a:lumMod val="10000"/>
                    <a:lumOff val="90000"/>
                  </a:schemeClr>
                </a:solidFill>
                <a:latin typeface="Times New Roman" panose="02020603050405020304" pitchFamily="18" charset="0"/>
              </a:defRPr>
            </a:lvl1pPr>
          </a:lstStyle>
          <a:p>
            <a:pPr rtl="0"/>
            <a:r>
              <a:rPr lang="tr-TR" noProof="0"/>
              <a:t>Fotoğraf eklemek için tıklayın</a:t>
            </a:r>
          </a:p>
        </p:txBody>
      </p:sp>
      <p:sp>
        <p:nvSpPr>
          <p:cNvPr id="4" name="Tarih Yer Tutucusu 3">
            <a:extLst>
              <a:ext uri="{FF2B5EF4-FFF2-40B4-BE49-F238E27FC236}">
                <a16:creationId xmlns:a16="http://schemas.microsoft.com/office/drawing/2014/main" id="{CE1F2E92-C9AF-47A3-84EF-181F642A4110}"/>
              </a:ext>
            </a:extLst>
          </p:cNvPr>
          <p:cNvSpPr>
            <a:spLocks noGrp="1"/>
          </p:cNvSpPr>
          <p:nvPr>
            <p:ph type="dt" sz="half" idx="10"/>
          </p:nvPr>
        </p:nvSpPr>
        <p:spPr/>
        <p:txBody>
          <a:bodyPr rtlCol="0"/>
          <a:lstStyle>
            <a:lvl1pPr>
              <a:defRPr>
                <a:solidFill>
                  <a:schemeClr val="accent3"/>
                </a:solidFill>
              </a:defRPr>
            </a:lvl1pPr>
          </a:lstStyle>
          <a:p>
            <a:pPr rtl="0"/>
            <a:r>
              <a:rPr lang="tr-TR" noProof="0"/>
              <a:t>03/08/20XX</a:t>
            </a:r>
          </a:p>
        </p:txBody>
      </p:sp>
      <p:sp>
        <p:nvSpPr>
          <p:cNvPr id="5" name="Alt Bilgi Yer Tutucusu 4">
            <a:extLst>
              <a:ext uri="{FF2B5EF4-FFF2-40B4-BE49-F238E27FC236}">
                <a16:creationId xmlns:a16="http://schemas.microsoft.com/office/drawing/2014/main" id="{274F2C06-CE94-4D97-A7F5-08D8D7BF144E}"/>
              </a:ext>
            </a:extLst>
          </p:cNvPr>
          <p:cNvSpPr>
            <a:spLocks noGrp="1"/>
          </p:cNvSpPr>
          <p:nvPr>
            <p:ph type="ftr" sz="quarter" idx="11"/>
          </p:nvPr>
        </p:nvSpPr>
        <p:spPr/>
        <p:txBody>
          <a:bodyPr rtlCol="0"/>
          <a:lstStyle>
            <a:lvl1pPr>
              <a:defRPr>
                <a:solidFill>
                  <a:schemeClr val="accent3"/>
                </a:solidFill>
              </a:defRPr>
            </a:lvl1pPr>
          </a:lstStyle>
          <a:p>
            <a:pPr rtl="0"/>
            <a:r>
              <a:rPr lang="tr-TR" noProof="0"/>
              <a:t>SUNUM DESTESİ</a:t>
            </a:r>
          </a:p>
        </p:txBody>
      </p:sp>
      <p:sp>
        <p:nvSpPr>
          <p:cNvPr id="6" name="Slayt Numarası Yer Tutucusu 5">
            <a:extLst>
              <a:ext uri="{FF2B5EF4-FFF2-40B4-BE49-F238E27FC236}">
                <a16:creationId xmlns:a16="http://schemas.microsoft.com/office/drawing/2014/main" id="{E210CA9D-6428-41AF-B478-FB553C041DE9}"/>
              </a:ext>
            </a:extLst>
          </p:cNvPr>
          <p:cNvSpPr>
            <a:spLocks noGrp="1"/>
          </p:cNvSpPr>
          <p:nvPr>
            <p:ph type="sldNum" sz="quarter" idx="12"/>
          </p:nvPr>
        </p:nvSpPr>
        <p:spPr/>
        <p:txBody>
          <a:bodyPr rtlCol="0"/>
          <a:lstStyle>
            <a:lvl1pPr>
              <a:defRPr>
                <a:solidFill>
                  <a:schemeClr val="bg1">
                    <a:lumMod val="95000"/>
                  </a:schemeClr>
                </a:solidFill>
              </a:defRPr>
            </a:lvl1pPr>
          </a:lstStyle>
          <a:p>
            <a:pPr rtl="0"/>
            <a:fld id="{4F6357DA-28E9-40D3-918C-4D14E8263D81}" type="slidenum">
              <a:rPr lang="tr-TR" noProof="0" smtClean="0"/>
              <a:pPr/>
              <a:t>‹#›</a:t>
            </a:fld>
            <a:endParaRPr lang="tr-TR" noProof="0"/>
          </a:p>
        </p:txBody>
      </p:sp>
      <p:sp>
        <p:nvSpPr>
          <p:cNvPr id="8" name="Başlık 1">
            <a:extLst>
              <a:ext uri="{FF2B5EF4-FFF2-40B4-BE49-F238E27FC236}">
                <a16:creationId xmlns:a16="http://schemas.microsoft.com/office/drawing/2014/main" id="{5214FDE4-5230-4BC7-8C8A-024BF947CD9C}"/>
              </a:ext>
            </a:extLst>
          </p:cNvPr>
          <p:cNvSpPr>
            <a:spLocks noGrp="1"/>
          </p:cNvSpPr>
          <p:nvPr>
            <p:ph type="ctrTitle" hasCustomPrompt="1"/>
          </p:nvPr>
        </p:nvSpPr>
        <p:spPr>
          <a:xfrm>
            <a:off x="838201" y="901598"/>
            <a:ext cx="3684814" cy="336548"/>
          </a:xfrm>
          <a:prstGeom prst="rect">
            <a:avLst/>
          </a:prstGeom>
        </p:spPr>
        <p:txBody>
          <a:bodyPr rtlCol="0" anchor="b"/>
          <a:lstStyle>
            <a:lvl1pPr algn="l">
              <a:defRPr sz="2200" b="1" cap="all" spc="200" baseline="0">
                <a:solidFill>
                  <a:schemeClr val="bg1">
                    <a:lumMod val="95000"/>
                  </a:schemeClr>
                </a:solidFill>
                <a:latin typeface="+mj-lt"/>
              </a:defRPr>
            </a:lvl1pPr>
          </a:lstStyle>
          <a:p>
            <a:pPr rtl="0"/>
            <a:r>
              <a:rPr lang="tr-TR" noProof="0"/>
              <a:t>Başlık eklemek için tıklayın</a:t>
            </a:r>
          </a:p>
        </p:txBody>
      </p:sp>
      <p:sp>
        <p:nvSpPr>
          <p:cNvPr id="9" name="Alt Başlık 2">
            <a:extLst>
              <a:ext uri="{FF2B5EF4-FFF2-40B4-BE49-F238E27FC236}">
                <a16:creationId xmlns:a16="http://schemas.microsoft.com/office/drawing/2014/main" id="{95062B64-8BE7-421C-8F8F-F0CEEB1C5C92}"/>
              </a:ext>
            </a:extLst>
          </p:cNvPr>
          <p:cNvSpPr>
            <a:spLocks noGrp="1"/>
          </p:cNvSpPr>
          <p:nvPr>
            <p:ph type="subTitle" idx="1" hasCustomPrompt="1"/>
          </p:nvPr>
        </p:nvSpPr>
        <p:spPr>
          <a:xfrm>
            <a:off x="838201" y="1454764"/>
            <a:ext cx="3684814" cy="2801597"/>
          </a:xfrm>
          <a:prstGeom prst="rect">
            <a:avLst/>
          </a:prstGeom>
        </p:spPr>
        <p:txBody>
          <a:bodyPr rtlCol="0"/>
          <a:lstStyle>
            <a:lvl1pPr marL="0" indent="0" algn="l">
              <a:lnSpc>
                <a:spcPct val="125000"/>
              </a:lnSpc>
              <a:spcBef>
                <a:spcPts val="0"/>
              </a:spcBef>
              <a:buNone/>
              <a:defRPr sz="1400" spc="100" baseline="0">
                <a:solidFill>
                  <a:schemeClr val="accent6">
                    <a:lumMod val="10000"/>
                    <a:lumOff val="90000"/>
                  </a:schemeClr>
                </a:solidFill>
                <a:latin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Alt başlık eklemek için tıklayın</a:t>
            </a:r>
          </a:p>
        </p:txBody>
      </p:sp>
      <p:cxnSp>
        <p:nvCxnSpPr>
          <p:cNvPr id="3" name="Düz Bağlayıcı 2">
            <a:extLst>
              <a:ext uri="{FF2B5EF4-FFF2-40B4-BE49-F238E27FC236}">
                <a16:creationId xmlns:a16="http://schemas.microsoft.com/office/drawing/2014/main" id="{51A8088E-EE7F-4006-9745-8926E1ABB691}"/>
              </a:ext>
            </a:extLst>
          </p:cNvPr>
          <p:cNvCxnSpPr>
            <a:cxnSpLocks/>
          </p:cNvCxnSpPr>
          <p:nvPr userDrawn="1"/>
        </p:nvCxnSpPr>
        <p:spPr>
          <a:xfrm>
            <a:off x="587189" y="0"/>
            <a:ext cx="0" cy="3048000"/>
          </a:xfrm>
          <a:prstGeom prst="line">
            <a:avLst/>
          </a:prstGeom>
          <a:ln>
            <a:solidFill>
              <a:schemeClr val="tx2"/>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5049507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Özet">
    <p:bg>
      <p:bgPr>
        <a:solidFill>
          <a:schemeClr val="accent1"/>
        </a:solidFill>
        <a:effectLst/>
      </p:bgPr>
    </p:bg>
    <p:spTree>
      <p:nvGrpSpPr>
        <p:cNvPr id="1" name=""/>
        <p:cNvGrpSpPr/>
        <p:nvPr/>
      </p:nvGrpSpPr>
      <p:grpSpPr>
        <a:xfrm>
          <a:off x="0" y="0"/>
          <a:ext cx="0" cy="0"/>
          <a:chOff x="0" y="0"/>
          <a:chExt cx="0" cy="0"/>
        </a:xfrm>
      </p:grpSpPr>
      <p:sp>
        <p:nvSpPr>
          <p:cNvPr id="6" name="Resim Yer Tutucusu 7">
            <a:extLst>
              <a:ext uri="{FF2B5EF4-FFF2-40B4-BE49-F238E27FC236}">
                <a16:creationId xmlns:a16="http://schemas.microsoft.com/office/drawing/2014/main" id="{9FD50E8B-97D3-485C-9645-AACC303DDF33}"/>
              </a:ext>
            </a:extLst>
          </p:cNvPr>
          <p:cNvSpPr>
            <a:spLocks noGrp="1"/>
          </p:cNvSpPr>
          <p:nvPr>
            <p:ph type="pic" sz="quarter" idx="13" hasCustomPrompt="1"/>
          </p:nvPr>
        </p:nvSpPr>
        <p:spPr>
          <a:xfrm>
            <a:off x="-4281" y="-1"/>
            <a:ext cx="12196282" cy="2917371"/>
          </a:xfrm>
          <a:prstGeom prst="rect">
            <a:avLst/>
          </a:prstGeom>
        </p:spPr>
        <p:txBody>
          <a:bodyPr rtlCol="0"/>
          <a:lstStyle>
            <a:lvl1pPr marL="0" indent="0" algn="ctr">
              <a:buNone/>
              <a:defRPr>
                <a:solidFill>
                  <a:schemeClr val="accent6">
                    <a:lumMod val="10000"/>
                    <a:lumOff val="90000"/>
                  </a:schemeClr>
                </a:solidFill>
                <a:latin typeface="Times New Roman" panose="02020603050405020304" pitchFamily="18" charset="0"/>
              </a:defRPr>
            </a:lvl1pPr>
          </a:lstStyle>
          <a:p>
            <a:pPr rtl="0"/>
            <a:r>
              <a:rPr lang="tr-TR" noProof="0"/>
              <a:t>Fotoğraf eklemek için tıklayın</a:t>
            </a:r>
          </a:p>
        </p:txBody>
      </p:sp>
      <p:sp>
        <p:nvSpPr>
          <p:cNvPr id="3" name="Tarih Yer Tutucusu 2">
            <a:extLst>
              <a:ext uri="{FF2B5EF4-FFF2-40B4-BE49-F238E27FC236}">
                <a16:creationId xmlns:a16="http://schemas.microsoft.com/office/drawing/2014/main" id="{50B2CC2F-A541-4A4B-985A-73901B9F107C}"/>
              </a:ext>
            </a:extLst>
          </p:cNvPr>
          <p:cNvSpPr>
            <a:spLocks noGrp="1"/>
          </p:cNvSpPr>
          <p:nvPr>
            <p:ph type="dt" sz="half" idx="10"/>
          </p:nvPr>
        </p:nvSpPr>
        <p:spPr/>
        <p:txBody>
          <a:bodyPr rtlCol="0"/>
          <a:lstStyle>
            <a:lvl1pPr>
              <a:defRPr>
                <a:solidFill>
                  <a:schemeClr val="accent3"/>
                </a:solidFill>
              </a:defRPr>
            </a:lvl1pPr>
          </a:lstStyle>
          <a:p>
            <a:pPr rtl="0"/>
            <a:r>
              <a:rPr lang="tr-TR" noProof="0"/>
              <a:t>03/08/20XX</a:t>
            </a:r>
          </a:p>
        </p:txBody>
      </p:sp>
      <p:sp>
        <p:nvSpPr>
          <p:cNvPr id="4" name="Alt Bilgi Yer Tutucusu 3">
            <a:extLst>
              <a:ext uri="{FF2B5EF4-FFF2-40B4-BE49-F238E27FC236}">
                <a16:creationId xmlns:a16="http://schemas.microsoft.com/office/drawing/2014/main" id="{FB1D1C2B-CD69-4515-87A0-866E32DCE938}"/>
              </a:ext>
            </a:extLst>
          </p:cNvPr>
          <p:cNvSpPr>
            <a:spLocks noGrp="1"/>
          </p:cNvSpPr>
          <p:nvPr>
            <p:ph type="ftr" sz="quarter" idx="11"/>
          </p:nvPr>
        </p:nvSpPr>
        <p:spPr/>
        <p:txBody>
          <a:bodyPr rtlCol="0"/>
          <a:lstStyle>
            <a:lvl1pPr>
              <a:defRPr>
                <a:solidFill>
                  <a:schemeClr val="accent3"/>
                </a:solidFill>
              </a:defRPr>
            </a:lvl1pPr>
          </a:lstStyle>
          <a:p>
            <a:pPr rtl="0"/>
            <a:r>
              <a:rPr lang="tr-TR" noProof="0"/>
              <a:t>SUNUM DESTESİ</a:t>
            </a:r>
          </a:p>
        </p:txBody>
      </p:sp>
      <p:sp>
        <p:nvSpPr>
          <p:cNvPr id="5" name="Slayt Numarası Yer Tutucusu 4">
            <a:extLst>
              <a:ext uri="{FF2B5EF4-FFF2-40B4-BE49-F238E27FC236}">
                <a16:creationId xmlns:a16="http://schemas.microsoft.com/office/drawing/2014/main" id="{63F4DBC1-4594-4961-A9D3-27E0113B3768}"/>
              </a:ext>
            </a:extLst>
          </p:cNvPr>
          <p:cNvSpPr>
            <a:spLocks noGrp="1"/>
          </p:cNvSpPr>
          <p:nvPr>
            <p:ph type="sldNum" sz="quarter" idx="12"/>
          </p:nvPr>
        </p:nvSpPr>
        <p:spPr/>
        <p:txBody>
          <a:bodyPr rtlCol="0"/>
          <a:lstStyle>
            <a:lvl1pPr>
              <a:defRPr>
                <a:solidFill>
                  <a:schemeClr val="accent3"/>
                </a:solidFill>
              </a:defRPr>
            </a:lvl1pPr>
          </a:lstStyle>
          <a:p>
            <a:pPr rtl="0"/>
            <a:fld id="{4F6357DA-28E9-40D3-918C-4D14E8263D81}" type="slidenum">
              <a:rPr lang="tr-TR" noProof="0" smtClean="0"/>
              <a:pPr/>
              <a:t>‹#›</a:t>
            </a:fld>
            <a:endParaRPr lang="tr-TR" noProof="0"/>
          </a:p>
        </p:txBody>
      </p:sp>
      <p:sp>
        <p:nvSpPr>
          <p:cNvPr id="7" name="Başlık 1">
            <a:extLst>
              <a:ext uri="{FF2B5EF4-FFF2-40B4-BE49-F238E27FC236}">
                <a16:creationId xmlns:a16="http://schemas.microsoft.com/office/drawing/2014/main" id="{C15AE508-339B-4118-9121-4A160D09F2A0}"/>
              </a:ext>
            </a:extLst>
          </p:cNvPr>
          <p:cNvSpPr>
            <a:spLocks noGrp="1"/>
          </p:cNvSpPr>
          <p:nvPr>
            <p:ph type="ctrTitle" hasCustomPrompt="1"/>
          </p:nvPr>
        </p:nvSpPr>
        <p:spPr>
          <a:xfrm>
            <a:off x="838200" y="4122721"/>
            <a:ext cx="2895600" cy="1111250"/>
          </a:xfrm>
          <a:prstGeom prst="rect">
            <a:avLst/>
          </a:prstGeom>
        </p:spPr>
        <p:txBody>
          <a:bodyPr rtlCol="0" anchor="ctr"/>
          <a:lstStyle>
            <a:lvl1pPr algn="r">
              <a:defRPr sz="2200" b="1" cap="all" spc="200" baseline="0">
                <a:solidFill>
                  <a:schemeClr val="bg1"/>
                </a:solidFill>
                <a:latin typeface="+mj-lt"/>
              </a:defRPr>
            </a:lvl1pPr>
          </a:lstStyle>
          <a:p>
            <a:pPr rtl="0"/>
            <a:r>
              <a:rPr lang="tr-TR" noProof="0"/>
              <a:t>Başlık eklemek için tıklayın</a:t>
            </a:r>
          </a:p>
        </p:txBody>
      </p:sp>
      <p:sp>
        <p:nvSpPr>
          <p:cNvPr id="8" name="Alt Başlık 2">
            <a:extLst>
              <a:ext uri="{FF2B5EF4-FFF2-40B4-BE49-F238E27FC236}">
                <a16:creationId xmlns:a16="http://schemas.microsoft.com/office/drawing/2014/main" id="{43A3F931-4B84-489F-8B0A-7FEF462532DB}"/>
              </a:ext>
            </a:extLst>
          </p:cNvPr>
          <p:cNvSpPr>
            <a:spLocks noGrp="1"/>
          </p:cNvSpPr>
          <p:nvPr>
            <p:ph type="subTitle" idx="1" hasCustomPrompt="1"/>
          </p:nvPr>
        </p:nvSpPr>
        <p:spPr>
          <a:xfrm>
            <a:off x="4332514" y="3833158"/>
            <a:ext cx="7021287" cy="1690377"/>
          </a:xfrm>
          <a:prstGeom prst="rect">
            <a:avLst/>
          </a:prstGeom>
        </p:spPr>
        <p:txBody>
          <a:bodyPr rtlCol="0" anchor="ctr"/>
          <a:lstStyle>
            <a:lvl1pPr marL="0" indent="0" algn="l">
              <a:lnSpc>
                <a:spcPct val="125000"/>
              </a:lnSpc>
              <a:spcBef>
                <a:spcPts val="0"/>
              </a:spcBef>
              <a:spcAft>
                <a:spcPts val="1000"/>
              </a:spcAft>
              <a:buNone/>
              <a:defRPr sz="1400" spc="100" baseline="0">
                <a:solidFill>
                  <a:schemeClr val="bg1"/>
                </a:solidFill>
                <a:latin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Alt başlık eklemek için tıklayın</a:t>
            </a:r>
          </a:p>
        </p:txBody>
      </p:sp>
    </p:spTree>
    <p:extLst>
      <p:ext uri="{BB962C8B-B14F-4D97-AF65-F5344CB8AC3E}">
        <p14:creationId xmlns:p14="http://schemas.microsoft.com/office/powerpoint/2010/main" val="42919939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şekkürler">
    <p:spTree>
      <p:nvGrpSpPr>
        <p:cNvPr id="1" name=""/>
        <p:cNvGrpSpPr/>
        <p:nvPr/>
      </p:nvGrpSpPr>
      <p:grpSpPr>
        <a:xfrm>
          <a:off x="0" y="0"/>
          <a:ext cx="0" cy="0"/>
          <a:chOff x="0" y="0"/>
          <a:chExt cx="0" cy="0"/>
        </a:xfrm>
      </p:grpSpPr>
      <p:sp>
        <p:nvSpPr>
          <p:cNvPr id="6" name="Resim Yer Tutucusu 7">
            <a:extLst>
              <a:ext uri="{FF2B5EF4-FFF2-40B4-BE49-F238E27FC236}">
                <a16:creationId xmlns:a16="http://schemas.microsoft.com/office/drawing/2014/main" id="{61D6F08F-239E-4E92-B5E7-36638ED4657D}"/>
              </a:ext>
            </a:extLst>
          </p:cNvPr>
          <p:cNvSpPr>
            <a:spLocks noGrp="1"/>
          </p:cNvSpPr>
          <p:nvPr>
            <p:ph type="pic" sz="quarter" idx="13" hasCustomPrompt="1"/>
          </p:nvPr>
        </p:nvSpPr>
        <p:spPr>
          <a:xfrm>
            <a:off x="0" y="0"/>
            <a:ext cx="7677150" cy="6858000"/>
          </a:xfrm>
          <a:prstGeom prst="rect">
            <a:avLst/>
          </a:prstGeom>
        </p:spPr>
        <p:txBody>
          <a:bodyPr rtlCol="0"/>
          <a:lstStyle>
            <a:lvl1pPr marL="0" indent="0" algn="ctr">
              <a:buNone/>
              <a:defRPr>
                <a:solidFill>
                  <a:schemeClr val="accent1"/>
                </a:solidFill>
                <a:latin typeface="Times New Roman" panose="02020603050405020304" pitchFamily="18" charset="0"/>
              </a:defRPr>
            </a:lvl1pPr>
          </a:lstStyle>
          <a:p>
            <a:pPr rtl="0"/>
            <a:r>
              <a:rPr lang="tr-TR" noProof="0"/>
              <a:t>Fotoğraf eklemek için tıklayın</a:t>
            </a:r>
          </a:p>
        </p:txBody>
      </p:sp>
      <p:sp>
        <p:nvSpPr>
          <p:cNvPr id="3" name="Tarih Yer Tutucusu 2">
            <a:extLst>
              <a:ext uri="{FF2B5EF4-FFF2-40B4-BE49-F238E27FC236}">
                <a16:creationId xmlns:a16="http://schemas.microsoft.com/office/drawing/2014/main" id="{E88D0F4F-65EB-4DC2-B7AD-AD23E6DBE22B}"/>
              </a:ext>
            </a:extLst>
          </p:cNvPr>
          <p:cNvSpPr>
            <a:spLocks noGrp="1"/>
          </p:cNvSpPr>
          <p:nvPr>
            <p:ph type="dt" sz="half" idx="10"/>
          </p:nvPr>
        </p:nvSpPr>
        <p:spPr/>
        <p:txBody>
          <a:bodyPr rtlCol="0"/>
          <a:lstStyle>
            <a:lvl1pPr>
              <a:defRPr>
                <a:solidFill>
                  <a:schemeClr val="bg1"/>
                </a:solidFill>
              </a:defRPr>
            </a:lvl1pPr>
          </a:lstStyle>
          <a:p>
            <a:pPr rtl="0"/>
            <a:r>
              <a:rPr lang="tr-TR" noProof="0"/>
              <a:t>03/08/20XX</a:t>
            </a:r>
          </a:p>
        </p:txBody>
      </p:sp>
      <p:sp>
        <p:nvSpPr>
          <p:cNvPr id="4" name="Alt Bilgi Yer Tutucusu 3">
            <a:extLst>
              <a:ext uri="{FF2B5EF4-FFF2-40B4-BE49-F238E27FC236}">
                <a16:creationId xmlns:a16="http://schemas.microsoft.com/office/drawing/2014/main" id="{66CF9EC8-F9C6-4CE1-91F5-A956792CBC86}"/>
              </a:ext>
            </a:extLst>
          </p:cNvPr>
          <p:cNvSpPr>
            <a:spLocks noGrp="1"/>
          </p:cNvSpPr>
          <p:nvPr>
            <p:ph type="ftr" sz="quarter" idx="11"/>
          </p:nvPr>
        </p:nvSpPr>
        <p:spPr>
          <a:xfrm>
            <a:off x="4038600" y="6356350"/>
            <a:ext cx="3156857" cy="365125"/>
          </a:xfrm>
        </p:spPr>
        <p:txBody>
          <a:bodyPr rtlCol="0"/>
          <a:lstStyle>
            <a:lvl1pPr algn="r">
              <a:defRPr>
                <a:solidFill>
                  <a:schemeClr val="bg1"/>
                </a:solidFill>
              </a:defRPr>
            </a:lvl1pPr>
          </a:lstStyle>
          <a:p>
            <a:pPr rtl="0"/>
            <a:r>
              <a:rPr lang="tr-TR" noProof="0"/>
              <a:t>SUNUM DESTESİ</a:t>
            </a:r>
          </a:p>
        </p:txBody>
      </p:sp>
      <p:sp>
        <p:nvSpPr>
          <p:cNvPr id="5" name="Slayt Numarası Yer Tutucusu 4">
            <a:extLst>
              <a:ext uri="{FF2B5EF4-FFF2-40B4-BE49-F238E27FC236}">
                <a16:creationId xmlns:a16="http://schemas.microsoft.com/office/drawing/2014/main" id="{89721C21-E285-4AF2-9E8D-243F4CBC2ABF}"/>
              </a:ext>
            </a:extLst>
          </p:cNvPr>
          <p:cNvSpPr>
            <a:spLocks noGrp="1"/>
          </p:cNvSpPr>
          <p:nvPr>
            <p:ph type="sldNum" sz="quarter" idx="12"/>
          </p:nvPr>
        </p:nvSpPr>
        <p:spPr/>
        <p:txBody>
          <a:bodyPr rtlCol="0"/>
          <a:lstStyle>
            <a:lvl1pPr>
              <a:defRPr>
                <a:solidFill>
                  <a:schemeClr val="bg2">
                    <a:lumMod val="50000"/>
                  </a:schemeClr>
                </a:solidFill>
              </a:defRPr>
            </a:lvl1pPr>
          </a:lstStyle>
          <a:p>
            <a:pPr rtl="0"/>
            <a:fld id="{4F6357DA-28E9-40D3-918C-4D14E8263D81}" type="slidenum">
              <a:rPr lang="tr-TR" noProof="0" smtClean="0"/>
              <a:pPr/>
              <a:t>‹#›</a:t>
            </a:fld>
            <a:endParaRPr lang="tr-TR" noProof="0"/>
          </a:p>
        </p:txBody>
      </p:sp>
      <p:sp>
        <p:nvSpPr>
          <p:cNvPr id="7" name="Başlık 1">
            <a:extLst>
              <a:ext uri="{FF2B5EF4-FFF2-40B4-BE49-F238E27FC236}">
                <a16:creationId xmlns:a16="http://schemas.microsoft.com/office/drawing/2014/main" id="{EC201BA1-98C5-4728-9204-5B3A2F7B03FD}"/>
              </a:ext>
            </a:extLst>
          </p:cNvPr>
          <p:cNvSpPr>
            <a:spLocks noGrp="1"/>
          </p:cNvSpPr>
          <p:nvPr>
            <p:ph type="ctrTitle" hasCustomPrompt="1"/>
          </p:nvPr>
        </p:nvSpPr>
        <p:spPr>
          <a:xfrm>
            <a:off x="8487939" y="1638359"/>
            <a:ext cx="3058885" cy="1111250"/>
          </a:xfrm>
          <a:prstGeom prst="rect">
            <a:avLst/>
          </a:prstGeom>
        </p:spPr>
        <p:txBody>
          <a:bodyPr rtlCol="0" anchor="b"/>
          <a:lstStyle>
            <a:lvl1pPr algn="l">
              <a:defRPr sz="2200" b="1" cap="all" spc="200" baseline="0">
                <a:solidFill>
                  <a:schemeClr val="accent6"/>
                </a:solidFill>
                <a:latin typeface="+mj-lt"/>
              </a:defRPr>
            </a:lvl1pPr>
          </a:lstStyle>
          <a:p>
            <a:pPr rtl="0"/>
            <a:r>
              <a:rPr lang="tr-TR" noProof="0"/>
              <a:t>Başlık eklemek için tıklayın</a:t>
            </a:r>
          </a:p>
        </p:txBody>
      </p:sp>
      <p:sp>
        <p:nvSpPr>
          <p:cNvPr id="8" name="Alt Başlık 2">
            <a:extLst>
              <a:ext uri="{FF2B5EF4-FFF2-40B4-BE49-F238E27FC236}">
                <a16:creationId xmlns:a16="http://schemas.microsoft.com/office/drawing/2014/main" id="{75C106A2-F65A-4519-B7A6-CB7477C6846B}"/>
              </a:ext>
            </a:extLst>
          </p:cNvPr>
          <p:cNvSpPr>
            <a:spLocks noGrp="1"/>
          </p:cNvSpPr>
          <p:nvPr>
            <p:ph type="subTitle" idx="1" hasCustomPrompt="1"/>
          </p:nvPr>
        </p:nvSpPr>
        <p:spPr>
          <a:xfrm>
            <a:off x="8487939" y="3135086"/>
            <a:ext cx="3058885" cy="2388450"/>
          </a:xfrm>
          <a:prstGeom prst="rect">
            <a:avLst/>
          </a:prstGeom>
        </p:spPr>
        <p:txBody>
          <a:bodyPr rtlCol="0"/>
          <a:lstStyle>
            <a:lvl1pPr marL="0" indent="0" algn="l">
              <a:lnSpc>
                <a:spcPct val="125000"/>
              </a:lnSpc>
              <a:spcBef>
                <a:spcPts val="0"/>
              </a:spcBef>
              <a:spcAft>
                <a:spcPts val="1000"/>
              </a:spcAft>
              <a:buNone/>
              <a:defRPr sz="1400" spc="100" baseline="0">
                <a:solidFill>
                  <a:schemeClr val="accent6"/>
                </a:solidFill>
                <a:latin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Alt başlık eklemek için tıklayın</a:t>
            </a:r>
          </a:p>
        </p:txBody>
      </p:sp>
      <p:cxnSp>
        <p:nvCxnSpPr>
          <p:cNvPr id="2" name="Düz Bağlayıcı 1">
            <a:extLst>
              <a:ext uri="{FF2B5EF4-FFF2-40B4-BE49-F238E27FC236}">
                <a16:creationId xmlns:a16="http://schemas.microsoft.com/office/drawing/2014/main" id="{2E7A08CD-CF6C-4ABF-B086-481F36611730}"/>
              </a:ext>
            </a:extLst>
          </p:cNvPr>
          <p:cNvCxnSpPr>
            <a:cxnSpLocks/>
          </p:cNvCxnSpPr>
          <p:nvPr userDrawn="1"/>
        </p:nvCxnSpPr>
        <p:spPr>
          <a:xfrm>
            <a:off x="8130026" y="0"/>
            <a:ext cx="0" cy="4572000"/>
          </a:xfrm>
          <a:prstGeom prst="line">
            <a:avLst/>
          </a:prstGeom>
          <a:ln>
            <a:solidFill>
              <a:schemeClr val="tx2"/>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382968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orun">
    <p:bg>
      <p:bgPr>
        <a:solidFill>
          <a:schemeClr val="accent6"/>
        </a:solidFill>
        <a:effectLst/>
      </p:bgPr>
    </p:bg>
    <p:spTree>
      <p:nvGrpSpPr>
        <p:cNvPr id="1" name=""/>
        <p:cNvGrpSpPr/>
        <p:nvPr/>
      </p:nvGrpSpPr>
      <p:grpSpPr>
        <a:xfrm>
          <a:off x="0" y="0"/>
          <a:ext cx="0" cy="0"/>
          <a:chOff x="0" y="0"/>
          <a:chExt cx="0" cy="0"/>
        </a:xfrm>
      </p:grpSpPr>
      <p:sp>
        <p:nvSpPr>
          <p:cNvPr id="8" name="Resim Yer Tutucusu 7">
            <a:extLst>
              <a:ext uri="{FF2B5EF4-FFF2-40B4-BE49-F238E27FC236}">
                <a16:creationId xmlns:a16="http://schemas.microsoft.com/office/drawing/2014/main" id="{E3D34C3A-6235-4BB3-A283-CAE0A33D378B}"/>
              </a:ext>
            </a:extLst>
          </p:cNvPr>
          <p:cNvSpPr>
            <a:spLocks noGrp="1"/>
          </p:cNvSpPr>
          <p:nvPr>
            <p:ph type="pic" sz="quarter" idx="13" hasCustomPrompt="1"/>
          </p:nvPr>
        </p:nvSpPr>
        <p:spPr>
          <a:xfrm>
            <a:off x="0" y="0"/>
            <a:ext cx="4038600" cy="6858000"/>
          </a:xfrm>
          <a:prstGeom prst="rect">
            <a:avLst/>
          </a:prstGeom>
        </p:spPr>
        <p:txBody>
          <a:bodyPr rtlCol="0"/>
          <a:lstStyle>
            <a:lvl1pPr marL="0" indent="0" algn="ctr">
              <a:buNone/>
              <a:defRPr>
                <a:solidFill>
                  <a:schemeClr val="accent6">
                    <a:lumMod val="10000"/>
                    <a:lumOff val="90000"/>
                  </a:schemeClr>
                </a:solidFill>
                <a:latin typeface="Times New Roman" panose="02020603050405020304" pitchFamily="18" charset="0"/>
              </a:defRPr>
            </a:lvl1pPr>
          </a:lstStyle>
          <a:p>
            <a:pPr rtl="0"/>
            <a:r>
              <a:rPr lang="tr-TR" noProof="0"/>
              <a:t>Fotoğraf eklemek için tıklayın</a:t>
            </a:r>
          </a:p>
        </p:txBody>
      </p:sp>
      <p:sp>
        <p:nvSpPr>
          <p:cNvPr id="4" name="Tarih Yer Tutucusu 3">
            <a:extLst>
              <a:ext uri="{FF2B5EF4-FFF2-40B4-BE49-F238E27FC236}">
                <a16:creationId xmlns:a16="http://schemas.microsoft.com/office/drawing/2014/main" id="{109EDE6B-5E65-4F08-A24A-A9EC90670C80}"/>
              </a:ext>
            </a:extLst>
          </p:cNvPr>
          <p:cNvSpPr>
            <a:spLocks noGrp="1"/>
          </p:cNvSpPr>
          <p:nvPr>
            <p:ph type="dt" sz="half" idx="10"/>
          </p:nvPr>
        </p:nvSpPr>
        <p:spPr/>
        <p:txBody>
          <a:bodyPr rtlCol="0"/>
          <a:lstStyle>
            <a:lvl1pPr>
              <a:defRPr>
                <a:solidFill>
                  <a:schemeClr val="accent6">
                    <a:lumMod val="25000"/>
                    <a:lumOff val="75000"/>
                  </a:schemeClr>
                </a:solidFill>
              </a:defRPr>
            </a:lvl1pPr>
          </a:lstStyle>
          <a:p>
            <a:pPr rtl="0"/>
            <a:r>
              <a:rPr lang="tr-TR" noProof="0"/>
              <a:t>03/08/20XX</a:t>
            </a:r>
          </a:p>
        </p:txBody>
      </p:sp>
      <p:sp>
        <p:nvSpPr>
          <p:cNvPr id="5" name="Alt Bilgi Yer Tutucusu 4">
            <a:extLst>
              <a:ext uri="{FF2B5EF4-FFF2-40B4-BE49-F238E27FC236}">
                <a16:creationId xmlns:a16="http://schemas.microsoft.com/office/drawing/2014/main" id="{CD674259-E892-4133-9796-2A1A30CF71E6}"/>
              </a:ext>
            </a:extLst>
          </p:cNvPr>
          <p:cNvSpPr>
            <a:spLocks noGrp="1"/>
          </p:cNvSpPr>
          <p:nvPr>
            <p:ph type="ftr" sz="quarter" idx="11"/>
          </p:nvPr>
        </p:nvSpPr>
        <p:spPr/>
        <p:txBody>
          <a:bodyPr rtlCol="0"/>
          <a:lstStyle>
            <a:lvl1pPr>
              <a:defRPr>
                <a:solidFill>
                  <a:schemeClr val="accent6">
                    <a:lumMod val="25000"/>
                    <a:lumOff val="75000"/>
                  </a:schemeClr>
                </a:solidFill>
              </a:defRPr>
            </a:lvl1pPr>
          </a:lstStyle>
          <a:p>
            <a:pPr rtl="0"/>
            <a:r>
              <a:rPr lang="tr-TR" noProof="0"/>
              <a:t>SUNUM DESTESİ</a:t>
            </a:r>
          </a:p>
        </p:txBody>
      </p:sp>
      <p:sp>
        <p:nvSpPr>
          <p:cNvPr id="6" name="Slayt Numarası Yer Tutucusu 5">
            <a:extLst>
              <a:ext uri="{FF2B5EF4-FFF2-40B4-BE49-F238E27FC236}">
                <a16:creationId xmlns:a16="http://schemas.microsoft.com/office/drawing/2014/main" id="{E462A321-B440-475F-8F1F-B5B3B697ED39}"/>
              </a:ext>
            </a:extLst>
          </p:cNvPr>
          <p:cNvSpPr>
            <a:spLocks noGrp="1"/>
          </p:cNvSpPr>
          <p:nvPr>
            <p:ph type="sldNum" sz="quarter" idx="12"/>
          </p:nvPr>
        </p:nvSpPr>
        <p:spPr/>
        <p:txBody>
          <a:bodyPr rtlCol="0"/>
          <a:lstStyle>
            <a:lvl1pPr>
              <a:defRPr>
                <a:solidFill>
                  <a:schemeClr val="accent6">
                    <a:lumMod val="25000"/>
                    <a:lumOff val="75000"/>
                  </a:schemeClr>
                </a:solidFill>
              </a:defRPr>
            </a:lvl1pPr>
          </a:lstStyle>
          <a:p>
            <a:pPr rtl="0"/>
            <a:fld id="{4F6357DA-28E9-40D3-918C-4D14E8263D81}" type="slidenum">
              <a:rPr lang="tr-TR" noProof="0" smtClean="0"/>
              <a:pPr/>
              <a:t>‹#›</a:t>
            </a:fld>
            <a:endParaRPr lang="tr-TR" noProof="0"/>
          </a:p>
        </p:txBody>
      </p:sp>
      <p:sp>
        <p:nvSpPr>
          <p:cNvPr id="9" name="Alt Başlık 2">
            <a:extLst>
              <a:ext uri="{FF2B5EF4-FFF2-40B4-BE49-F238E27FC236}">
                <a16:creationId xmlns:a16="http://schemas.microsoft.com/office/drawing/2014/main" id="{ED1A311C-7C5B-4A6A-9430-1FDF9E65E23B}"/>
              </a:ext>
            </a:extLst>
          </p:cNvPr>
          <p:cNvSpPr>
            <a:spLocks noGrp="1"/>
          </p:cNvSpPr>
          <p:nvPr>
            <p:ph type="subTitle" idx="1" hasCustomPrompt="1"/>
          </p:nvPr>
        </p:nvSpPr>
        <p:spPr>
          <a:xfrm>
            <a:off x="4376050" y="2149803"/>
            <a:ext cx="2383973" cy="1583142"/>
          </a:xfrm>
          <a:prstGeom prst="rect">
            <a:avLst/>
          </a:prstGeom>
        </p:spPr>
        <p:txBody>
          <a:bodyPr rtlCol="0"/>
          <a:lstStyle>
            <a:lvl1pPr marL="0" indent="0" algn="l">
              <a:lnSpc>
                <a:spcPct val="125000"/>
              </a:lnSpc>
              <a:spcBef>
                <a:spcPts val="0"/>
              </a:spcBef>
              <a:buNone/>
              <a:defRPr sz="1400" spc="100" baseline="0">
                <a:solidFill>
                  <a:schemeClr val="accent6">
                    <a:lumMod val="10000"/>
                    <a:lumOff val="90000"/>
                  </a:schemeClr>
                </a:solidFill>
                <a:latin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Metin eklemek için tıklayın</a:t>
            </a:r>
          </a:p>
        </p:txBody>
      </p:sp>
      <p:sp>
        <p:nvSpPr>
          <p:cNvPr id="10" name="Metin Yer Tutucusu 15">
            <a:extLst>
              <a:ext uri="{FF2B5EF4-FFF2-40B4-BE49-F238E27FC236}">
                <a16:creationId xmlns:a16="http://schemas.microsoft.com/office/drawing/2014/main" id="{9294BC1C-A5F3-4428-A88F-0029F652AEC7}"/>
              </a:ext>
            </a:extLst>
          </p:cNvPr>
          <p:cNvSpPr>
            <a:spLocks noGrp="1"/>
          </p:cNvSpPr>
          <p:nvPr>
            <p:ph type="body" sz="quarter" idx="14" hasCustomPrompt="1"/>
          </p:nvPr>
        </p:nvSpPr>
        <p:spPr>
          <a:xfrm>
            <a:off x="4376050" y="1783378"/>
            <a:ext cx="2383973" cy="464399"/>
          </a:xfrm>
          <a:prstGeom prst="rect">
            <a:avLst/>
          </a:prstGeom>
        </p:spPr>
        <p:txBody>
          <a:bodyPr rtlCol="0" anchor="ctr"/>
          <a:lstStyle>
            <a:lvl1pPr marL="0" indent="0" algn="l">
              <a:buNone/>
              <a:defRPr sz="1400" b="1" cap="all" spc="200" baseline="0">
                <a:solidFill>
                  <a:schemeClr val="bg1"/>
                </a:solidFill>
                <a:latin typeface="+mj-lt"/>
              </a:defRPr>
            </a:lvl1pPr>
          </a:lstStyle>
          <a:p>
            <a:pPr lvl="0" rtl="0"/>
            <a:r>
              <a:rPr lang="tr-TR" noProof="0"/>
              <a:t>Alt başlık eklemek için tıklayın</a:t>
            </a:r>
          </a:p>
        </p:txBody>
      </p:sp>
      <p:sp>
        <p:nvSpPr>
          <p:cNvPr id="11" name="Metin Yer Tutucusu 30">
            <a:extLst>
              <a:ext uri="{FF2B5EF4-FFF2-40B4-BE49-F238E27FC236}">
                <a16:creationId xmlns:a16="http://schemas.microsoft.com/office/drawing/2014/main" id="{E1A93ECB-2477-4750-92EB-808431F55826}"/>
              </a:ext>
            </a:extLst>
          </p:cNvPr>
          <p:cNvSpPr>
            <a:spLocks noGrp="1"/>
          </p:cNvSpPr>
          <p:nvPr>
            <p:ph type="body" sz="quarter" idx="15" hasCustomPrompt="1"/>
          </p:nvPr>
        </p:nvSpPr>
        <p:spPr>
          <a:xfrm>
            <a:off x="6934192" y="2149803"/>
            <a:ext cx="2383972" cy="1549920"/>
          </a:xfrm>
          <a:prstGeom prst="rect">
            <a:avLst/>
          </a:prstGeom>
        </p:spPr>
        <p:txBody>
          <a:bodyPr rtlCol="0"/>
          <a:lstStyle>
            <a:lvl1pPr marL="0" indent="0" algn="l">
              <a:lnSpc>
                <a:spcPct val="125000"/>
              </a:lnSpc>
              <a:spcBef>
                <a:spcPts val="0"/>
              </a:spcBef>
              <a:buNone/>
              <a:defRPr sz="1400" spc="100" baseline="0">
                <a:solidFill>
                  <a:schemeClr val="bg1"/>
                </a:solidFill>
                <a:latin typeface="Times New Roman" panose="02020603050405020304" pitchFamily="18" charset="0"/>
              </a:defRPr>
            </a:lvl1pPr>
          </a:lstStyle>
          <a:p>
            <a:pPr lvl="0" rtl="0"/>
            <a:r>
              <a:rPr lang="tr-TR" noProof="0"/>
              <a:t>Metin eklemek için tıklayın</a:t>
            </a:r>
          </a:p>
        </p:txBody>
      </p:sp>
      <p:sp>
        <p:nvSpPr>
          <p:cNvPr id="12" name="Metin Yer Tutucusu 15">
            <a:extLst>
              <a:ext uri="{FF2B5EF4-FFF2-40B4-BE49-F238E27FC236}">
                <a16:creationId xmlns:a16="http://schemas.microsoft.com/office/drawing/2014/main" id="{1B981D60-5094-418F-8053-F9AC3EE2F6F3}"/>
              </a:ext>
            </a:extLst>
          </p:cNvPr>
          <p:cNvSpPr>
            <a:spLocks noGrp="1"/>
          </p:cNvSpPr>
          <p:nvPr>
            <p:ph type="body" sz="quarter" idx="16" hasCustomPrompt="1"/>
          </p:nvPr>
        </p:nvSpPr>
        <p:spPr>
          <a:xfrm>
            <a:off x="6934192" y="1783378"/>
            <a:ext cx="2383972" cy="464399"/>
          </a:xfrm>
          <a:prstGeom prst="rect">
            <a:avLst/>
          </a:prstGeom>
        </p:spPr>
        <p:txBody>
          <a:bodyPr rtlCol="0" anchor="ctr"/>
          <a:lstStyle>
            <a:lvl1pPr marL="0" indent="0" algn="l">
              <a:buNone/>
              <a:defRPr sz="1400" b="1" cap="all" spc="200" baseline="0">
                <a:solidFill>
                  <a:schemeClr val="bg1"/>
                </a:solidFill>
                <a:latin typeface="+mj-lt"/>
              </a:defRPr>
            </a:lvl1pPr>
          </a:lstStyle>
          <a:p>
            <a:pPr lvl="0" rtl="0"/>
            <a:r>
              <a:rPr lang="tr-TR" noProof="0"/>
              <a:t>Alt başlık eklemek için tıklayın</a:t>
            </a:r>
          </a:p>
        </p:txBody>
      </p:sp>
      <p:sp>
        <p:nvSpPr>
          <p:cNvPr id="13" name="Metin Yer Tutucusu 30">
            <a:extLst>
              <a:ext uri="{FF2B5EF4-FFF2-40B4-BE49-F238E27FC236}">
                <a16:creationId xmlns:a16="http://schemas.microsoft.com/office/drawing/2014/main" id="{D4577FD4-018C-4FC5-8B3C-5F10F8D1D7B8}"/>
              </a:ext>
            </a:extLst>
          </p:cNvPr>
          <p:cNvSpPr>
            <a:spLocks noGrp="1"/>
          </p:cNvSpPr>
          <p:nvPr>
            <p:ph type="body" sz="quarter" idx="17" hasCustomPrompt="1"/>
          </p:nvPr>
        </p:nvSpPr>
        <p:spPr>
          <a:xfrm>
            <a:off x="4376050" y="4414557"/>
            <a:ext cx="2383973" cy="1549920"/>
          </a:xfrm>
          <a:prstGeom prst="rect">
            <a:avLst/>
          </a:prstGeom>
        </p:spPr>
        <p:txBody>
          <a:bodyPr rtlCol="0"/>
          <a:lstStyle>
            <a:lvl1pPr marL="0" indent="0" algn="l">
              <a:lnSpc>
                <a:spcPct val="125000"/>
              </a:lnSpc>
              <a:spcBef>
                <a:spcPts val="0"/>
              </a:spcBef>
              <a:buNone/>
              <a:defRPr sz="1400" spc="100" baseline="0">
                <a:solidFill>
                  <a:schemeClr val="bg1"/>
                </a:solidFill>
                <a:latin typeface="Times New Roman" panose="02020603050405020304" pitchFamily="18" charset="0"/>
              </a:defRPr>
            </a:lvl1pPr>
          </a:lstStyle>
          <a:p>
            <a:pPr lvl="0" rtl="0"/>
            <a:r>
              <a:rPr lang="tr-TR" noProof="0"/>
              <a:t>Metin eklemek için tıklayın</a:t>
            </a:r>
          </a:p>
        </p:txBody>
      </p:sp>
      <p:sp>
        <p:nvSpPr>
          <p:cNvPr id="14" name="Metin Yer Tutucusu 15">
            <a:extLst>
              <a:ext uri="{FF2B5EF4-FFF2-40B4-BE49-F238E27FC236}">
                <a16:creationId xmlns:a16="http://schemas.microsoft.com/office/drawing/2014/main" id="{F7BB952E-0716-4503-B1A2-C64348D4C67C}"/>
              </a:ext>
            </a:extLst>
          </p:cNvPr>
          <p:cNvSpPr>
            <a:spLocks noGrp="1"/>
          </p:cNvSpPr>
          <p:nvPr>
            <p:ph type="body" sz="quarter" idx="18" hasCustomPrompt="1"/>
          </p:nvPr>
        </p:nvSpPr>
        <p:spPr>
          <a:xfrm>
            <a:off x="4376050" y="4048132"/>
            <a:ext cx="2383973" cy="464399"/>
          </a:xfrm>
          <a:prstGeom prst="rect">
            <a:avLst/>
          </a:prstGeom>
        </p:spPr>
        <p:txBody>
          <a:bodyPr rtlCol="0" anchor="ctr"/>
          <a:lstStyle>
            <a:lvl1pPr marL="0" indent="0" algn="l">
              <a:buNone/>
              <a:defRPr sz="1400" b="1" cap="all" spc="200" baseline="0">
                <a:solidFill>
                  <a:schemeClr val="bg1"/>
                </a:solidFill>
                <a:latin typeface="+mj-lt"/>
              </a:defRPr>
            </a:lvl1pPr>
          </a:lstStyle>
          <a:p>
            <a:pPr lvl="0" rtl="0"/>
            <a:r>
              <a:rPr lang="tr-TR" noProof="0"/>
              <a:t>Alt başlık eklemek için tıklayın</a:t>
            </a:r>
          </a:p>
        </p:txBody>
      </p:sp>
      <p:sp>
        <p:nvSpPr>
          <p:cNvPr id="15" name="Metin Yer Tutucusu 30">
            <a:extLst>
              <a:ext uri="{FF2B5EF4-FFF2-40B4-BE49-F238E27FC236}">
                <a16:creationId xmlns:a16="http://schemas.microsoft.com/office/drawing/2014/main" id="{31F6468A-E1B5-499E-BE6D-B6B35AB5C017}"/>
              </a:ext>
            </a:extLst>
          </p:cNvPr>
          <p:cNvSpPr>
            <a:spLocks noGrp="1"/>
          </p:cNvSpPr>
          <p:nvPr>
            <p:ph type="body" sz="quarter" idx="19" hasCustomPrompt="1"/>
          </p:nvPr>
        </p:nvSpPr>
        <p:spPr>
          <a:xfrm>
            <a:off x="6934192" y="4414557"/>
            <a:ext cx="2383972" cy="1549920"/>
          </a:xfrm>
          <a:prstGeom prst="rect">
            <a:avLst/>
          </a:prstGeom>
        </p:spPr>
        <p:txBody>
          <a:bodyPr rtlCol="0"/>
          <a:lstStyle>
            <a:lvl1pPr marL="0" indent="0" algn="l">
              <a:lnSpc>
                <a:spcPct val="125000"/>
              </a:lnSpc>
              <a:spcBef>
                <a:spcPts val="0"/>
              </a:spcBef>
              <a:buNone/>
              <a:defRPr sz="1400" spc="100" baseline="0">
                <a:solidFill>
                  <a:schemeClr val="bg1"/>
                </a:solidFill>
                <a:latin typeface="Times New Roman" panose="02020603050405020304" pitchFamily="18" charset="0"/>
              </a:defRPr>
            </a:lvl1pPr>
          </a:lstStyle>
          <a:p>
            <a:pPr lvl="0" rtl="0"/>
            <a:r>
              <a:rPr lang="tr-TR" noProof="0"/>
              <a:t>Metin eklemek için tıklayın</a:t>
            </a:r>
          </a:p>
        </p:txBody>
      </p:sp>
      <p:sp>
        <p:nvSpPr>
          <p:cNvPr id="16" name="Metin Yer Tutucusu 15">
            <a:extLst>
              <a:ext uri="{FF2B5EF4-FFF2-40B4-BE49-F238E27FC236}">
                <a16:creationId xmlns:a16="http://schemas.microsoft.com/office/drawing/2014/main" id="{67A73001-AEEA-4FA6-BD1D-2FB7F79AB2BC}"/>
              </a:ext>
            </a:extLst>
          </p:cNvPr>
          <p:cNvSpPr>
            <a:spLocks noGrp="1"/>
          </p:cNvSpPr>
          <p:nvPr>
            <p:ph type="body" sz="quarter" idx="20" hasCustomPrompt="1"/>
          </p:nvPr>
        </p:nvSpPr>
        <p:spPr>
          <a:xfrm>
            <a:off x="6934192" y="4048132"/>
            <a:ext cx="2383972" cy="464399"/>
          </a:xfrm>
          <a:prstGeom prst="rect">
            <a:avLst/>
          </a:prstGeom>
        </p:spPr>
        <p:txBody>
          <a:bodyPr rtlCol="0" anchor="ctr"/>
          <a:lstStyle>
            <a:lvl1pPr marL="0" indent="0" algn="l">
              <a:buNone/>
              <a:defRPr sz="1400" b="1" kern="1200" cap="all" spc="200" baseline="0">
                <a:solidFill>
                  <a:schemeClr val="bg1"/>
                </a:solidFill>
                <a:latin typeface="+mj-lt"/>
              </a:defRPr>
            </a:lvl1pPr>
          </a:lstStyle>
          <a:p>
            <a:pPr lvl="0" rtl="0"/>
            <a:r>
              <a:rPr lang="tr-TR" noProof="0"/>
              <a:t>Alt başlık eklemek için tıklayın</a:t>
            </a:r>
          </a:p>
        </p:txBody>
      </p:sp>
      <p:sp>
        <p:nvSpPr>
          <p:cNvPr id="17" name="Başlık 1">
            <a:extLst>
              <a:ext uri="{FF2B5EF4-FFF2-40B4-BE49-F238E27FC236}">
                <a16:creationId xmlns:a16="http://schemas.microsoft.com/office/drawing/2014/main" id="{F7D1EE2B-BA7E-4102-A1AB-D36A04A32751}"/>
              </a:ext>
            </a:extLst>
          </p:cNvPr>
          <p:cNvSpPr>
            <a:spLocks noGrp="1"/>
          </p:cNvSpPr>
          <p:nvPr>
            <p:ph type="ctrTitle" hasCustomPrompt="1"/>
          </p:nvPr>
        </p:nvSpPr>
        <p:spPr>
          <a:xfrm>
            <a:off x="4376051" y="893523"/>
            <a:ext cx="5094517" cy="296198"/>
          </a:xfrm>
          <a:prstGeom prst="rect">
            <a:avLst/>
          </a:prstGeom>
        </p:spPr>
        <p:txBody>
          <a:bodyPr rtlCol="0" anchor="ctr"/>
          <a:lstStyle>
            <a:lvl1pPr algn="l">
              <a:defRPr sz="2200" b="1" cap="all" spc="200" baseline="0">
                <a:solidFill>
                  <a:schemeClr val="bg1"/>
                </a:solidFill>
                <a:latin typeface="+mj-lt"/>
              </a:defRPr>
            </a:lvl1pPr>
          </a:lstStyle>
          <a:p>
            <a:pPr rtl="0"/>
            <a:r>
              <a:rPr lang="tr-TR" noProof="0"/>
              <a:t>Başlık eklemek için tıklayın</a:t>
            </a:r>
          </a:p>
        </p:txBody>
      </p:sp>
      <p:sp>
        <p:nvSpPr>
          <p:cNvPr id="18" name="Metin Yer Tutucusu 30">
            <a:extLst>
              <a:ext uri="{FF2B5EF4-FFF2-40B4-BE49-F238E27FC236}">
                <a16:creationId xmlns:a16="http://schemas.microsoft.com/office/drawing/2014/main" id="{84447B14-E16C-4164-8093-80762E5341AC}"/>
              </a:ext>
            </a:extLst>
          </p:cNvPr>
          <p:cNvSpPr>
            <a:spLocks noGrp="1"/>
          </p:cNvSpPr>
          <p:nvPr>
            <p:ph type="body" sz="quarter" idx="21" hasCustomPrompt="1"/>
          </p:nvPr>
        </p:nvSpPr>
        <p:spPr>
          <a:xfrm>
            <a:off x="9492333" y="2149803"/>
            <a:ext cx="2383972" cy="1549920"/>
          </a:xfrm>
          <a:prstGeom prst="rect">
            <a:avLst/>
          </a:prstGeom>
        </p:spPr>
        <p:txBody>
          <a:bodyPr rtlCol="0"/>
          <a:lstStyle>
            <a:lvl1pPr marL="0" indent="0" algn="l">
              <a:lnSpc>
                <a:spcPct val="125000"/>
              </a:lnSpc>
              <a:spcBef>
                <a:spcPts val="0"/>
              </a:spcBef>
              <a:buNone/>
              <a:defRPr sz="1400" spc="100" baseline="0">
                <a:solidFill>
                  <a:schemeClr val="bg1"/>
                </a:solidFill>
                <a:latin typeface="Times New Roman" panose="02020603050405020304" pitchFamily="18" charset="0"/>
              </a:defRPr>
            </a:lvl1pPr>
          </a:lstStyle>
          <a:p>
            <a:pPr lvl="0" rtl="0"/>
            <a:r>
              <a:rPr lang="tr-TR" noProof="0"/>
              <a:t>Metin eklemek için tıklayın</a:t>
            </a:r>
          </a:p>
        </p:txBody>
      </p:sp>
      <p:sp>
        <p:nvSpPr>
          <p:cNvPr id="19" name="Metin Yer Tutucusu 15">
            <a:extLst>
              <a:ext uri="{FF2B5EF4-FFF2-40B4-BE49-F238E27FC236}">
                <a16:creationId xmlns:a16="http://schemas.microsoft.com/office/drawing/2014/main" id="{0ADD1433-3072-4EBB-9720-0F0DB8DE2A35}"/>
              </a:ext>
            </a:extLst>
          </p:cNvPr>
          <p:cNvSpPr>
            <a:spLocks noGrp="1"/>
          </p:cNvSpPr>
          <p:nvPr>
            <p:ph type="body" sz="quarter" idx="22" hasCustomPrompt="1"/>
          </p:nvPr>
        </p:nvSpPr>
        <p:spPr>
          <a:xfrm>
            <a:off x="9492333" y="1783378"/>
            <a:ext cx="2383972" cy="464399"/>
          </a:xfrm>
          <a:prstGeom prst="rect">
            <a:avLst/>
          </a:prstGeom>
        </p:spPr>
        <p:txBody>
          <a:bodyPr rtlCol="0" anchor="ctr"/>
          <a:lstStyle>
            <a:lvl1pPr marL="0" indent="0" algn="l">
              <a:buNone/>
              <a:defRPr sz="1400" b="1" cap="all" spc="200" baseline="0">
                <a:solidFill>
                  <a:schemeClr val="bg1"/>
                </a:solidFill>
                <a:latin typeface="+mj-lt"/>
              </a:defRPr>
            </a:lvl1pPr>
          </a:lstStyle>
          <a:p>
            <a:pPr lvl="0" rtl="0"/>
            <a:r>
              <a:rPr lang="tr-TR" noProof="0"/>
              <a:t>Alt başlık eklemek için tıklayın</a:t>
            </a:r>
          </a:p>
        </p:txBody>
      </p:sp>
    </p:spTree>
    <p:extLst>
      <p:ext uri="{BB962C8B-B14F-4D97-AF65-F5344CB8AC3E}">
        <p14:creationId xmlns:p14="http://schemas.microsoft.com/office/powerpoint/2010/main" val="857263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Çözüm">
    <p:bg>
      <p:bgPr>
        <a:solidFill>
          <a:schemeClr val="bg1">
            <a:lumMod val="50000"/>
          </a:schemeClr>
        </a:solidFill>
        <a:effectLst/>
      </p:bgPr>
    </p:bg>
    <p:spTree>
      <p:nvGrpSpPr>
        <p:cNvPr id="1" name=""/>
        <p:cNvGrpSpPr/>
        <p:nvPr/>
      </p:nvGrpSpPr>
      <p:grpSpPr>
        <a:xfrm>
          <a:off x="0" y="0"/>
          <a:ext cx="0" cy="0"/>
          <a:chOff x="0" y="0"/>
          <a:chExt cx="0" cy="0"/>
        </a:xfrm>
      </p:grpSpPr>
      <p:sp>
        <p:nvSpPr>
          <p:cNvPr id="5" name="Tarih Yer Tutucusu 4">
            <a:extLst>
              <a:ext uri="{FF2B5EF4-FFF2-40B4-BE49-F238E27FC236}">
                <a16:creationId xmlns:a16="http://schemas.microsoft.com/office/drawing/2014/main" id="{92A1422C-C630-4C48-A1BD-5097502AC0D2}"/>
              </a:ext>
            </a:extLst>
          </p:cNvPr>
          <p:cNvSpPr>
            <a:spLocks noGrp="1"/>
          </p:cNvSpPr>
          <p:nvPr>
            <p:ph type="dt" sz="half" idx="10"/>
          </p:nvPr>
        </p:nvSpPr>
        <p:spPr/>
        <p:txBody>
          <a:bodyPr rtlCol="0"/>
          <a:lstStyle>
            <a:lvl1pPr>
              <a:defRPr>
                <a:solidFill>
                  <a:schemeClr val="bg1"/>
                </a:solidFill>
              </a:defRPr>
            </a:lvl1pPr>
          </a:lstStyle>
          <a:p>
            <a:pPr rtl="0"/>
            <a:r>
              <a:rPr lang="tr-TR" noProof="0"/>
              <a:t>03/08/20XX</a:t>
            </a:r>
          </a:p>
        </p:txBody>
      </p:sp>
      <p:sp>
        <p:nvSpPr>
          <p:cNvPr id="6" name="Alt Bilgi Yer Tutucusu 5">
            <a:extLst>
              <a:ext uri="{FF2B5EF4-FFF2-40B4-BE49-F238E27FC236}">
                <a16:creationId xmlns:a16="http://schemas.microsoft.com/office/drawing/2014/main" id="{AEAF124C-643E-4BA6-9FF7-DFF06D9A9814}"/>
              </a:ext>
            </a:extLst>
          </p:cNvPr>
          <p:cNvSpPr>
            <a:spLocks noGrp="1"/>
          </p:cNvSpPr>
          <p:nvPr>
            <p:ph type="ftr" sz="quarter" idx="11"/>
          </p:nvPr>
        </p:nvSpPr>
        <p:spPr/>
        <p:txBody>
          <a:bodyPr rtlCol="0"/>
          <a:lstStyle>
            <a:lvl1pPr>
              <a:defRPr>
                <a:solidFill>
                  <a:schemeClr val="bg1"/>
                </a:solidFill>
              </a:defRPr>
            </a:lvl1pPr>
          </a:lstStyle>
          <a:p>
            <a:pPr rtl="0"/>
            <a:r>
              <a:rPr lang="tr-TR" noProof="0"/>
              <a:t>SUNUM DESTESİ</a:t>
            </a:r>
          </a:p>
        </p:txBody>
      </p:sp>
      <p:sp>
        <p:nvSpPr>
          <p:cNvPr id="7" name="Slayt Numarası Yer Tutucusu 6">
            <a:extLst>
              <a:ext uri="{FF2B5EF4-FFF2-40B4-BE49-F238E27FC236}">
                <a16:creationId xmlns:a16="http://schemas.microsoft.com/office/drawing/2014/main" id="{514ACCC8-5EF3-4F6A-B7EC-5208088FBA08}"/>
              </a:ext>
            </a:extLst>
          </p:cNvPr>
          <p:cNvSpPr>
            <a:spLocks noGrp="1"/>
          </p:cNvSpPr>
          <p:nvPr>
            <p:ph type="sldNum" sz="quarter" idx="12"/>
          </p:nvPr>
        </p:nvSpPr>
        <p:spPr/>
        <p:txBody>
          <a:bodyPr rtlCol="0"/>
          <a:lstStyle>
            <a:lvl1pPr>
              <a:defRPr>
                <a:solidFill>
                  <a:schemeClr val="bg1"/>
                </a:solidFill>
              </a:defRPr>
            </a:lvl1pPr>
          </a:lstStyle>
          <a:p>
            <a:pPr rtl="0"/>
            <a:fld id="{4F6357DA-28E9-40D3-918C-4D14E8263D81}" type="slidenum">
              <a:rPr lang="tr-TR" noProof="0" smtClean="0"/>
              <a:pPr/>
              <a:t>‹#›</a:t>
            </a:fld>
            <a:endParaRPr lang="tr-TR" noProof="0"/>
          </a:p>
        </p:txBody>
      </p:sp>
      <p:sp>
        <p:nvSpPr>
          <p:cNvPr id="8" name="Başlık 1">
            <a:extLst>
              <a:ext uri="{FF2B5EF4-FFF2-40B4-BE49-F238E27FC236}">
                <a16:creationId xmlns:a16="http://schemas.microsoft.com/office/drawing/2014/main" id="{DAD665EC-5C19-4FBE-8A06-0D1AA7483EF7}"/>
              </a:ext>
            </a:extLst>
          </p:cNvPr>
          <p:cNvSpPr>
            <a:spLocks noGrp="1"/>
          </p:cNvSpPr>
          <p:nvPr>
            <p:ph type="ctrTitle" hasCustomPrompt="1"/>
          </p:nvPr>
        </p:nvSpPr>
        <p:spPr>
          <a:xfrm>
            <a:off x="1360714" y="594360"/>
            <a:ext cx="9993085" cy="892630"/>
          </a:xfrm>
          <a:prstGeom prst="rect">
            <a:avLst/>
          </a:prstGeom>
        </p:spPr>
        <p:txBody>
          <a:bodyPr rtlCol="0" anchor="ctr"/>
          <a:lstStyle>
            <a:lvl1pPr algn="ctr">
              <a:defRPr sz="2200" b="1" cap="all" spc="200" baseline="0">
                <a:solidFill>
                  <a:schemeClr val="bg1"/>
                </a:solidFill>
                <a:latin typeface="+mj-lt"/>
              </a:defRPr>
            </a:lvl1pPr>
          </a:lstStyle>
          <a:p>
            <a:pPr rtl="0"/>
            <a:r>
              <a:rPr lang="tr-TR" noProof="0"/>
              <a:t>Başlık eklemek için tıklayın</a:t>
            </a:r>
          </a:p>
        </p:txBody>
      </p:sp>
      <p:sp>
        <p:nvSpPr>
          <p:cNvPr id="9" name="Alt Başlık 2">
            <a:extLst>
              <a:ext uri="{FF2B5EF4-FFF2-40B4-BE49-F238E27FC236}">
                <a16:creationId xmlns:a16="http://schemas.microsoft.com/office/drawing/2014/main" id="{089BE564-7E4F-4A70-9321-1F1BB911BABC}"/>
              </a:ext>
            </a:extLst>
          </p:cNvPr>
          <p:cNvSpPr>
            <a:spLocks noGrp="1"/>
          </p:cNvSpPr>
          <p:nvPr>
            <p:ph type="subTitle" idx="1" hasCustomPrompt="1"/>
          </p:nvPr>
        </p:nvSpPr>
        <p:spPr>
          <a:xfrm>
            <a:off x="707573" y="2935224"/>
            <a:ext cx="2383973" cy="1583142"/>
          </a:xfrm>
          <a:prstGeom prst="rect">
            <a:avLst/>
          </a:prstGeom>
        </p:spPr>
        <p:txBody>
          <a:bodyPr rtlCol="0"/>
          <a:lstStyle>
            <a:lvl1pPr marL="0" indent="0" algn="ctr">
              <a:lnSpc>
                <a:spcPct val="125000"/>
              </a:lnSpc>
              <a:spcBef>
                <a:spcPts val="0"/>
              </a:spcBef>
              <a:buNone/>
              <a:defRPr sz="1400" spc="100" baseline="0">
                <a:solidFill>
                  <a:schemeClr val="accent6">
                    <a:lumMod val="10000"/>
                    <a:lumOff val="90000"/>
                  </a:schemeClr>
                </a:solidFill>
                <a:latin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Metin eklemek için tıklayın</a:t>
            </a:r>
          </a:p>
        </p:txBody>
      </p:sp>
      <p:sp>
        <p:nvSpPr>
          <p:cNvPr id="16" name="Metin Yer Tutucusu 15">
            <a:extLst>
              <a:ext uri="{FF2B5EF4-FFF2-40B4-BE49-F238E27FC236}">
                <a16:creationId xmlns:a16="http://schemas.microsoft.com/office/drawing/2014/main" id="{1821488E-83E5-4683-8C32-9E4E97E57CDB}"/>
              </a:ext>
            </a:extLst>
          </p:cNvPr>
          <p:cNvSpPr>
            <a:spLocks noGrp="1"/>
          </p:cNvSpPr>
          <p:nvPr>
            <p:ph type="body" sz="quarter" idx="13" hasCustomPrompt="1"/>
          </p:nvPr>
        </p:nvSpPr>
        <p:spPr>
          <a:xfrm>
            <a:off x="707573" y="2569464"/>
            <a:ext cx="2383973" cy="464399"/>
          </a:xfrm>
          <a:prstGeom prst="rect">
            <a:avLst/>
          </a:prstGeom>
        </p:spPr>
        <p:txBody>
          <a:bodyPr rtlCol="0" anchor="ctr"/>
          <a:lstStyle>
            <a:lvl1pPr marL="0" indent="0" algn="ctr">
              <a:buNone/>
              <a:defRPr sz="1400" b="1" cap="all" spc="200" baseline="0">
                <a:solidFill>
                  <a:schemeClr val="bg1"/>
                </a:solidFill>
                <a:latin typeface="+mj-lt"/>
              </a:defRPr>
            </a:lvl1pPr>
          </a:lstStyle>
          <a:p>
            <a:pPr lvl="0" rtl="0"/>
            <a:r>
              <a:rPr lang="tr-TR" noProof="0"/>
              <a:t>Alt başlık eklemek için tıklayın</a:t>
            </a:r>
          </a:p>
        </p:txBody>
      </p:sp>
      <p:sp>
        <p:nvSpPr>
          <p:cNvPr id="31" name="Metin Yer Tutucusu 30">
            <a:extLst>
              <a:ext uri="{FF2B5EF4-FFF2-40B4-BE49-F238E27FC236}">
                <a16:creationId xmlns:a16="http://schemas.microsoft.com/office/drawing/2014/main" id="{14EE872B-A4DD-4519-AFD8-36F6339BAB44}"/>
              </a:ext>
            </a:extLst>
          </p:cNvPr>
          <p:cNvSpPr>
            <a:spLocks noGrp="1"/>
          </p:cNvSpPr>
          <p:nvPr>
            <p:ph type="body" sz="quarter" idx="14" hasCustomPrompt="1"/>
          </p:nvPr>
        </p:nvSpPr>
        <p:spPr>
          <a:xfrm>
            <a:off x="3494316" y="2935224"/>
            <a:ext cx="2383972" cy="1549920"/>
          </a:xfrm>
          <a:prstGeom prst="rect">
            <a:avLst/>
          </a:prstGeom>
        </p:spPr>
        <p:txBody>
          <a:bodyPr rtlCol="0"/>
          <a:lstStyle>
            <a:lvl1pPr marL="0" indent="0" algn="ctr">
              <a:lnSpc>
                <a:spcPct val="125000"/>
              </a:lnSpc>
              <a:spcBef>
                <a:spcPts val="0"/>
              </a:spcBef>
              <a:buNone/>
              <a:defRPr sz="1400" spc="100" baseline="0">
                <a:solidFill>
                  <a:schemeClr val="bg1"/>
                </a:solidFill>
                <a:latin typeface="Times New Roman" panose="02020603050405020304" pitchFamily="18" charset="0"/>
              </a:defRPr>
            </a:lvl1pPr>
          </a:lstStyle>
          <a:p>
            <a:pPr lvl="0" rtl="0"/>
            <a:r>
              <a:rPr lang="tr-TR" noProof="0"/>
              <a:t>Metin eklemek için tıklayın</a:t>
            </a:r>
          </a:p>
        </p:txBody>
      </p:sp>
      <p:sp>
        <p:nvSpPr>
          <p:cNvPr id="32" name="Metin Yer Tutucusu 15">
            <a:extLst>
              <a:ext uri="{FF2B5EF4-FFF2-40B4-BE49-F238E27FC236}">
                <a16:creationId xmlns:a16="http://schemas.microsoft.com/office/drawing/2014/main" id="{1577DCED-2EF9-4095-B443-E1D09F96DE16}"/>
              </a:ext>
            </a:extLst>
          </p:cNvPr>
          <p:cNvSpPr>
            <a:spLocks noGrp="1"/>
          </p:cNvSpPr>
          <p:nvPr>
            <p:ph type="body" sz="quarter" idx="15" hasCustomPrompt="1"/>
          </p:nvPr>
        </p:nvSpPr>
        <p:spPr>
          <a:xfrm>
            <a:off x="3494316" y="2569464"/>
            <a:ext cx="2383972" cy="464399"/>
          </a:xfrm>
          <a:prstGeom prst="rect">
            <a:avLst/>
          </a:prstGeom>
        </p:spPr>
        <p:txBody>
          <a:bodyPr rtlCol="0" anchor="ctr"/>
          <a:lstStyle>
            <a:lvl1pPr marL="0" indent="0" algn="ctr">
              <a:buNone/>
              <a:defRPr sz="1400" b="1" cap="all" spc="200" baseline="0">
                <a:solidFill>
                  <a:schemeClr val="bg1"/>
                </a:solidFill>
                <a:latin typeface="+mj-lt"/>
              </a:defRPr>
            </a:lvl1pPr>
          </a:lstStyle>
          <a:p>
            <a:pPr lvl="0" rtl="0"/>
            <a:r>
              <a:rPr lang="tr-TR" noProof="0"/>
              <a:t>Alt başlık eklemek için tıklayın</a:t>
            </a:r>
          </a:p>
        </p:txBody>
      </p:sp>
      <p:sp>
        <p:nvSpPr>
          <p:cNvPr id="33" name="Metin Yer Tutucusu 30">
            <a:extLst>
              <a:ext uri="{FF2B5EF4-FFF2-40B4-BE49-F238E27FC236}">
                <a16:creationId xmlns:a16="http://schemas.microsoft.com/office/drawing/2014/main" id="{0638478C-F9BC-4D44-96AB-486806CC9C2D}"/>
              </a:ext>
            </a:extLst>
          </p:cNvPr>
          <p:cNvSpPr>
            <a:spLocks noGrp="1"/>
          </p:cNvSpPr>
          <p:nvPr>
            <p:ph type="body" sz="quarter" idx="16" hasCustomPrompt="1"/>
          </p:nvPr>
        </p:nvSpPr>
        <p:spPr>
          <a:xfrm>
            <a:off x="6281057" y="2935224"/>
            <a:ext cx="2383973" cy="1549920"/>
          </a:xfrm>
          <a:prstGeom prst="rect">
            <a:avLst/>
          </a:prstGeom>
        </p:spPr>
        <p:txBody>
          <a:bodyPr rtlCol="0"/>
          <a:lstStyle>
            <a:lvl1pPr marL="0" indent="0" algn="ctr">
              <a:lnSpc>
                <a:spcPct val="125000"/>
              </a:lnSpc>
              <a:spcBef>
                <a:spcPts val="0"/>
              </a:spcBef>
              <a:buNone/>
              <a:defRPr sz="1400" spc="100" baseline="0">
                <a:solidFill>
                  <a:schemeClr val="bg1"/>
                </a:solidFill>
                <a:latin typeface="Times New Roman" panose="02020603050405020304" pitchFamily="18" charset="0"/>
              </a:defRPr>
            </a:lvl1pPr>
          </a:lstStyle>
          <a:p>
            <a:pPr lvl="0" rtl="0"/>
            <a:r>
              <a:rPr lang="tr-TR" noProof="0"/>
              <a:t>Metin eklemek için tıklayın</a:t>
            </a:r>
          </a:p>
        </p:txBody>
      </p:sp>
      <p:sp>
        <p:nvSpPr>
          <p:cNvPr id="34" name="Metin Yer Tutucusu 15">
            <a:extLst>
              <a:ext uri="{FF2B5EF4-FFF2-40B4-BE49-F238E27FC236}">
                <a16:creationId xmlns:a16="http://schemas.microsoft.com/office/drawing/2014/main" id="{7CA913FF-6AA8-4452-95D6-DAE89F1071CC}"/>
              </a:ext>
            </a:extLst>
          </p:cNvPr>
          <p:cNvSpPr>
            <a:spLocks noGrp="1"/>
          </p:cNvSpPr>
          <p:nvPr>
            <p:ph type="body" sz="quarter" idx="17" hasCustomPrompt="1"/>
          </p:nvPr>
        </p:nvSpPr>
        <p:spPr>
          <a:xfrm>
            <a:off x="6281057" y="2569464"/>
            <a:ext cx="2383973" cy="464399"/>
          </a:xfrm>
          <a:prstGeom prst="rect">
            <a:avLst/>
          </a:prstGeom>
        </p:spPr>
        <p:txBody>
          <a:bodyPr rtlCol="0" anchor="ctr"/>
          <a:lstStyle>
            <a:lvl1pPr marL="0" indent="0" algn="ctr">
              <a:buNone/>
              <a:defRPr sz="1400" b="1" cap="all" spc="200" baseline="0">
                <a:solidFill>
                  <a:schemeClr val="bg1"/>
                </a:solidFill>
                <a:latin typeface="+mj-lt"/>
              </a:defRPr>
            </a:lvl1pPr>
          </a:lstStyle>
          <a:p>
            <a:pPr lvl="0" rtl="0"/>
            <a:r>
              <a:rPr lang="tr-TR" noProof="0"/>
              <a:t>Alt başlık eklemek için tıklayın</a:t>
            </a:r>
          </a:p>
        </p:txBody>
      </p:sp>
      <p:sp>
        <p:nvSpPr>
          <p:cNvPr id="35" name="Metin Yer Tutucusu 30">
            <a:extLst>
              <a:ext uri="{FF2B5EF4-FFF2-40B4-BE49-F238E27FC236}">
                <a16:creationId xmlns:a16="http://schemas.microsoft.com/office/drawing/2014/main" id="{513D6F39-D316-4BC6-872C-70B2AEABF2D9}"/>
              </a:ext>
            </a:extLst>
          </p:cNvPr>
          <p:cNvSpPr>
            <a:spLocks noGrp="1"/>
          </p:cNvSpPr>
          <p:nvPr>
            <p:ph type="body" sz="quarter" idx="18" hasCustomPrompt="1"/>
          </p:nvPr>
        </p:nvSpPr>
        <p:spPr>
          <a:xfrm>
            <a:off x="9067800" y="2935224"/>
            <a:ext cx="2383972" cy="1549920"/>
          </a:xfrm>
          <a:prstGeom prst="rect">
            <a:avLst/>
          </a:prstGeom>
        </p:spPr>
        <p:txBody>
          <a:bodyPr rtlCol="0"/>
          <a:lstStyle>
            <a:lvl1pPr marL="0" indent="0" algn="ctr">
              <a:lnSpc>
                <a:spcPct val="125000"/>
              </a:lnSpc>
              <a:spcBef>
                <a:spcPts val="0"/>
              </a:spcBef>
              <a:buNone/>
              <a:defRPr sz="1400" spc="100" baseline="0">
                <a:solidFill>
                  <a:schemeClr val="bg1"/>
                </a:solidFill>
                <a:latin typeface="Times New Roman" panose="02020603050405020304" pitchFamily="18" charset="0"/>
              </a:defRPr>
            </a:lvl1pPr>
          </a:lstStyle>
          <a:p>
            <a:pPr lvl="0" rtl="0"/>
            <a:r>
              <a:rPr lang="tr-TR" noProof="0"/>
              <a:t>Metin eklemek için tıklayın</a:t>
            </a:r>
          </a:p>
        </p:txBody>
      </p:sp>
      <p:sp>
        <p:nvSpPr>
          <p:cNvPr id="36" name="Metin Yer Tutucusu 15">
            <a:extLst>
              <a:ext uri="{FF2B5EF4-FFF2-40B4-BE49-F238E27FC236}">
                <a16:creationId xmlns:a16="http://schemas.microsoft.com/office/drawing/2014/main" id="{812D9D34-44F4-4272-B889-6A16352E6CBE}"/>
              </a:ext>
            </a:extLst>
          </p:cNvPr>
          <p:cNvSpPr>
            <a:spLocks noGrp="1"/>
          </p:cNvSpPr>
          <p:nvPr>
            <p:ph type="body" sz="quarter" idx="19" hasCustomPrompt="1"/>
          </p:nvPr>
        </p:nvSpPr>
        <p:spPr>
          <a:xfrm>
            <a:off x="9067800" y="2569464"/>
            <a:ext cx="2383972" cy="464399"/>
          </a:xfrm>
          <a:prstGeom prst="rect">
            <a:avLst/>
          </a:prstGeom>
        </p:spPr>
        <p:txBody>
          <a:bodyPr rtlCol="0" anchor="ctr"/>
          <a:lstStyle>
            <a:lvl1pPr marL="0" indent="0" algn="ctr">
              <a:buNone/>
              <a:defRPr sz="1400" b="1" kern="1200" cap="all" spc="200" baseline="0">
                <a:solidFill>
                  <a:schemeClr val="bg1"/>
                </a:solidFill>
                <a:latin typeface="+mj-lt"/>
              </a:defRPr>
            </a:lvl1pPr>
          </a:lstStyle>
          <a:p>
            <a:pPr lvl="0" rtl="0"/>
            <a:r>
              <a:rPr lang="tr-TR" noProof="0"/>
              <a:t>Alt başlık eklemek için tıklayın</a:t>
            </a:r>
          </a:p>
        </p:txBody>
      </p:sp>
    </p:spTree>
    <p:extLst>
      <p:ext uri="{BB962C8B-B14F-4D97-AF65-F5344CB8AC3E}">
        <p14:creationId xmlns:p14="http://schemas.microsoft.com/office/powerpoint/2010/main" val="529233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Ürüne Genel Bakış">
    <p:bg>
      <p:bgPr>
        <a:solidFill>
          <a:schemeClr val="accent1"/>
        </a:solidFill>
        <a:effectLst/>
      </p:bgPr>
    </p:bg>
    <p:spTree>
      <p:nvGrpSpPr>
        <p:cNvPr id="1" name=""/>
        <p:cNvGrpSpPr/>
        <p:nvPr/>
      </p:nvGrpSpPr>
      <p:grpSpPr>
        <a:xfrm>
          <a:off x="0" y="0"/>
          <a:ext cx="0" cy="0"/>
          <a:chOff x="0" y="0"/>
          <a:chExt cx="0" cy="0"/>
        </a:xfrm>
      </p:grpSpPr>
      <p:sp>
        <p:nvSpPr>
          <p:cNvPr id="19" name="Resim Yer Tutucusu 7">
            <a:extLst>
              <a:ext uri="{FF2B5EF4-FFF2-40B4-BE49-F238E27FC236}">
                <a16:creationId xmlns:a16="http://schemas.microsoft.com/office/drawing/2014/main" id="{FE652442-8170-498C-A898-AF94B2DD1175}"/>
              </a:ext>
            </a:extLst>
          </p:cNvPr>
          <p:cNvSpPr>
            <a:spLocks noGrp="1"/>
          </p:cNvSpPr>
          <p:nvPr>
            <p:ph type="pic" sz="quarter" idx="13" hasCustomPrompt="1"/>
          </p:nvPr>
        </p:nvSpPr>
        <p:spPr>
          <a:xfrm>
            <a:off x="6862439" y="0"/>
            <a:ext cx="5328822" cy="6858000"/>
          </a:xfrm>
          <a:prstGeom prst="rect">
            <a:avLst/>
          </a:prstGeom>
        </p:spPr>
        <p:txBody>
          <a:bodyPr rtlCol="0"/>
          <a:lstStyle>
            <a:lvl1pPr marL="0" indent="0" algn="ctr">
              <a:buNone/>
              <a:defRPr>
                <a:solidFill>
                  <a:schemeClr val="accent6">
                    <a:lumMod val="10000"/>
                    <a:lumOff val="90000"/>
                  </a:schemeClr>
                </a:solidFill>
                <a:latin typeface="Times New Roman" panose="02020603050405020304" pitchFamily="18" charset="0"/>
              </a:defRPr>
            </a:lvl1pPr>
          </a:lstStyle>
          <a:p>
            <a:pPr rtl="0"/>
            <a:r>
              <a:rPr lang="tr-TR" noProof="0"/>
              <a:t>Fotoğraf eklemek için tıklayın</a:t>
            </a:r>
          </a:p>
        </p:txBody>
      </p:sp>
      <p:sp>
        <p:nvSpPr>
          <p:cNvPr id="7" name="Tarih Yer Tutucusu 6">
            <a:extLst>
              <a:ext uri="{FF2B5EF4-FFF2-40B4-BE49-F238E27FC236}">
                <a16:creationId xmlns:a16="http://schemas.microsoft.com/office/drawing/2014/main" id="{3270AEB0-C94B-4451-9167-6BD905C0F451}"/>
              </a:ext>
            </a:extLst>
          </p:cNvPr>
          <p:cNvSpPr>
            <a:spLocks noGrp="1"/>
          </p:cNvSpPr>
          <p:nvPr>
            <p:ph type="dt" sz="half" idx="10"/>
          </p:nvPr>
        </p:nvSpPr>
        <p:spPr/>
        <p:txBody>
          <a:bodyPr rtlCol="0"/>
          <a:lstStyle>
            <a:lvl1pPr>
              <a:defRPr>
                <a:solidFill>
                  <a:schemeClr val="accent3"/>
                </a:solidFill>
              </a:defRPr>
            </a:lvl1pPr>
          </a:lstStyle>
          <a:p>
            <a:pPr rtl="0"/>
            <a:r>
              <a:rPr lang="tr-TR" noProof="0"/>
              <a:t>03/08/20XX</a:t>
            </a:r>
          </a:p>
        </p:txBody>
      </p:sp>
      <p:sp>
        <p:nvSpPr>
          <p:cNvPr id="8" name="Alt Bilgi Yer Tutucusu 7">
            <a:extLst>
              <a:ext uri="{FF2B5EF4-FFF2-40B4-BE49-F238E27FC236}">
                <a16:creationId xmlns:a16="http://schemas.microsoft.com/office/drawing/2014/main" id="{972ADD39-75F0-48ED-9F83-7301863941C4}"/>
              </a:ext>
            </a:extLst>
          </p:cNvPr>
          <p:cNvSpPr>
            <a:spLocks noGrp="1"/>
          </p:cNvSpPr>
          <p:nvPr>
            <p:ph type="ftr" sz="quarter" idx="11"/>
          </p:nvPr>
        </p:nvSpPr>
        <p:spPr/>
        <p:txBody>
          <a:bodyPr rtlCol="0"/>
          <a:lstStyle>
            <a:lvl1pPr>
              <a:defRPr>
                <a:solidFill>
                  <a:schemeClr val="accent3"/>
                </a:solidFill>
              </a:defRPr>
            </a:lvl1pPr>
          </a:lstStyle>
          <a:p>
            <a:pPr rtl="0"/>
            <a:r>
              <a:rPr lang="tr-TR" noProof="0"/>
              <a:t>SUNUM DESTESİ</a:t>
            </a:r>
          </a:p>
        </p:txBody>
      </p:sp>
      <p:sp>
        <p:nvSpPr>
          <p:cNvPr id="9" name="Slayt Numarası Yer Tutucusu 8">
            <a:extLst>
              <a:ext uri="{FF2B5EF4-FFF2-40B4-BE49-F238E27FC236}">
                <a16:creationId xmlns:a16="http://schemas.microsoft.com/office/drawing/2014/main" id="{7446418F-6895-486C-A333-AE3A509B7A5B}"/>
              </a:ext>
            </a:extLst>
          </p:cNvPr>
          <p:cNvSpPr>
            <a:spLocks noGrp="1"/>
          </p:cNvSpPr>
          <p:nvPr>
            <p:ph type="sldNum" sz="quarter" idx="12"/>
          </p:nvPr>
        </p:nvSpPr>
        <p:spPr/>
        <p:txBody>
          <a:bodyPr rtlCol="0"/>
          <a:lstStyle>
            <a:lvl1pPr>
              <a:defRPr>
                <a:solidFill>
                  <a:schemeClr val="bg1">
                    <a:lumMod val="95000"/>
                  </a:schemeClr>
                </a:solidFill>
              </a:defRPr>
            </a:lvl1pPr>
          </a:lstStyle>
          <a:p>
            <a:pPr rtl="0"/>
            <a:fld id="{4F6357DA-28E9-40D3-918C-4D14E8263D81}" type="slidenum">
              <a:rPr lang="tr-TR" noProof="0" smtClean="0"/>
              <a:pPr/>
              <a:t>‹#›</a:t>
            </a:fld>
            <a:endParaRPr lang="tr-TR" noProof="0"/>
          </a:p>
        </p:txBody>
      </p:sp>
      <p:sp>
        <p:nvSpPr>
          <p:cNvPr id="5" name="Alt Başlık 2">
            <a:extLst>
              <a:ext uri="{FF2B5EF4-FFF2-40B4-BE49-F238E27FC236}">
                <a16:creationId xmlns:a16="http://schemas.microsoft.com/office/drawing/2014/main" id="{AFEC7295-AA7A-4373-AFCC-01672D79269F}"/>
              </a:ext>
            </a:extLst>
          </p:cNvPr>
          <p:cNvSpPr>
            <a:spLocks noGrp="1"/>
          </p:cNvSpPr>
          <p:nvPr>
            <p:ph type="subTitle" idx="1" hasCustomPrompt="1"/>
          </p:nvPr>
        </p:nvSpPr>
        <p:spPr>
          <a:xfrm>
            <a:off x="838200" y="2154063"/>
            <a:ext cx="2383973" cy="1452926"/>
          </a:xfrm>
          <a:prstGeom prst="rect">
            <a:avLst/>
          </a:prstGeom>
        </p:spPr>
        <p:txBody>
          <a:bodyPr rtlCol="0"/>
          <a:lstStyle>
            <a:lvl1pPr marL="0" indent="0" algn="l">
              <a:lnSpc>
                <a:spcPct val="125000"/>
              </a:lnSpc>
              <a:spcBef>
                <a:spcPts val="0"/>
              </a:spcBef>
              <a:buNone/>
              <a:defRPr sz="1400" spc="100" baseline="0">
                <a:solidFill>
                  <a:schemeClr val="accent6">
                    <a:lumMod val="10000"/>
                    <a:lumOff val="90000"/>
                  </a:schemeClr>
                </a:solidFill>
                <a:latin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Metin eklemek için tıklayın</a:t>
            </a:r>
          </a:p>
        </p:txBody>
      </p:sp>
      <p:sp>
        <p:nvSpPr>
          <p:cNvPr id="6" name="Metin Yer Tutucusu 15">
            <a:extLst>
              <a:ext uri="{FF2B5EF4-FFF2-40B4-BE49-F238E27FC236}">
                <a16:creationId xmlns:a16="http://schemas.microsoft.com/office/drawing/2014/main" id="{598ED1F4-A00A-4498-9EE6-005CF2D8FA7F}"/>
              </a:ext>
            </a:extLst>
          </p:cNvPr>
          <p:cNvSpPr>
            <a:spLocks noGrp="1"/>
          </p:cNvSpPr>
          <p:nvPr>
            <p:ph type="body" sz="quarter" idx="14" hasCustomPrompt="1"/>
          </p:nvPr>
        </p:nvSpPr>
        <p:spPr>
          <a:xfrm>
            <a:off x="838200" y="1787638"/>
            <a:ext cx="2383973" cy="464399"/>
          </a:xfrm>
          <a:prstGeom prst="rect">
            <a:avLst/>
          </a:prstGeom>
        </p:spPr>
        <p:txBody>
          <a:bodyPr rtlCol="0" anchor="ctr"/>
          <a:lstStyle>
            <a:lvl1pPr marL="0" indent="0" algn="l">
              <a:buNone/>
              <a:defRPr sz="1400" b="1" cap="all" spc="200" baseline="0">
                <a:solidFill>
                  <a:schemeClr val="bg1"/>
                </a:solidFill>
                <a:latin typeface="+mj-lt"/>
              </a:defRPr>
            </a:lvl1pPr>
          </a:lstStyle>
          <a:p>
            <a:pPr lvl="0" rtl="0"/>
            <a:r>
              <a:rPr lang="tr-TR" noProof="0"/>
              <a:t>Alt başlık eklemek için tıklayın</a:t>
            </a:r>
          </a:p>
        </p:txBody>
      </p:sp>
      <p:sp>
        <p:nvSpPr>
          <p:cNvPr id="10" name="Metin Yer Tutucusu 30">
            <a:extLst>
              <a:ext uri="{FF2B5EF4-FFF2-40B4-BE49-F238E27FC236}">
                <a16:creationId xmlns:a16="http://schemas.microsoft.com/office/drawing/2014/main" id="{CF8F506C-096D-434B-8C0A-B784CA4AC7A9}"/>
              </a:ext>
            </a:extLst>
          </p:cNvPr>
          <p:cNvSpPr>
            <a:spLocks noGrp="1"/>
          </p:cNvSpPr>
          <p:nvPr>
            <p:ph type="body" sz="quarter" idx="15" hasCustomPrompt="1"/>
          </p:nvPr>
        </p:nvSpPr>
        <p:spPr>
          <a:xfrm>
            <a:off x="3548746" y="2154063"/>
            <a:ext cx="2383972" cy="1422437"/>
          </a:xfrm>
          <a:prstGeom prst="rect">
            <a:avLst/>
          </a:prstGeom>
        </p:spPr>
        <p:txBody>
          <a:bodyPr rtlCol="0"/>
          <a:lstStyle>
            <a:lvl1pPr marL="0" indent="0" algn="l">
              <a:lnSpc>
                <a:spcPct val="125000"/>
              </a:lnSpc>
              <a:spcBef>
                <a:spcPts val="0"/>
              </a:spcBef>
              <a:buNone/>
              <a:defRPr sz="1400" spc="100" baseline="0">
                <a:solidFill>
                  <a:schemeClr val="bg1"/>
                </a:solidFill>
                <a:latin typeface="Times New Roman" panose="02020603050405020304" pitchFamily="18" charset="0"/>
              </a:defRPr>
            </a:lvl1pPr>
          </a:lstStyle>
          <a:p>
            <a:pPr lvl="0" rtl="0"/>
            <a:r>
              <a:rPr lang="tr-TR" noProof="0"/>
              <a:t>Metin eklemek için tıklayın</a:t>
            </a:r>
          </a:p>
        </p:txBody>
      </p:sp>
      <p:sp>
        <p:nvSpPr>
          <p:cNvPr id="11" name="Metin Yer Tutucusu 15">
            <a:extLst>
              <a:ext uri="{FF2B5EF4-FFF2-40B4-BE49-F238E27FC236}">
                <a16:creationId xmlns:a16="http://schemas.microsoft.com/office/drawing/2014/main" id="{1DC47ED6-4130-40E7-8FC9-D611942ACAA4}"/>
              </a:ext>
            </a:extLst>
          </p:cNvPr>
          <p:cNvSpPr>
            <a:spLocks noGrp="1"/>
          </p:cNvSpPr>
          <p:nvPr>
            <p:ph type="body" sz="quarter" idx="16" hasCustomPrompt="1"/>
          </p:nvPr>
        </p:nvSpPr>
        <p:spPr>
          <a:xfrm>
            <a:off x="3548746" y="1787638"/>
            <a:ext cx="2383972" cy="464399"/>
          </a:xfrm>
          <a:prstGeom prst="rect">
            <a:avLst/>
          </a:prstGeom>
        </p:spPr>
        <p:txBody>
          <a:bodyPr rtlCol="0" anchor="ctr"/>
          <a:lstStyle>
            <a:lvl1pPr marL="0" indent="0" algn="l">
              <a:buNone/>
              <a:defRPr sz="1400" b="1" cap="all" spc="200" baseline="0">
                <a:solidFill>
                  <a:schemeClr val="bg1"/>
                </a:solidFill>
                <a:latin typeface="+mj-lt"/>
              </a:defRPr>
            </a:lvl1pPr>
          </a:lstStyle>
          <a:p>
            <a:pPr lvl="0" rtl="0"/>
            <a:r>
              <a:rPr lang="tr-TR" noProof="0"/>
              <a:t>Alt başlık eklemek için tıklayın</a:t>
            </a:r>
          </a:p>
        </p:txBody>
      </p:sp>
      <p:sp>
        <p:nvSpPr>
          <p:cNvPr id="12" name="Metin Yer Tutucusu 30">
            <a:extLst>
              <a:ext uri="{FF2B5EF4-FFF2-40B4-BE49-F238E27FC236}">
                <a16:creationId xmlns:a16="http://schemas.microsoft.com/office/drawing/2014/main" id="{ED4BD005-97C0-42DC-8C08-6B9F4DB00199}"/>
              </a:ext>
            </a:extLst>
          </p:cNvPr>
          <p:cNvSpPr>
            <a:spLocks noGrp="1"/>
          </p:cNvSpPr>
          <p:nvPr>
            <p:ph type="body" sz="quarter" idx="17" hasCustomPrompt="1"/>
          </p:nvPr>
        </p:nvSpPr>
        <p:spPr>
          <a:xfrm>
            <a:off x="838200" y="4415035"/>
            <a:ext cx="2383973" cy="1332622"/>
          </a:xfrm>
          <a:prstGeom prst="rect">
            <a:avLst/>
          </a:prstGeom>
        </p:spPr>
        <p:txBody>
          <a:bodyPr rtlCol="0"/>
          <a:lstStyle>
            <a:lvl1pPr marL="0" indent="0" algn="l">
              <a:lnSpc>
                <a:spcPct val="125000"/>
              </a:lnSpc>
              <a:spcBef>
                <a:spcPts val="0"/>
              </a:spcBef>
              <a:buNone/>
              <a:defRPr sz="1400" spc="100" baseline="0">
                <a:solidFill>
                  <a:schemeClr val="bg1"/>
                </a:solidFill>
                <a:latin typeface="Times New Roman" panose="02020603050405020304" pitchFamily="18" charset="0"/>
              </a:defRPr>
            </a:lvl1pPr>
          </a:lstStyle>
          <a:p>
            <a:pPr lvl="0" rtl="0"/>
            <a:r>
              <a:rPr lang="tr-TR" noProof="0"/>
              <a:t>Metin eklemek için tıklayın</a:t>
            </a:r>
          </a:p>
        </p:txBody>
      </p:sp>
      <p:sp>
        <p:nvSpPr>
          <p:cNvPr id="13" name="Metin Yer Tutucusu 15">
            <a:extLst>
              <a:ext uri="{FF2B5EF4-FFF2-40B4-BE49-F238E27FC236}">
                <a16:creationId xmlns:a16="http://schemas.microsoft.com/office/drawing/2014/main" id="{96E60615-9B40-4EAF-87C7-81C56B101A9B}"/>
              </a:ext>
            </a:extLst>
          </p:cNvPr>
          <p:cNvSpPr>
            <a:spLocks noGrp="1"/>
          </p:cNvSpPr>
          <p:nvPr>
            <p:ph type="body" sz="quarter" idx="18" hasCustomPrompt="1"/>
          </p:nvPr>
        </p:nvSpPr>
        <p:spPr>
          <a:xfrm>
            <a:off x="838200" y="4048610"/>
            <a:ext cx="2383973" cy="464399"/>
          </a:xfrm>
          <a:prstGeom prst="rect">
            <a:avLst/>
          </a:prstGeom>
        </p:spPr>
        <p:txBody>
          <a:bodyPr rtlCol="0" anchor="ctr"/>
          <a:lstStyle>
            <a:lvl1pPr marL="0" indent="0" algn="l">
              <a:buNone/>
              <a:defRPr sz="1400" b="1" cap="all" spc="200" baseline="0">
                <a:solidFill>
                  <a:schemeClr val="bg1"/>
                </a:solidFill>
                <a:latin typeface="+mj-lt"/>
              </a:defRPr>
            </a:lvl1pPr>
          </a:lstStyle>
          <a:p>
            <a:pPr lvl="0" rtl="0"/>
            <a:r>
              <a:rPr lang="tr-TR" noProof="0"/>
              <a:t>Alt başlık eklemek için tıklayın</a:t>
            </a:r>
          </a:p>
        </p:txBody>
      </p:sp>
      <p:sp>
        <p:nvSpPr>
          <p:cNvPr id="14" name="Metin Yer Tutucusu 30">
            <a:extLst>
              <a:ext uri="{FF2B5EF4-FFF2-40B4-BE49-F238E27FC236}">
                <a16:creationId xmlns:a16="http://schemas.microsoft.com/office/drawing/2014/main" id="{A88908D1-7E92-448F-A890-1C2E229F6C4F}"/>
              </a:ext>
            </a:extLst>
          </p:cNvPr>
          <p:cNvSpPr>
            <a:spLocks noGrp="1"/>
          </p:cNvSpPr>
          <p:nvPr>
            <p:ph type="body" sz="quarter" idx="19" hasCustomPrompt="1"/>
          </p:nvPr>
        </p:nvSpPr>
        <p:spPr>
          <a:xfrm>
            <a:off x="3548746" y="4415035"/>
            <a:ext cx="2383972" cy="1332622"/>
          </a:xfrm>
          <a:prstGeom prst="rect">
            <a:avLst/>
          </a:prstGeom>
        </p:spPr>
        <p:txBody>
          <a:bodyPr rtlCol="0"/>
          <a:lstStyle>
            <a:lvl1pPr marL="0" indent="0" algn="l">
              <a:lnSpc>
                <a:spcPct val="125000"/>
              </a:lnSpc>
              <a:spcBef>
                <a:spcPts val="0"/>
              </a:spcBef>
              <a:buNone/>
              <a:defRPr sz="1400" spc="100" baseline="0">
                <a:solidFill>
                  <a:schemeClr val="bg1"/>
                </a:solidFill>
                <a:latin typeface="Times New Roman" panose="02020603050405020304" pitchFamily="18" charset="0"/>
              </a:defRPr>
            </a:lvl1pPr>
          </a:lstStyle>
          <a:p>
            <a:pPr lvl="0" rtl="0"/>
            <a:r>
              <a:rPr lang="tr-TR" noProof="0"/>
              <a:t>Metin eklemek için tıklayın</a:t>
            </a:r>
          </a:p>
        </p:txBody>
      </p:sp>
      <p:sp>
        <p:nvSpPr>
          <p:cNvPr id="15" name="Metin Yer Tutucusu 15">
            <a:extLst>
              <a:ext uri="{FF2B5EF4-FFF2-40B4-BE49-F238E27FC236}">
                <a16:creationId xmlns:a16="http://schemas.microsoft.com/office/drawing/2014/main" id="{1BD5AD54-7BC4-4C94-BE3A-18B3144A2BB9}"/>
              </a:ext>
            </a:extLst>
          </p:cNvPr>
          <p:cNvSpPr>
            <a:spLocks noGrp="1"/>
          </p:cNvSpPr>
          <p:nvPr>
            <p:ph type="body" sz="quarter" idx="20" hasCustomPrompt="1"/>
          </p:nvPr>
        </p:nvSpPr>
        <p:spPr>
          <a:xfrm>
            <a:off x="3548746" y="4048610"/>
            <a:ext cx="2383972" cy="464399"/>
          </a:xfrm>
          <a:prstGeom prst="rect">
            <a:avLst/>
          </a:prstGeom>
        </p:spPr>
        <p:txBody>
          <a:bodyPr rtlCol="0" anchor="ctr"/>
          <a:lstStyle>
            <a:lvl1pPr marL="0" indent="0" algn="l">
              <a:buNone/>
              <a:defRPr sz="1400" b="1" kern="1200" cap="all" spc="200" baseline="0">
                <a:solidFill>
                  <a:schemeClr val="bg1"/>
                </a:solidFill>
                <a:latin typeface="+mj-lt"/>
              </a:defRPr>
            </a:lvl1pPr>
          </a:lstStyle>
          <a:p>
            <a:pPr lvl="0" rtl="0"/>
            <a:r>
              <a:rPr lang="tr-TR" noProof="0"/>
              <a:t>Alt başlık eklemek için tıklayın</a:t>
            </a:r>
          </a:p>
        </p:txBody>
      </p:sp>
      <p:sp>
        <p:nvSpPr>
          <p:cNvPr id="16" name="Başlık 1">
            <a:extLst>
              <a:ext uri="{FF2B5EF4-FFF2-40B4-BE49-F238E27FC236}">
                <a16:creationId xmlns:a16="http://schemas.microsoft.com/office/drawing/2014/main" id="{D3673029-D2A1-4074-ACCA-13D6DE34D6BC}"/>
              </a:ext>
            </a:extLst>
          </p:cNvPr>
          <p:cNvSpPr>
            <a:spLocks noGrp="1"/>
          </p:cNvSpPr>
          <p:nvPr>
            <p:ph type="ctrTitle" hasCustomPrompt="1"/>
          </p:nvPr>
        </p:nvSpPr>
        <p:spPr>
          <a:xfrm>
            <a:off x="838201" y="893045"/>
            <a:ext cx="5094517" cy="296676"/>
          </a:xfrm>
          <a:prstGeom prst="rect">
            <a:avLst/>
          </a:prstGeom>
        </p:spPr>
        <p:txBody>
          <a:bodyPr rtlCol="0" anchor="ctr"/>
          <a:lstStyle>
            <a:lvl1pPr algn="l">
              <a:defRPr sz="2200" b="1" cap="all" spc="200" baseline="0">
                <a:solidFill>
                  <a:schemeClr val="bg1">
                    <a:lumMod val="95000"/>
                  </a:schemeClr>
                </a:solidFill>
                <a:latin typeface="+mj-lt"/>
              </a:defRPr>
            </a:lvl1pPr>
          </a:lstStyle>
          <a:p>
            <a:pPr rtl="0"/>
            <a:r>
              <a:rPr lang="tr-TR" noProof="0"/>
              <a:t>Başlık eklemek için tıklayın</a:t>
            </a:r>
          </a:p>
        </p:txBody>
      </p:sp>
    </p:spTree>
    <p:extLst>
      <p:ext uri="{BB962C8B-B14F-4D97-AF65-F5344CB8AC3E}">
        <p14:creationId xmlns:p14="http://schemas.microsoft.com/office/powerpoint/2010/main" val="389264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Ürün Avantajları">
    <p:bg>
      <p:bgPr>
        <a:solidFill>
          <a:schemeClr val="bg1">
            <a:lumMod val="50000"/>
          </a:schemeClr>
        </a:solidFill>
        <a:effectLst/>
      </p:bgPr>
    </p:bg>
    <p:spTree>
      <p:nvGrpSpPr>
        <p:cNvPr id="1" name=""/>
        <p:cNvGrpSpPr/>
        <p:nvPr/>
      </p:nvGrpSpPr>
      <p:grpSpPr>
        <a:xfrm>
          <a:off x="0" y="0"/>
          <a:ext cx="0" cy="0"/>
          <a:chOff x="0" y="0"/>
          <a:chExt cx="0" cy="0"/>
        </a:xfrm>
      </p:grpSpPr>
      <p:sp>
        <p:nvSpPr>
          <p:cNvPr id="7" name="Resim Yer Tutucusu 7">
            <a:extLst>
              <a:ext uri="{FF2B5EF4-FFF2-40B4-BE49-F238E27FC236}">
                <a16:creationId xmlns:a16="http://schemas.microsoft.com/office/drawing/2014/main" id="{20E9FD2F-C591-4424-9786-FC0584ED99A8}"/>
              </a:ext>
            </a:extLst>
          </p:cNvPr>
          <p:cNvSpPr>
            <a:spLocks noGrp="1"/>
          </p:cNvSpPr>
          <p:nvPr>
            <p:ph type="pic" sz="quarter" idx="13" hasCustomPrompt="1"/>
          </p:nvPr>
        </p:nvSpPr>
        <p:spPr>
          <a:xfrm>
            <a:off x="-4281" y="3429000"/>
            <a:ext cx="12196282" cy="3429001"/>
          </a:xfrm>
          <a:prstGeom prst="rect">
            <a:avLst/>
          </a:prstGeom>
        </p:spPr>
        <p:txBody>
          <a:bodyPr rtlCol="0"/>
          <a:lstStyle>
            <a:lvl1pPr marL="0" indent="0" algn="ctr">
              <a:buNone/>
              <a:defRPr>
                <a:solidFill>
                  <a:schemeClr val="accent6">
                    <a:lumMod val="10000"/>
                    <a:lumOff val="90000"/>
                  </a:schemeClr>
                </a:solidFill>
                <a:latin typeface="Times New Roman" panose="02020603050405020304" pitchFamily="18" charset="0"/>
              </a:defRPr>
            </a:lvl1pPr>
          </a:lstStyle>
          <a:p>
            <a:pPr rtl="0"/>
            <a:r>
              <a:rPr lang="tr-TR" noProof="0"/>
              <a:t>Fotoğraf eklemek için tıklayın</a:t>
            </a:r>
          </a:p>
        </p:txBody>
      </p:sp>
      <p:sp>
        <p:nvSpPr>
          <p:cNvPr id="3" name="Tarih Yer Tutucusu 2">
            <a:extLst>
              <a:ext uri="{FF2B5EF4-FFF2-40B4-BE49-F238E27FC236}">
                <a16:creationId xmlns:a16="http://schemas.microsoft.com/office/drawing/2014/main" id="{AF03B677-4EE8-4758-B5E7-E0E64796354E}"/>
              </a:ext>
            </a:extLst>
          </p:cNvPr>
          <p:cNvSpPr>
            <a:spLocks noGrp="1"/>
          </p:cNvSpPr>
          <p:nvPr>
            <p:ph type="dt" sz="half" idx="10"/>
          </p:nvPr>
        </p:nvSpPr>
        <p:spPr/>
        <p:txBody>
          <a:bodyPr rtlCol="0"/>
          <a:lstStyle>
            <a:lvl1pPr>
              <a:defRPr>
                <a:solidFill>
                  <a:schemeClr val="bg1"/>
                </a:solidFill>
              </a:defRPr>
            </a:lvl1pPr>
          </a:lstStyle>
          <a:p>
            <a:pPr rtl="0"/>
            <a:r>
              <a:rPr lang="tr-TR" noProof="0"/>
              <a:t>03/08/20XX</a:t>
            </a:r>
          </a:p>
        </p:txBody>
      </p:sp>
      <p:sp>
        <p:nvSpPr>
          <p:cNvPr id="4" name="Alt Bilgi Yer Tutucusu 3">
            <a:extLst>
              <a:ext uri="{FF2B5EF4-FFF2-40B4-BE49-F238E27FC236}">
                <a16:creationId xmlns:a16="http://schemas.microsoft.com/office/drawing/2014/main" id="{5048A148-5926-44EC-857E-A52EE5AB851F}"/>
              </a:ext>
            </a:extLst>
          </p:cNvPr>
          <p:cNvSpPr>
            <a:spLocks noGrp="1"/>
          </p:cNvSpPr>
          <p:nvPr>
            <p:ph type="ftr" sz="quarter" idx="11"/>
          </p:nvPr>
        </p:nvSpPr>
        <p:spPr/>
        <p:txBody>
          <a:bodyPr rtlCol="0"/>
          <a:lstStyle>
            <a:lvl1pPr>
              <a:defRPr>
                <a:solidFill>
                  <a:schemeClr val="bg1"/>
                </a:solidFill>
              </a:defRPr>
            </a:lvl1pPr>
          </a:lstStyle>
          <a:p>
            <a:pPr rtl="0"/>
            <a:r>
              <a:rPr lang="tr-TR" noProof="0"/>
              <a:t>SUNUM DESTESİ</a:t>
            </a:r>
          </a:p>
        </p:txBody>
      </p:sp>
      <p:sp>
        <p:nvSpPr>
          <p:cNvPr id="5" name="Slayt Numarası Yer Tutucusu 4">
            <a:extLst>
              <a:ext uri="{FF2B5EF4-FFF2-40B4-BE49-F238E27FC236}">
                <a16:creationId xmlns:a16="http://schemas.microsoft.com/office/drawing/2014/main" id="{C0ACD214-48A4-4D6C-9016-FDB6AD88C755}"/>
              </a:ext>
            </a:extLst>
          </p:cNvPr>
          <p:cNvSpPr>
            <a:spLocks noGrp="1"/>
          </p:cNvSpPr>
          <p:nvPr>
            <p:ph type="sldNum" sz="quarter" idx="12"/>
          </p:nvPr>
        </p:nvSpPr>
        <p:spPr/>
        <p:txBody>
          <a:bodyPr rtlCol="0"/>
          <a:lstStyle>
            <a:lvl1pPr>
              <a:defRPr>
                <a:solidFill>
                  <a:schemeClr val="bg1"/>
                </a:solidFill>
              </a:defRPr>
            </a:lvl1pPr>
          </a:lstStyle>
          <a:p>
            <a:pPr rtl="0"/>
            <a:fld id="{4F6357DA-28E9-40D3-918C-4D14E8263D81}" type="slidenum">
              <a:rPr lang="tr-TR" noProof="0" smtClean="0"/>
              <a:pPr/>
              <a:t>‹#›</a:t>
            </a:fld>
            <a:endParaRPr lang="tr-TR" noProof="0"/>
          </a:p>
        </p:txBody>
      </p:sp>
      <p:sp>
        <p:nvSpPr>
          <p:cNvPr id="6" name="Başlık 1">
            <a:extLst>
              <a:ext uri="{FF2B5EF4-FFF2-40B4-BE49-F238E27FC236}">
                <a16:creationId xmlns:a16="http://schemas.microsoft.com/office/drawing/2014/main" id="{4655EB74-3BFE-4C75-92A7-86B8A0870A27}"/>
              </a:ext>
            </a:extLst>
          </p:cNvPr>
          <p:cNvSpPr>
            <a:spLocks noGrp="1"/>
          </p:cNvSpPr>
          <p:nvPr>
            <p:ph type="ctrTitle" hasCustomPrompt="1"/>
          </p:nvPr>
        </p:nvSpPr>
        <p:spPr>
          <a:xfrm>
            <a:off x="838200" y="727508"/>
            <a:ext cx="10515600" cy="639955"/>
          </a:xfrm>
          <a:prstGeom prst="rect">
            <a:avLst/>
          </a:prstGeom>
        </p:spPr>
        <p:txBody>
          <a:bodyPr rtlCol="0" anchor="ctr"/>
          <a:lstStyle>
            <a:lvl1pPr algn="ctr">
              <a:defRPr sz="2200" b="1" cap="all" spc="200" baseline="0">
                <a:solidFill>
                  <a:schemeClr val="bg1"/>
                </a:solidFill>
                <a:latin typeface="+mj-lt"/>
              </a:defRPr>
            </a:lvl1pPr>
          </a:lstStyle>
          <a:p>
            <a:pPr rtl="0"/>
            <a:r>
              <a:rPr lang="tr-TR" noProof="0"/>
              <a:t>Başlık eklemek için tıklayın</a:t>
            </a:r>
          </a:p>
        </p:txBody>
      </p:sp>
      <p:sp>
        <p:nvSpPr>
          <p:cNvPr id="8" name="Alt Başlık 2">
            <a:extLst>
              <a:ext uri="{FF2B5EF4-FFF2-40B4-BE49-F238E27FC236}">
                <a16:creationId xmlns:a16="http://schemas.microsoft.com/office/drawing/2014/main" id="{6EBA1834-F4E8-4C34-9017-E3D85F613D44}"/>
              </a:ext>
            </a:extLst>
          </p:cNvPr>
          <p:cNvSpPr>
            <a:spLocks noGrp="1"/>
          </p:cNvSpPr>
          <p:nvPr>
            <p:ph type="subTitle" idx="1" hasCustomPrompt="1"/>
          </p:nvPr>
        </p:nvSpPr>
        <p:spPr>
          <a:xfrm>
            <a:off x="838200" y="1453589"/>
            <a:ext cx="10515600" cy="1518211"/>
          </a:xfrm>
          <a:prstGeom prst="rect">
            <a:avLst/>
          </a:prstGeom>
        </p:spPr>
        <p:txBody>
          <a:bodyPr rtlCol="0"/>
          <a:lstStyle>
            <a:lvl1pPr marL="0" indent="0" algn="ctr">
              <a:lnSpc>
                <a:spcPct val="125000"/>
              </a:lnSpc>
              <a:spcBef>
                <a:spcPts val="0"/>
              </a:spcBef>
              <a:spcAft>
                <a:spcPts val="1000"/>
              </a:spcAft>
              <a:buNone/>
              <a:defRPr sz="1400" spc="100" baseline="0">
                <a:solidFill>
                  <a:schemeClr val="bg1"/>
                </a:solidFill>
                <a:latin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Metin eklemek için tıklayın</a:t>
            </a:r>
          </a:p>
        </p:txBody>
      </p:sp>
    </p:spTree>
    <p:extLst>
      <p:ext uri="{BB962C8B-B14F-4D97-AF65-F5344CB8AC3E}">
        <p14:creationId xmlns:p14="http://schemas.microsoft.com/office/powerpoint/2010/main" val="2113413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yırıcı">
    <p:bg>
      <p:bgPr>
        <a:solidFill>
          <a:schemeClr val="accent6"/>
        </a:solidFill>
        <a:effectLst/>
      </p:bgPr>
    </p:bg>
    <p:spTree>
      <p:nvGrpSpPr>
        <p:cNvPr id="1" name=""/>
        <p:cNvGrpSpPr/>
        <p:nvPr/>
      </p:nvGrpSpPr>
      <p:grpSpPr>
        <a:xfrm>
          <a:off x="0" y="0"/>
          <a:ext cx="0" cy="0"/>
          <a:chOff x="0" y="0"/>
          <a:chExt cx="0" cy="0"/>
        </a:xfrm>
      </p:grpSpPr>
      <p:sp>
        <p:nvSpPr>
          <p:cNvPr id="5" name="Resim Yer Tutucusu 7">
            <a:extLst>
              <a:ext uri="{FF2B5EF4-FFF2-40B4-BE49-F238E27FC236}">
                <a16:creationId xmlns:a16="http://schemas.microsoft.com/office/drawing/2014/main" id="{F9C9AE60-466C-4BDA-9E87-7701D81CFE3C}"/>
              </a:ext>
            </a:extLst>
          </p:cNvPr>
          <p:cNvSpPr>
            <a:spLocks noGrp="1"/>
          </p:cNvSpPr>
          <p:nvPr>
            <p:ph type="pic" sz="quarter" idx="10" hasCustomPrompt="1"/>
          </p:nvPr>
        </p:nvSpPr>
        <p:spPr>
          <a:xfrm>
            <a:off x="0" y="0"/>
            <a:ext cx="12192000" cy="6858000"/>
          </a:xfrm>
          <a:prstGeom prst="rect">
            <a:avLst/>
          </a:prstGeom>
        </p:spPr>
        <p:txBody>
          <a:bodyPr rtlCol="0"/>
          <a:lstStyle>
            <a:lvl1pPr marL="0" indent="0" algn="ctr">
              <a:buNone/>
              <a:defRPr>
                <a:solidFill>
                  <a:schemeClr val="accent6">
                    <a:lumMod val="10000"/>
                    <a:lumOff val="90000"/>
                  </a:schemeClr>
                </a:solidFill>
                <a:latin typeface="Times New Roman" panose="02020603050405020304" pitchFamily="18" charset="0"/>
              </a:defRPr>
            </a:lvl1pPr>
          </a:lstStyle>
          <a:p>
            <a:pPr rtl="0"/>
            <a:r>
              <a:rPr lang="tr-TR" noProof="0"/>
              <a:t>Fotoğraf eklemek için tıklayın</a:t>
            </a:r>
          </a:p>
        </p:txBody>
      </p:sp>
      <p:sp>
        <p:nvSpPr>
          <p:cNvPr id="6" name="Başlık 1">
            <a:extLst>
              <a:ext uri="{FF2B5EF4-FFF2-40B4-BE49-F238E27FC236}">
                <a16:creationId xmlns:a16="http://schemas.microsoft.com/office/drawing/2014/main" id="{254DB932-57BE-437E-B336-17F289AFD79B}"/>
              </a:ext>
            </a:extLst>
          </p:cNvPr>
          <p:cNvSpPr>
            <a:spLocks noGrp="1"/>
          </p:cNvSpPr>
          <p:nvPr>
            <p:ph type="ctrTitle" hasCustomPrompt="1"/>
          </p:nvPr>
        </p:nvSpPr>
        <p:spPr>
          <a:xfrm>
            <a:off x="1253218" y="2685143"/>
            <a:ext cx="9685563" cy="1487714"/>
          </a:xfrm>
          <a:prstGeom prst="rect">
            <a:avLst/>
          </a:prstGeom>
        </p:spPr>
        <p:txBody>
          <a:bodyPr rtlCol="0" anchor="ctr"/>
          <a:lstStyle>
            <a:lvl1pPr algn="ctr">
              <a:defRPr sz="5000" cap="all" spc="200" baseline="0">
                <a:solidFill>
                  <a:schemeClr val="accent6">
                    <a:lumMod val="10000"/>
                    <a:lumOff val="90000"/>
                  </a:schemeClr>
                </a:solidFill>
                <a:latin typeface="Avenir Next LT Pro" panose="020B0504020202020204" pitchFamily="34" charset="0"/>
              </a:defRPr>
            </a:lvl1pPr>
          </a:lstStyle>
          <a:p>
            <a:pPr rtl="0"/>
            <a:r>
              <a:rPr lang="tr-TR" noProof="0"/>
              <a:t>Başlık eklemek için tıklayın</a:t>
            </a:r>
          </a:p>
        </p:txBody>
      </p:sp>
    </p:spTree>
    <p:extLst>
      <p:ext uri="{BB962C8B-B14F-4D97-AF65-F5344CB8AC3E}">
        <p14:creationId xmlns:p14="http://schemas.microsoft.com/office/powerpoint/2010/main" val="782318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ş Modeli">
    <p:bg>
      <p:bgPr>
        <a:solidFill>
          <a:schemeClr val="accent1"/>
        </a:solidFill>
        <a:effectLst/>
      </p:bgPr>
    </p:bg>
    <p:spTree>
      <p:nvGrpSpPr>
        <p:cNvPr id="1" name=""/>
        <p:cNvGrpSpPr/>
        <p:nvPr/>
      </p:nvGrpSpPr>
      <p:grpSpPr>
        <a:xfrm>
          <a:off x="0" y="0"/>
          <a:ext cx="0" cy="0"/>
          <a:chOff x="0" y="0"/>
          <a:chExt cx="0" cy="0"/>
        </a:xfrm>
      </p:grpSpPr>
      <p:sp>
        <p:nvSpPr>
          <p:cNvPr id="8" name="Resim Yer Tutucusu 7">
            <a:extLst>
              <a:ext uri="{FF2B5EF4-FFF2-40B4-BE49-F238E27FC236}">
                <a16:creationId xmlns:a16="http://schemas.microsoft.com/office/drawing/2014/main" id="{8F9D74B8-165B-49A6-ACBB-8B7950289D66}"/>
              </a:ext>
            </a:extLst>
          </p:cNvPr>
          <p:cNvSpPr>
            <a:spLocks noGrp="1"/>
          </p:cNvSpPr>
          <p:nvPr>
            <p:ph type="pic" sz="quarter" idx="13" hasCustomPrompt="1"/>
          </p:nvPr>
        </p:nvSpPr>
        <p:spPr>
          <a:xfrm>
            <a:off x="6096001" y="0"/>
            <a:ext cx="6096000" cy="6858000"/>
          </a:xfrm>
          <a:prstGeom prst="rect">
            <a:avLst/>
          </a:prstGeom>
        </p:spPr>
        <p:txBody>
          <a:bodyPr rtlCol="0"/>
          <a:lstStyle>
            <a:lvl1pPr marL="0" indent="0" algn="ctr">
              <a:buNone/>
              <a:defRPr>
                <a:solidFill>
                  <a:schemeClr val="accent6">
                    <a:lumMod val="10000"/>
                    <a:lumOff val="90000"/>
                  </a:schemeClr>
                </a:solidFill>
                <a:latin typeface="Times New Roman" panose="02020603050405020304" pitchFamily="18" charset="0"/>
              </a:defRPr>
            </a:lvl1pPr>
          </a:lstStyle>
          <a:p>
            <a:pPr rtl="0"/>
            <a:r>
              <a:rPr lang="tr-TR" noProof="0"/>
              <a:t>Fotoğraf eklemek için tıklayın</a:t>
            </a:r>
          </a:p>
        </p:txBody>
      </p:sp>
      <p:sp>
        <p:nvSpPr>
          <p:cNvPr id="5" name="Tarih Yer Tutucusu 4">
            <a:extLst>
              <a:ext uri="{FF2B5EF4-FFF2-40B4-BE49-F238E27FC236}">
                <a16:creationId xmlns:a16="http://schemas.microsoft.com/office/drawing/2014/main" id="{6D10495B-28B8-4389-8E1C-F335846C93C2}"/>
              </a:ext>
            </a:extLst>
          </p:cNvPr>
          <p:cNvSpPr>
            <a:spLocks noGrp="1"/>
          </p:cNvSpPr>
          <p:nvPr>
            <p:ph type="dt" sz="half" idx="10"/>
          </p:nvPr>
        </p:nvSpPr>
        <p:spPr/>
        <p:txBody>
          <a:bodyPr rtlCol="0"/>
          <a:lstStyle>
            <a:lvl1pPr>
              <a:defRPr>
                <a:solidFill>
                  <a:schemeClr val="accent3"/>
                </a:solidFill>
              </a:defRPr>
            </a:lvl1pPr>
          </a:lstStyle>
          <a:p>
            <a:pPr rtl="0"/>
            <a:r>
              <a:rPr lang="tr-TR" noProof="0"/>
              <a:t>03/08/20XX</a:t>
            </a:r>
          </a:p>
        </p:txBody>
      </p:sp>
      <p:sp>
        <p:nvSpPr>
          <p:cNvPr id="6" name="Alt Bilgi Yer Tutucusu 5">
            <a:extLst>
              <a:ext uri="{FF2B5EF4-FFF2-40B4-BE49-F238E27FC236}">
                <a16:creationId xmlns:a16="http://schemas.microsoft.com/office/drawing/2014/main" id="{841E258A-A128-4BAF-B8C3-723C638236F6}"/>
              </a:ext>
            </a:extLst>
          </p:cNvPr>
          <p:cNvSpPr>
            <a:spLocks noGrp="1"/>
          </p:cNvSpPr>
          <p:nvPr>
            <p:ph type="ftr" sz="quarter" idx="11"/>
          </p:nvPr>
        </p:nvSpPr>
        <p:spPr/>
        <p:txBody>
          <a:bodyPr rtlCol="0"/>
          <a:lstStyle>
            <a:lvl1pPr>
              <a:defRPr>
                <a:solidFill>
                  <a:schemeClr val="accent3"/>
                </a:solidFill>
              </a:defRPr>
            </a:lvl1pPr>
          </a:lstStyle>
          <a:p>
            <a:pPr rtl="0"/>
            <a:r>
              <a:rPr lang="tr-TR" noProof="0"/>
              <a:t>SUNUM DESTESİ</a:t>
            </a:r>
          </a:p>
        </p:txBody>
      </p:sp>
      <p:sp>
        <p:nvSpPr>
          <p:cNvPr id="7" name="Slayt Numarası Yer Tutucusu 6">
            <a:extLst>
              <a:ext uri="{FF2B5EF4-FFF2-40B4-BE49-F238E27FC236}">
                <a16:creationId xmlns:a16="http://schemas.microsoft.com/office/drawing/2014/main" id="{AD369002-18F2-427F-A791-0E26DD2F0A57}"/>
              </a:ext>
            </a:extLst>
          </p:cNvPr>
          <p:cNvSpPr>
            <a:spLocks noGrp="1"/>
          </p:cNvSpPr>
          <p:nvPr>
            <p:ph type="sldNum" sz="quarter" idx="12"/>
          </p:nvPr>
        </p:nvSpPr>
        <p:spPr/>
        <p:txBody>
          <a:bodyPr rtlCol="0"/>
          <a:lstStyle>
            <a:lvl1pPr>
              <a:defRPr>
                <a:solidFill>
                  <a:schemeClr val="bg1">
                    <a:lumMod val="95000"/>
                  </a:schemeClr>
                </a:solidFill>
              </a:defRPr>
            </a:lvl1pPr>
          </a:lstStyle>
          <a:p>
            <a:pPr rtl="0"/>
            <a:fld id="{4F6357DA-28E9-40D3-918C-4D14E8263D81}" type="slidenum">
              <a:rPr lang="tr-TR" noProof="0" smtClean="0"/>
              <a:pPr/>
              <a:t>‹#›</a:t>
            </a:fld>
            <a:endParaRPr lang="tr-TR" noProof="0"/>
          </a:p>
        </p:txBody>
      </p:sp>
      <p:sp>
        <p:nvSpPr>
          <p:cNvPr id="9" name="Alt Başlık 2">
            <a:extLst>
              <a:ext uri="{FF2B5EF4-FFF2-40B4-BE49-F238E27FC236}">
                <a16:creationId xmlns:a16="http://schemas.microsoft.com/office/drawing/2014/main" id="{23AD8AD8-9C40-44FB-8FF8-815C53458223}"/>
              </a:ext>
            </a:extLst>
          </p:cNvPr>
          <p:cNvSpPr>
            <a:spLocks noGrp="1"/>
          </p:cNvSpPr>
          <p:nvPr>
            <p:ph type="subTitle" idx="1" hasCustomPrompt="1"/>
          </p:nvPr>
        </p:nvSpPr>
        <p:spPr>
          <a:xfrm>
            <a:off x="838199" y="2067161"/>
            <a:ext cx="4386945" cy="1006199"/>
          </a:xfrm>
          <a:prstGeom prst="rect">
            <a:avLst/>
          </a:prstGeom>
        </p:spPr>
        <p:txBody>
          <a:bodyPr rtlCol="0"/>
          <a:lstStyle>
            <a:lvl1pPr marL="0" indent="0" algn="l">
              <a:lnSpc>
                <a:spcPct val="125000"/>
              </a:lnSpc>
              <a:spcBef>
                <a:spcPts val="0"/>
              </a:spcBef>
              <a:buNone/>
              <a:defRPr sz="1400" spc="100" baseline="0">
                <a:solidFill>
                  <a:schemeClr val="accent6">
                    <a:lumMod val="10000"/>
                    <a:lumOff val="90000"/>
                  </a:schemeClr>
                </a:solidFill>
                <a:latin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Metin eklemek için tıklayın</a:t>
            </a:r>
          </a:p>
        </p:txBody>
      </p:sp>
      <p:sp>
        <p:nvSpPr>
          <p:cNvPr id="10" name="Metin Yer Tutucusu 15">
            <a:extLst>
              <a:ext uri="{FF2B5EF4-FFF2-40B4-BE49-F238E27FC236}">
                <a16:creationId xmlns:a16="http://schemas.microsoft.com/office/drawing/2014/main" id="{1411AFC0-5C52-4C0E-AD29-3DFFD3039CEC}"/>
              </a:ext>
            </a:extLst>
          </p:cNvPr>
          <p:cNvSpPr>
            <a:spLocks noGrp="1"/>
          </p:cNvSpPr>
          <p:nvPr>
            <p:ph type="body" sz="quarter" idx="14" hasCustomPrompt="1"/>
          </p:nvPr>
        </p:nvSpPr>
        <p:spPr>
          <a:xfrm>
            <a:off x="838199" y="1766051"/>
            <a:ext cx="4386945" cy="464399"/>
          </a:xfrm>
          <a:prstGeom prst="rect">
            <a:avLst/>
          </a:prstGeom>
        </p:spPr>
        <p:txBody>
          <a:bodyPr rtlCol="0" anchor="t"/>
          <a:lstStyle>
            <a:lvl1pPr marL="0" indent="0" algn="l">
              <a:buNone/>
              <a:defRPr sz="1400" b="1" cap="all" spc="200" baseline="0">
                <a:solidFill>
                  <a:schemeClr val="bg1"/>
                </a:solidFill>
                <a:latin typeface="+mj-lt"/>
              </a:defRPr>
            </a:lvl1pPr>
          </a:lstStyle>
          <a:p>
            <a:pPr lvl="0" rtl="0"/>
            <a:r>
              <a:rPr lang="tr-TR" noProof="0"/>
              <a:t>Alt başlık eklemek için tıklayın</a:t>
            </a:r>
          </a:p>
        </p:txBody>
      </p:sp>
      <p:sp>
        <p:nvSpPr>
          <p:cNvPr id="11" name="Başlık 1">
            <a:extLst>
              <a:ext uri="{FF2B5EF4-FFF2-40B4-BE49-F238E27FC236}">
                <a16:creationId xmlns:a16="http://schemas.microsoft.com/office/drawing/2014/main" id="{42010AEB-C0FD-48C8-A1FA-1BD96B6A548E}"/>
              </a:ext>
            </a:extLst>
          </p:cNvPr>
          <p:cNvSpPr>
            <a:spLocks noGrp="1"/>
          </p:cNvSpPr>
          <p:nvPr>
            <p:ph type="ctrTitle" hasCustomPrompt="1"/>
          </p:nvPr>
        </p:nvSpPr>
        <p:spPr>
          <a:xfrm>
            <a:off x="838200" y="722217"/>
            <a:ext cx="4386945" cy="639955"/>
          </a:xfrm>
          <a:prstGeom prst="rect">
            <a:avLst/>
          </a:prstGeom>
        </p:spPr>
        <p:txBody>
          <a:bodyPr rtlCol="0" anchor="ctr"/>
          <a:lstStyle>
            <a:lvl1pPr algn="l">
              <a:defRPr sz="2200" b="1" cap="all" spc="200" baseline="0">
                <a:solidFill>
                  <a:schemeClr val="bg1">
                    <a:lumMod val="95000"/>
                  </a:schemeClr>
                </a:solidFill>
                <a:latin typeface="+mj-lt"/>
              </a:defRPr>
            </a:lvl1pPr>
          </a:lstStyle>
          <a:p>
            <a:pPr rtl="0"/>
            <a:r>
              <a:rPr lang="tr-TR" noProof="0"/>
              <a:t>Başlık eklemek için tıklayın</a:t>
            </a:r>
          </a:p>
        </p:txBody>
      </p:sp>
      <p:sp>
        <p:nvSpPr>
          <p:cNvPr id="15" name="Metin Yer Tutucusu 15">
            <a:extLst>
              <a:ext uri="{FF2B5EF4-FFF2-40B4-BE49-F238E27FC236}">
                <a16:creationId xmlns:a16="http://schemas.microsoft.com/office/drawing/2014/main" id="{8B45D3B9-84F4-4A17-9D4D-8CBE603A1433}"/>
              </a:ext>
            </a:extLst>
          </p:cNvPr>
          <p:cNvSpPr>
            <a:spLocks noGrp="1"/>
          </p:cNvSpPr>
          <p:nvPr>
            <p:ph type="body" sz="quarter" idx="15" hasCustomPrompt="1"/>
          </p:nvPr>
        </p:nvSpPr>
        <p:spPr>
          <a:xfrm>
            <a:off x="838199" y="3199611"/>
            <a:ext cx="4386945" cy="464399"/>
          </a:xfrm>
          <a:prstGeom prst="rect">
            <a:avLst/>
          </a:prstGeom>
        </p:spPr>
        <p:txBody>
          <a:bodyPr rtlCol="0" anchor="t"/>
          <a:lstStyle>
            <a:lvl1pPr marL="0" indent="0" algn="l">
              <a:buNone/>
              <a:defRPr sz="1400" b="1" cap="all" spc="200" baseline="0">
                <a:solidFill>
                  <a:schemeClr val="bg1"/>
                </a:solidFill>
                <a:latin typeface="+mj-lt"/>
              </a:defRPr>
            </a:lvl1pPr>
          </a:lstStyle>
          <a:p>
            <a:pPr lvl="0" rtl="0"/>
            <a:r>
              <a:rPr lang="tr-TR" noProof="0"/>
              <a:t>Alt başlık eklemek için tıklayın</a:t>
            </a:r>
          </a:p>
        </p:txBody>
      </p:sp>
      <p:sp>
        <p:nvSpPr>
          <p:cNvPr id="18" name="Metin Yer Tutucusu 17">
            <a:extLst>
              <a:ext uri="{FF2B5EF4-FFF2-40B4-BE49-F238E27FC236}">
                <a16:creationId xmlns:a16="http://schemas.microsoft.com/office/drawing/2014/main" id="{27A1B57C-13D8-4BB6-9D45-D83EB1BD6657}"/>
              </a:ext>
            </a:extLst>
          </p:cNvPr>
          <p:cNvSpPr>
            <a:spLocks noGrp="1"/>
          </p:cNvSpPr>
          <p:nvPr>
            <p:ph type="body" sz="quarter" idx="16" hasCustomPrompt="1"/>
          </p:nvPr>
        </p:nvSpPr>
        <p:spPr>
          <a:xfrm>
            <a:off x="838200" y="3512803"/>
            <a:ext cx="4386758" cy="1006475"/>
          </a:xfrm>
          <a:prstGeom prst="rect">
            <a:avLst/>
          </a:prstGeom>
        </p:spPr>
        <p:txBody>
          <a:bodyPr rtlCol="0"/>
          <a:lstStyle>
            <a:lvl1pPr marL="0" indent="0">
              <a:lnSpc>
                <a:spcPct val="125000"/>
              </a:lnSpc>
              <a:spcBef>
                <a:spcPts val="0"/>
              </a:spcBef>
              <a:buNone/>
              <a:defRPr sz="1400" spc="100" baseline="0">
                <a:solidFill>
                  <a:schemeClr val="bg1"/>
                </a:solidFill>
                <a:latin typeface="Times New Roman" panose="02020603050405020304" pitchFamily="18" charset="0"/>
              </a:defRPr>
            </a:lvl1pPr>
          </a:lstStyle>
          <a:p>
            <a:pPr rtl="0"/>
            <a:r>
              <a:rPr lang="tr-TR" noProof="0"/>
              <a:t>Metin eklemek için tıklayın</a:t>
            </a:r>
          </a:p>
        </p:txBody>
      </p:sp>
      <p:sp>
        <p:nvSpPr>
          <p:cNvPr id="19" name="Metin Yer Tutucusu 15">
            <a:extLst>
              <a:ext uri="{FF2B5EF4-FFF2-40B4-BE49-F238E27FC236}">
                <a16:creationId xmlns:a16="http://schemas.microsoft.com/office/drawing/2014/main" id="{2301C86B-1946-426F-9494-C64455A7E670}"/>
              </a:ext>
            </a:extLst>
          </p:cNvPr>
          <p:cNvSpPr>
            <a:spLocks noGrp="1"/>
          </p:cNvSpPr>
          <p:nvPr>
            <p:ph type="body" sz="quarter" idx="17" hasCustomPrompt="1"/>
          </p:nvPr>
        </p:nvSpPr>
        <p:spPr>
          <a:xfrm>
            <a:off x="837976" y="4643683"/>
            <a:ext cx="4386945" cy="464399"/>
          </a:xfrm>
          <a:prstGeom prst="rect">
            <a:avLst/>
          </a:prstGeom>
        </p:spPr>
        <p:txBody>
          <a:bodyPr rtlCol="0" anchor="t"/>
          <a:lstStyle>
            <a:lvl1pPr marL="0" indent="0" algn="l">
              <a:buNone/>
              <a:defRPr sz="1400" b="1" cap="all" spc="200" baseline="0">
                <a:solidFill>
                  <a:schemeClr val="bg1"/>
                </a:solidFill>
                <a:latin typeface="+mj-lt"/>
              </a:defRPr>
            </a:lvl1pPr>
          </a:lstStyle>
          <a:p>
            <a:pPr lvl="0" rtl="0"/>
            <a:r>
              <a:rPr lang="tr-TR" noProof="0"/>
              <a:t>Alt başlık eklemek için tıklayın</a:t>
            </a:r>
          </a:p>
        </p:txBody>
      </p:sp>
      <p:sp>
        <p:nvSpPr>
          <p:cNvPr id="20" name="Metin Yer Tutucusu 17">
            <a:extLst>
              <a:ext uri="{FF2B5EF4-FFF2-40B4-BE49-F238E27FC236}">
                <a16:creationId xmlns:a16="http://schemas.microsoft.com/office/drawing/2014/main" id="{3BD347B5-FD69-4D61-BBDA-09FB8EF51B58}"/>
              </a:ext>
            </a:extLst>
          </p:cNvPr>
          <p:cNvSpPr>
            <a:spLocks noGrp="1"/>
          </p:cNvSpPr>
          <p:nvPr>
            <p:ph type="body" sz="quarter" idx="18" hasCustomPrompt="1"/>
          </p:nvPr>
        </p:nvSpPr>
        <p:spPr>
          <a:xfrm>
            <a:off x="837977" y="4956875"/>
            <a:ext cx="4386758" cy="1006475"/>
          </a:xfrm>
          <a:prstGeom prst="rect">
            <a:avLst/>
          </a:prstGeom>
        </p:spPr>
        <p:txBody>
          <a:bodyPr rtlCol="0"/>
          <a:lstStyle>
            <a:lvl1pPr marL="0" indent="0">
              <a:lnSpc>
                <a:spcPct val="125000"/>
              </a:lnSpc>
              <a:spcBef>
                <a:spcPts val="0"/>
              </a:spcBef>
              <a:buNone/>
              <a:defRPr sz="1400" spc="100" baseline="0">
                <a:solidFill>
                  <a:schemeClr val="bg1"/>
                </a:solidFill>
                <a:latin typeface="Times New Roman" panose="02020603050405020304" pitchFamily="18" charset="0"/>
              </a:defRPr>
            </a:lvl1pPr>
          </a:lstStyle>
          <a:p>
            <a:pPr rtl="0"/>
            <a:r>
              <a:rPr lang="tr-TR" noProof="0"/>
              <a:t>Metin eklemek için tıklayın</a:t>
            </a:r>
          </a:p>
        </p:txBody>
      </p:sp>
      <p:cxnSp>
        <p:nvCxnSpPr>
          <p:cNvPr id="2" name="Düz Bağlayıcı 1">
            <a:extLst>
              <a:ext uri="{FF2B5EF4-FFF2-40B4-BE49-F238E27FC236}">
                <a16:creationId xmlns:a16="http://schemas.microsoft.com/office/drawing/2014/main" id="{ACBD29BE-7E3F-457E-808D-E151E479D755}"/>
              </a:ext>
            </a:extLst>
          </p:cNvPr>
          <p:cNvCxnSpPr>
            <a:cxnSpLocks/>
          </p:cNvCxnSpPr>
          <p:nvPr userDrawn="1"/>
        </p:nvCxnSpPr>
        <p:spPr>
          <a:xfrm>
            <a:off x="590349" y="923365"/>
            <a:ext cx="0" cy="5934635"/>
          </a:xfrm>
          <a:prstGeom prst="line">
            <a:avLst/>
          </a:prstGeom>
          <a:ln>
            <a:solidFill>
              <a:schemeClr val="tx2"/>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64030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zara Genel Bakış">
    <p:bg>
      <p:bgPr>
        <a:solidFill>
          <a:schemeClr val="accent6"/>
        </a:solidFill>
        <a:effectLst/>
      </p:bgPr>
    </p:bg>
    <p:spTree>
      <p:nvGrpSpPr>
        <p:cNvPr id="1" name=""/>
        <p:cNvGrpSpPr/>
        <p:nvPr/>
      </p:nvGrpSpPr>
      <p:grpSpPr>
        <a:xfrm>
          <a:off x="0" y="0"/>
          <a:ext cx="0" cy="0"/>
          <a:chOff x="0" y="0"/>
          <a:chExt cx="0" cy="0"/>
        </a:xfrm>
      </p:grpSpPr>
      <p:sp>
        <p:nvSpPr>
          <p:cNvPr id="5" name="Tarih Yer Tutucusu 4">
            <a:extLst>
              <a:ext uri="{FF2B5EF4-FFF2-40B4-BE49-F238E27FC236}">
                <a16:creationId xmlns:a16="http://schemas.microsoft.com/office/drawing/2014/main" id="{D4D09877-9D5E-4728-9E1B-F801C727CDBA}"/>
              </a:ext>
            </a:extLst>
          </p:cNvPr>
          <p:cNvSpPr>
            <a:spLocks noGrp="1"/>
          </p:cNvSpPr>
          <p:nvPr>
            <p:ph type="dt" sz="half" idx="10"/>
          </p:nvPr>
        </p:nvSpPr>
        <p:spPr/>
        <p:txBody>
          <a:bodyPr rtlCol="0"/>
          <a:lstStyle>
            <a:lvl1pPr>
              <a:defRPr>
                <a:solidFill>
                  <a:schemeClr val="accent6">
                    <a:lumMod val="25000"/>
                    <a:lumOff val="75000"/>
                  </a:schemeClr>
                </a:solidFill>
              </a:defRPr>
            </a:lvl1pPr>
          </a:lstStyle>
          <a:p>
            <a:pPr rtl="0"/>
            <a:r>
              <a:rPr lang="tr-TR" noProof="0"/>
              <a:t>03/08/20XX</a:t>
            </a:r>
          </a:p>
        </p:txBody>
      </p:sp>
      <p:sp>
        <p:nvSpPr>
          <p:cNvPr id="6" name="Alt Bilgi Yer Tutucusu 5">
            <a:extLst>
              <a:ext uri="{FF2B5EF4-FFF2-40B4-BE49-F238E27FC236}">
                <a16:creationId xmlns:a16="http://schemas.microsoft.com/office/drawing/2014/main" id="{3435AAD1-49C3-459F-8752-6773813AA19E}"/>
              </a:ext>
            </a:extLst>
          </p:cNvPr>
          <p:cNvSpPr>
            <a:spLocks noGrp="1"/>
          </p:cNvSpPr>
          <p:nvPr>
            <p:ph type="ftr" sz="quarter" idx="11"/>
          </p:nvPr>
        </p:nvSpPr>
        <p:spPr/>
        <p:txBody>
          <a:bodyPr rtlCol="0"/>
          <a:lstStyle>
            <a:lvl1pPr>
              <a:defRPr>
                <a:solidFill>
                  <a:schemeClr val="accent6">
                    <a:lumMod val="25000"/>
                    <a:lumOff val="75000"/>
                  </a:schemeClr>
                </a:solidFill>
              </a:defRPr>
            </a:lvl1pPr>
          </a:lstStyle>
          <a:p>
            <a:pPr rtl="0"/>
            <a:r>
              <a:rPr lang="tr-TR" noProof="0"/>
              <a:t>SUNUM DESTESİ</a:t>
            </a:r>
          </a:p>
        </p:txBody>
      </p:sp>
      <p:sp>
        <p:nvSpPr>
          <p:cNvPr id="7" name="Slayt Numarası Yer Tutucusu 6">
            <a:extLst>
              <a:ext uri="{FF2B5EF4-FFF2-40B4-BE49-F238E27FC236}">
                <a16:creationId xmlns:a16="http://schemas.microsoft.com/office/drawing/2014/main" id="{D0DC1F07-5ADF-4FA1-890D-55E05685BDA8}"/>
              </a:ext>
            </a:extLst>
          </p:cNvPr>
          <p:cNvSpPr>
            <a:spLocks noGrp="1"/>
          </p:cNvSpPr>
          <p:nvPr>
            <p:ph type="sldNum" sz="quarter" idx="12"/>
          </p:nvPr>
        </p:nvSpPr>
        <p:spPr/>
        <p:txBody>
          <a:bodyPr rtlCol="0"/>
          <a:lstStyle>
            <a:lvl1pPr>
              <a:defRPr>
                <a:solidFill>
                  <a:schemeClr val="accent6">
                    <a:lumMod val="25000"/>
                    <a:lumOff val="75000"/>
                  </a:schemeClr>
                </a:solidFill>
              </a:defRPr>
            </a:lvl1pPr>
          </a:lstStyle>
          <a:p>
            <a:pPr rtl="0"/>
            <a:fld id="{4F6357DA-28E9-40D3-918C-4D14E8263D81}" type="slidenum">
              <a:rPr lang="tr-TR" noProof="0" smtClean="0"/>
              <a:pPr/>
              <a:t>‹#›</a:t>
            </a:fld>
            <a:endParaRPr lang="tr-TR" noProof="0"/>
          </a:p>
        </p:txBody>
      </p:sp>
      <p:sp>
        <p:nvSpPr>
          <p:cNvPr id="8" name="Başlık 1">
            <a:extLst>
              <a:ext uri="{FF2B5EF4-FFF2-40B4-BE49-F238E27FC236}">
                <a16:creationId xmlns:a16="http://schemas.microsoft.com/office/drawing/2014/main" id="{5E430114-0FFE-44D3-9D11-77F649F9B108}"/>
              </a:ext>
            </a:extLst>
          </p:cNvPr>
          <p:cNvSpPr>
            <a:spLocks noGrp="1"/>
          </p:cNvSpPr>
          <p:nvPr>
            <p:ph type="ctrTitle" hasCustomPrompt="1"/>
          </p:nvPr>
        </p:nvSpPr>
        <p:spPr>
          <a:xfrm>
            <a:off x="7075483" y="1941509"/>
            <a:ext cx="4386945" cy="639955"/>
          </a:xfrm>
          <a:prstGeom prst="rect">
            <a:avLst/>
          </a:prstGeom>
        </p:spPr>
        <p:txBody>
          <a:bodyPr rtlCol="0" anchor="ctr"/>
          <a:lstStyle>
            <a:lvl1pPr algn="r">
              <a:defRPr sz="2200" b="1" cap="all" spc="200" baseline="0">
                <a:solidFill>
                  <a:schemeClr val="bg1"/>
                </a:solidFill>
                <a:latin typeface="+mj-lt"/>
              </a:defRPr>
            </a:lvl1pPr>
          </a:lstStyle>
          <a:p>
            <a:pPr rtl="0"/>
            <a:r>
              <a:rPr lang="tr-TR" noProof="0"/>
              <a:t>Başlık eklemek için tıklayın</a:t>
            </a:r>
          </a:p>
        </p:txBody>
      </p:sp>
      <p:sp>
        <p:nvSpPr>
          <p:cNvPr id="9" name="Metin Yer Tutucusu 14">
            <a:extLst>
              <a:ext uri="{FF2B5EF4-FFF2-40B4-BE49-F238E27FC236}">
                <a16:creationId xmlns:a16="http://schemas.microsoft.com/office/drawing/2014/main" id="{4A448A10-6C5A-42B4-AFD7-DF6DD58F0737}"/>
              </a:ext>
            </a:extLst>
          </p:cNvPr>
          <p:cNvSpPr>
            <a:spLocks noGrp="1"/>
          </p:cNvSpPr>
          <p:nvPr>
            <p:ph type="body" sz="quarter" idx="20" hasCustomPrompt="1"/>
          </p:nvPr>
        </p:nvSpPr>
        <p:spPr>
          <a:xfrm>
            <a:off x="860223" y="4076963"/>
            <a:ext cx="2834640" cy="1151633"/>
          </a:xfrm>
          <a:prstGeom prst="rect">
            <a:avLst/>
          </a:prstGeom>
        </p:spPr>
        <p:txBody>
          <a:bodyPr rtlCol="0" anchor="t"/>
          <a:lstStyle>
            <a:lvl1pPr marL="0" indent="0" algn="r">
              <a:lnSpc>
                <a:spcPct val="150000"/>
              </a:lnSpc>
              <a:spcBef>
                <a:spcPts val="0"/>
              </a:spcBef>
              <a:buClr>
                <a:schemeClr val="accent6"/>
              </a:buClr>
              <a:buFont typeface="Courier New" panose="02070309020205020404" pitchFamily="49" charset="0"/>
              <a:buNone/>
              <a:defRPr sz="1400" cap="none" spc="100" baseline="0">
                <a:solidFill>
                  <a:schemeClr val="bg1"/>
                </a:solidFill>
                <a:latin typeface="Times New Roman" panose="02020603050405020304" pitchFamily="18" charset="0"/>
              </a:defRPr>
            </a:lvl1pPr>
          </a:lstStyle>
          <a:p>
            <a:pPr lvl="0" rtl="0"/>
            <a:r>
              <a:rPr lang="tr-TR" noProof="0"/>
              <a:t>Buraya metin ekleyin</a:t>
            </a:r>
          </a:p>
        </p:txBody>
      </p:sp>
      <p:sp>
        <p:nvSpPr>
          <p:cNvPr id="10" name="Metin Yer Tutucusu 10">
            <a:extLst>
              <a:ext uri="{FF2B5EF4-FFF2-40B4-BE49-F238E27FC236}">
                <a16:creationId xmlns:a16="http://schemas.microsoft.com/office/drawing/2014/main" id="{6D1B0E05-9C40-4BB7-B07F-D8FD6B11F6AF}"/>
              </a:ext>
            </a:extLst>
          </p:cNvPr>
          <p:cNvSpPr>
            <a:spLocks noGrp="1"/>
          </p:cNvSpPr>
          <p:nvPr>
            <p:ph type="body" sz="quarter" idx="14" hasCustomPrompt="1"/>
          </p:nvPr>
        </p:nvSpPr>
        <p:spPr>
          <a:xfrm>
            <a:off x="1070773" y="2806964"/>
            <a:ext cx="2693128" cy="991689"/>
          </a:xfrm>
          <a:prstGeom prst="rect">
            <a:avLst/>
          </a:prstGeom>
        </p:spPr>
        <p:txBody>
          <a:bodyPr rtlCol="0" anchor="b"/>
          <a:lstStyle>
            <a:lvl1pPr marL="0" indent="0" algn="r">
              <a:buNone/>
              <a:defRPr sz="4000" b="1" kern="0" cap="all" spc="400" baseline="0">
                <a:solidFill>
                  <a:schemeClr val="tx2"/>
                </a:solidFill>
                <a:latin typeface="+mj-lt"/>
              </a:defRPr>
            </a:lvl1pPr>
          </a:lstStyle>
          <a:p>
            <a:pPr lvl="0" rtl="0"/>
            <a:r>
              <a:rPr lang="tr-TR" noProof="0"/>
              <a:t>Başlık ekleyin</a:t>
            </a:r>
          </a:p>
        </p:txBody>
      </p:sp>
      <p:sp>
        <p:nvSpPr>
          <p:cNvPr id="11" name="Metin Yer Tutucusu 14">
            <a:extLst>
              <a:ext uri="{FF2B5EF4-FFF2-40B4-BE49-F238E27FC236}">
                <a16:creationId xmlns:a16="http://schemas.microsoft.com/office/drawing/2014/main" id="{FF94E508-0A60-413A-9DE0-DE8BDEC1FC2E}"/>
              </a:ext>
            </a:extLst>
          </p:cNvPr>
          <p:cNvSpPr>
            <a:spLocks noGrp="1"/>
          </p:cNvSpPr>
          <p:nvPr>
            <p:ph type="body" sz="quarter" idx="21" hasCustomPrompt="1"/>
          </p:nvPr>
        </p:nvSpPr>
        <p:spPr>
          <a:xfrm>
            <a:off x="4728372" y="4076963"/>
            <a:ext cx="2833338" cy="1151633"/>
          </a:xfrm>
          <a:prstGeom prst="rect">
            <a:avLst/>
          </a:prstGeom>
        </p:spPr>
        <p:txBody>
          <a:bodyPr rtlCol="0" anchor="t"/>
          <a:lstStyle>
            <a:lvl1pPr marL="0" indent="0" algn="r">
              <a:lnSpc>
                <a:spcPct val="150000"/>
              </a:lnSpc>
              <a:spcBef>
                <a:spcPts val="0"/>
              </a:spcBef>
              <a:buClr>
                <a:schemeClr val="accent6"/>
              </a:buClr>
              <a:buFont typeface="Courier New" panose="02070309020205020404" pitchFamily="49" charset="0"/>
              <a:buNone/>
              <a:defRPr sz="1400" cap="none" spc="100" baseline="0">
                <a:solidFill>
                  <a:schemeClr val="bg1"/>
                </a:solidFill>
                <a:latin typeface="Times New Roman" panose="02020603050405020304" pitchFamily="18" charset="0"/>
              </a:defRPr>
            </a:lvl1pPr>
          </a:lstStyle>
          <a:p>
            <a:pPr lvl="0" rtl="0"/>
            <a:r>
              <a:rPr lang="tr-TR" noProof="0"/>
              <a:t>Buraya metin ekleyin</a:t>
            </a:r>
          </a:p>
        </p:txBody>
      </p:sp>
      <p:sp>
        <p:nvSpPr>
          <p:cNvPr id="12" name="Metin Yer Tutucusu 14">
            <a:extLst>
              <a:ext uri="{FF2B5EF4-FFF2-40B4-BE49-F238E27FC236}">
                <a16:creationId xmlns:a16="http://schemas.microsoft.com/office/drawing/2014/main" id="{3A34A8A7-647E-4685-A99B-1177931A13C7}"/>
              </a:ext>
            </a:extLst>
          </p:cNvPr>
          <p:cNvSpPr>
            <a:spLocks noGrp="1"/>
          </p:cNvSpPr>
          <p:nvPr>
            <p:ph type="body" sz="quarter" idx="23" hasCustomPrompt="1"/>
          </p:nvPr>
        </p:nvSpPr>
        <p:spPr>
          <a:xfrm>
            <a:off x="8595219" y="4076963"/>
            <a:ext cx="2833339" cy="1151633"/>
          </a:xfrm>
          <a:prstGeom prst="rect">
            <a:avLst/>
          </a:prstGeom>
        </p:spPr>
        <p:txBody>
          <a:bodyPr rtlCol="0" anchor="t"/>
          <a:lstStyle>
            <a:lvl1pPr marL="0" indent="0" algn="r">
              <a:lnSpc>
                <a:spcPct val="150000"/>
              </a:lnSpc>
              <a:spcBef>
                <a:spcPts val="0"/>
              </a:spcBef>
              <a:buClr>
                <a:schemeClr val="accent6"/>
              </a:buClr>
              <a:buFont typeface="Courier New" panose="02070309020205020404" pitchFamily="49" charset="0"/>
              <a:buNone/>
              <a:defRPr sz="1400" cap="none" spc="100" baseline="0">
                <a:solidFill>
                  <a:schemeClr val="bg1"/>
                </a:solidFill>
                <a:latin typeface="Times New Roman" panose="02020603050405020304" pitchFamily="18" charset="0"/>
              </a:defRPr>
            </a:lvl1pPr>
          </a:lstStyle>
          <a:p>
            <a:pPr lvl="0" rtl="0"/>
            <a:r>
              <a:rPr lang="tr-TR" noProof="0"/>
              <a:t>Buraya metin ekleyin</a:t>
            </a:r>
          </a:p>
        </p:txBody>
      </p:sp>
      <p:cxnSp>
        <p:nvCxnSpPr>
          <p:cNvPr id="13" name="Düz Bağlayıcı 12">
            <a:extLst>
              <a:ext uri="{FF2B5EF4-FFF2-40B4-BE49-F238E27FC236}">
                <a16:creationId xmlns:a16="http://schemas.microsoft.com/office/drawing/2014/main" id="{FCECDC73-A31B-4C94-AE4B-BDC32D94F1EA}"/>
              </a:ext>
            </a:extLst>
          </p:cNvPr>
          <p:cNvCxnSpPr>
            <a:cxnSpLocks/>
          </p:cNvCxnSpPr>
          <p:nvPr userDrawn="1"/>
        </p:nvCxnSpPr>
        <p:spPr>
          <a:xfrm>
            <a:off x="860223" y="3939883"/>
            <a:ext cx="290367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Metin Yer Tutucusu 10">
            <a:extLst>
              <a:ext uri="{FF2B5EF4-FFF2-40B4-BE49-F238E27FC236}">
                <a16:creationId xmlns:a16="http://schemas.microsoft.com/office/drawing/2014/main" id="{DD83A920-6634-4731-94D5-4186C82C6A93}"/>
              </a:ext>
            </a:extLst>
          </p:cNvPr>
          <p:cNvSpPr>
            <a:spLocks noGrp="1"/>
          </p:cNvSpPr>
          <p:nvPr>
            <p:ph type="body" sz="quarter" idx="24" hasCustomPrompt="1"/>
          </p:nvPr>
        </p:nvSpPr>
        <p:spPr>
          <a:xfrm>
            <a:off x="4937619" y="2806964"/>
            <a:ext cx="2693128" cy="991689"/>
          </a:xfrm>
          <a:prstGeom prst="rect">
            <a:avLst/>
          </a:prstGeom>
        </p:spPr>
        <p:txBody>
          <a:bodyPr rtlCol="0" anchor="b"/>
          <a:lstStyle>
            <a:lvl1pPr marL="0" indent="0" algn="r">
              <a:buNone/>
              <a:defRPr sz="4000" b="1" kern="0" cap="all" spc="400" baseline="0">
                <a:solidFill>
                  <a:schemeClr val="tx2"/>
                </a:solidFill>
                <a:latin typeface="+mj-lt"/>
              </a:defRPr>
            </a:lvl1pPr>
          </a:lstStyle>
          <a:p>
            <a:pPr lvl="0" rtl="0"/>
            <a:r>
              <a:rPr lang="tr-TR" noProof="0"/>
              <a:t>Başlık ekleyin</a:t>
            </a:r>
          </a:p>
        </p:txBody>
      </p:sp>
      <p:sp>
        <p:nvSpPr>
          <p:cNvPr id="15" name="Metin Yer Tutucusu 10">
            <a:extLst>
              <a:ext uri="{FF2B5EF4-FFF2-40B4-BE49-F238E27FC236}">
                <a16:creationId xmlns:a16="http://schemas.microsoft.com/office/drawing/2014/main" id="{16592B16-F73C-4572-ACB3-FBB03EE7EE7F}"/>
              </a:ext>
            </a:extLst>
          </p:cNvPr>
          <p:cNvSpPr>
            <a:spLocks noGrp="1"/>
          </p:cNvSpPr>
          <p:nvPr>
            <p:ph type="body" sz="quarter" idx="25" hasCustomPrompt="1"/>
          </p:nvPr>
        </p:nvSpPr>
        <p:spPr>
          <a:xfrm>
            <a:off x="8804467" y="2806964"/>
            <a:ext cx="2693128" cy="991689"/>
          </a:xfrm>
          <a:prstGeom prst="rect">
            <a:avLst/>
          </a:prstGeom>
        </p:spPr>
        <p:txBody>
          <a:bodyPr rtlCol="0" anchor="b"/>
          <a:lstStyle>
            <a:lvl1pPr marL="0" indent="0" algn="r">
              <a:buNone/>
              <a:defRPr sz="4000" b="1" kern="0" cap="all" spc="400" baseline="0">
                <a:solidFill>
                  <a:schemeClr val="tx2"/>
                </a:solidFill>
                <a:latin typeface="+mj-lt"/>
              </a:defRPr>
            </a:lvl1pPr>
          </a:lstStyle>
          <a:p>
            <a:pPr lvl="0" rtl="0"/>
            <a:r>
              <a:rPr lang="tr-TR" noProof="0"/>
              <a:t>Başlık ekleyin</a:t>
            </a:r>
          </a:p>
        </p:txBody>
      </p:sp>
      <p:cxnSp>
        <p:nvCxnSpPr>
          <p:cNvPr id="27" name="Düz Bağlayıcı 26">
            <a:extLst>
              <a:ext uri="{FF2B5EF4-FFF2-40B4-BE49-F238E27FC236}">
                <a16:creationId xmlns:a16="http://schemas.microsoft.com/office/drawing/2014/main" id="{E8685373-D021-44D0-B9F5-DD46F7C2EACA}"/>
              </a:ext>
            </a:extLst>
          </p:cNvPr>
          <p:cNvCxnSpPr>
            <a:cxnSpLocks/>
          </p:cNvCxnSpPr>
          <p:nvPr userDrawn="1"/>
        </p:nvCxnSpPr>
        <p:spPr>
          <a:xfrm>
            <a:off x="8593917" y="3939883"/>
            <a:ext cx="274111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 name="Düz Bağlayıcı 3">
            <a:extLst>
              <a:ext uri="{FF2B5EF4-FFF2-40B4-BE49-F238E27FC236}">
                <a16:creationId xmlns:a16="http://schemas.microsoft.com/office/drawing/2014/main" id="{B6020995-72BD-4944-B899-E6DA4064D131}"/>
              </a:ext>
            </a:extLst>
          </p:cNvPr>
          <p:cNvCxnSpPr>
            <a:cxnSpLocks/>
          </p:cNvCxnSpPr>
          <p:nvPr userDrawn="1"/>
        </p:nvCxnSpPr>
        <p:spPr>
          <a:xfrm>
            <a:off x="4727069" y="3939883"/>
            <a:ext cx="290367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 name="Düz Bağlayıcı 2">
            <a:extLst>
              <a:ext uri="{FF2B5EF4-FFF2-40B4-BE49-F238E27FC236}">
                <a16:creationId xmlns:a16="http://schemas.microsoft.com/office/drawing/2014/main" id="{C0C8E87B-2B7F-4A86-8EE0-6B1F9CDB72CD}"/>
              </a:ext>
            </a:extLst>
          </p:cNvPr>
          <p:cNvCxnSpPr>
            <a:cxnSpLocks/>
          </p:cNvCxnSpPr>
          <p:nvPr userDrawn="1"/>
        </p:nvCxnSpPr>
        <p:spPr>
          <a:xfrm>
            <a:off x="8593917" y="3939883"/>
            <a:ext cx="290367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0009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arih Yer Tutucusu 3">
            <a:extLst>
              <a:ext uri="{FF2B5EF4-FFF2-40B4-BE49-F238E27FC236}">
                <a16:creationId xmlns:a16="http://schemas.microsoft.com/office/drawing/2014/main" id="{81A4C966-5542-475A-B224-2E541D9AEB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spc="100" baseline="0">
                <a:solidFill>
                  <a:schemeClr val="bg2">
                    <a:lumMod val="25000"/>
                  </a:schemeClr>
                </a:solidFill>
                <a:latin typeface="Avenir Next LT Pro" panose="020B0504020202020204" pitchFamily="34" charset="0"/>
              </a:defRPr>
            </a:lvl1pPr>
          </a:lstStyle>
          <a:p>
            <a:pPr rtl="0"/>
            <a:r>
              <a:rPr lang="tr-TR" noProof="0"/>
              <a:t>03/08/20XX</a:t>
            </a:r>
          </a:p>
        </p:txBody>
      </p:sp>
      <p:sp>
        <p:nvSpPr>
          <p:cNvPr id="5" name="Alt Bilgi Yer Tutucusu 4">
            <a:extLst>
              <a:ext uri="{FF2B5EF4-FFF2-40B4-BE49-F238E27FC236}">
                <a16:creationId xmlns:a16="http://schemas.microsoft.com/office/drawing/2014/main" id="{68F1E08C-E5A1-412C-88D3-C6BF9430DA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cap="all" spc="100" baseline="0">
                <a:solidFill>
                  <a:schemeClr val="bg2">
                    <a:lumMod val="25000"/>
                  </a:schemeClr>
                </a:solidFill>
                <a:latin typeface="Avenir Next LT Pro" panose="020B0504020202020204" pitchFamily="34" charset="0"/>
              </a:defRPr>
            </a:lvl1pPr>
          </a:lstStyle>
          <a:p>
            <a:pPr rtl="0"/>
            <a:r>
              <a:rPr lang="tr-TR" noProof="0"/>
              <a:t>SUNUM DESTESİ</a:t>
            </a:r>
          </a:p>
        </p:txBody>
      </p:sp>
      <p:sp>
        <p:nvSpPr>
          <p:cNvPr id="6" name="Slayt Numarası Yer Tutucusu 5">
            <a:extLst>
              <a:ext uri="{FF2B5EF4-FFF2-40B4-BE49-F238E27FC236}">
                <a16:creationId xmlns:a16="http://schemas.microsoft.com/office/drawing/2014/main" id="{466BAFCC-DBDE-4891-B3DD-4B3754E7DD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spc="100" baseline="0">
                <a:solidFill>
                  <a:schemeClr val="bg2">
                    <a:lumMod val="25000"/>
                  </a:schemeClr>
                </a:solidFill>
                <a:latin typeface="Avenir Next LT Pro" panose="020B0504020202020204" pitchFamily="34" charset="0"/>
              </a:defRPr>
            </a:lvl1pPr>
          </a:lstStyle>
          <a:p>
            <a:pPr rtl="0"/>
            <a:fld id="{4F6357DA-28E9-40D3-918C-4D14E8263D81}" type="slidenum">
              <a:rPr lang="tr-TR" noProof="0" smtClean="0"/>
              <a:pPr/>
              <a:t>‹#›</a:t>
            </a:fld>
            <a:endParaRPr lang="tr-TR" noProof="0"/>
          </a:p>
        </p:txBody>
      </p:sp>
    </p:spTree>
    <p:extLst>
      <p:ext uri="{BB962C8B-B14F-4D97-AF65-F5344CB8AC3E}">
        <p14:creationId xmlns:p14="http://schemas.microsoft.com/office/powerpoint/2010/main" val="2887958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 id="2147483659" r:id="rId12"/>
    <p:sldLayoutId id="2147483666" r:id="rId13"/>
    <p:sldLayoutId id="2147483667" r:id="rId14"/>
    <p:sldLayoutId id="2147483668" r:id="rId15"/>
    <p:sldLayoutId id="2147483669" r:id="rId16"/>
    <p:sldLayoutId id="2147483663" r:id="rId17"/>
    <p:sldLayoutId id="2147483665" r:id="rId18"/>
    <p:sldLayoutId id="2147483664" r:id="rId19"/>
    <p:sldLayoutId id="2147483661" r:id="rId20"/>
    <p:sldLayoutId id="2147483662" r:id="rId2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Başlık 6">
            <a:extLst>
              <a:ext uri="{FF2B5EF4-FFF2-40B4-BE49-F238E27FC236}">
                <a16:creationId xmlns:a16="http://schemas.microsoft.com/office/drawing/2014/main" id="{934056CF-DEDB-4079-BF11-FA4761D09BCF}"/>
              </a:ext>
            </a:extLst>
          </p:cNvPr>
          <p:cNvSpPr>
            <a:spLocks noGrp="1"/>
          </p:cNvSpPr>
          <p:nvPr>
            <p:ph type="ctrTitle"/>
          </p:nvPr>
        </p:nvSpPr>
        <p:spPr>
          <a:xfrm>
            <a:off x="8336042" y="2054578"/>
            <a:ext cx="3284832" cy="1732844"/>
          </a:xfrm>
        </p:spPr>
        <p:txBody>
          <a:bodyPr rtlCol="0"/>
          <a:lstStyle/>
          <a:p>
            <a:pPr rtl="0"/>
            <a:r>
              <a:rPr lang="tr-TR" dirty="0" err="1"/>
              <a:t>Tıtanıc</a:t>
            </a:r>
            <a:r>
              <a:rPr lang="tr-TR" dirty="0"/>
              <a:t> </a:t>
            </a:r>
            <a:r>
              <a:rPr lang="tr-TR" dirty="0" err="1"/>
              <a:t>Survıval</a:t>
            </a:r>
            <a:endParaRPr lang="tr-TR" dirty="0"/>
          </a:p>
        </p:txBody>
      </p:sp>
      <p:sp>
        <p:nvSpPr>
          <p:cNvPr id="8" name="Alt Başlık 7">
            <a:extLst>
              <a:ext uri="{FF2B5EF4-FFF2-40B4-BE49-F238E27FC236}">
                <a16:creationId xmlns:a16="http://schemas.microsoft.com/office/drawing/2014/main" id="{D79862A8-72F8-4043-A021-816AC74E8776}"/>
              </a:ext>
            </a:extLst>
          </p:cNvPr>
          <p:cNvSpPr>
            <a:spLocks noGrp="1"/>
          </p:cNvSpPr>
          <p:nvPr>
            <p:ph type="subTitle" idx="1"/>
          </p:nvPr>
        </p:nvSpPr>
        <p:spPr>
          <a:xfrm>
            <a:off x="8336042" y="4667248"/>
            <a:ext cx="3607602" cy="1553129"/>
          </a:xfrm>
        </p:spPr>
        <p:txBody>
          <a:bodyPr rtlCol="0"/>
          <a:lstStyle/>
          <a:p>
            <a:r>
              <a:rPr lang="tr-TR" dirty="0"/>
              <a:t>Ömer Kurtuldu	152120191007</a:t>
            </a:r>
          </a:p>
          <a:p>
            <a:pPr rtl="0"/>
            <a:r>
              <a:rPr lang="tr-TR" dirty="0"/>
              <a:t>Göknur Sevinç	152120191013</a:t>
            </a:r>
          </a:p>
          <a:p>
            <a:pPr rtl="0"/>
            <a:r>
              <a:rPr lang="tr-TR" dirty="0"/>
              <a:t>Yusuf Aktaş	152120191032</a:t>
            </a:r>
          </a:p>
          <a:p>
            <a:r>
              <a:rPr lang="tr-TR" dirty="0"/>
              <a:t>Sinan Kompas	152120191070</a:t>
            </a:r>
          </a:p>
          <a:p>
            <a:pPr rtl="0"/>
            <a:endParaRPr lang="tr-TR" dirty="0"/>
          </a:p>
        </p:txBody>
      </p:sp>
      <p:pic>
        <p:nvPicPr>
          <p:cNvPr id="5" name="Resim Yer Tutucusu 4" descr="taşımak, nakletmek, su taşıtı, gemi mimarlığı, dış mekan içeren bir resim&#10;&#10;Açıklama otomatik olarak oluşturuldu">
            <a:extLst>
              <a:ext uri="{FF2B5EF4-FFF2-40B4-BE49-F238E27FC236}">
                <a16:creationId xmlns:a16="http://schemas.microsoft.com/office/drawing/2014/main" id="{225860F5-3CAB-CBD8-195E-6A40A814FE4B}"/>
              </a:ext>
            </a:extLst>
          </p:cNvPr>
          <p:cNvPicPr>
            <a:picLocks noGrp="1" noChangeAspect="1"/>
          </p:cNvPicPr>
          <p:nvPr>
            <p:ph type="pic" sz="quarter" idx="10"/>
          </p:nvPr>
        </p:nvPicPr>
        <p:blipFill>
          <a:blip r:embed="rId3"/>
          <a:srcRect l="12667" r="12667"/>
          <a:stretch>
            <a:fillRect/>
          </a:stretch>
        </p:blipFill>
        <p:spPr/>
      </p:pic>
      <p:sp>
        <p:nvSpPr>
          <p:cNvPr id="6" name="Başlık 6">
            <a:extLst>
              <a:ext uri="{FF2B5EF4-FFF2-40B4-BE49-F238E27FC236}">
                <a16:creationId xmlns:a16="http://schemas.microsoft.com/office/drawing/2014/main" id="{E1E01173-F639-93B3-AF59-0219CF46051C}"/>
              </a:ext>
            </a:extLst>
          </p:cNvPr>
          <p:cNvSpPr txBox="1">
            <a:spLocks/>
          </p:cNvSpPr>
          <p:nvPr/>
        </p:nvSpPr>
        <p:spPr>
          <a:xfrm>
            <a:off x="8336042" y="299509"/>
            <a:ext cx="3525240" cy="875243"/>
          </a:xfrm>
          <a:prstGeom prst="rect">
            <a:avLst/>
          </a:prstGeom>
        </p:spPr>
        <p:txBody>
          <a:bodyPr rtlCol="0" anchor="b"/>
          <a:lstStyle>
            <a:lvl1pPr algn="l" defTabSz="914400" rtl="0" eaLnBrk="1" latinLnBrk="0" hangingPunct="1">
              <a:lnSpc>
                <a:spcPct val="90000"/>
              </a:lnSpc>
              <a:spcBef>
                <a:spcPct val="0"/>
              </a:spcBef>
              <a:buNone/>
              <a:defRPr sz="5000" b="0" kern="1200" cap="all" spc="200" baseline="0">
                <a:solidFill>
                  <a:schemeClr val="accent6">
                    <a:lumMod val="10000"/>
                    <a:lumOff val="90000"/>
                  </a:schemeClr>
                </a:solidFill>
                <a:latin typeface="+mj-lt"/>
                <a:ea typeface="+mj-ea"/>
                <a:cs typeface="+mj-cs"/>
              </a:defRPr>
            </a:lvl1pPr>
          </a:lstStyle>
          <a:p>
            <a:r>
              <a:rPr lang="tr-TR" sz="2400" dirty="0" err="1"/>
              <a:t>Introductıon</a:t>
            </a:r>
            <a:r>
              <a:rPr lang="tr-TR" sz="2400" dirty="0"/>
              <a:t> </a:t>
            </a:r>
            <a:r>
              <a:rPr lang="tr-TR" sz="2400" dirty="0" err="1"/>
              <a:t>to</a:t>
            </a:r>
            <a:r>
              <a:rPr lang="tr-TR" sz="2400" dirty="0"/>
              <a:t> </a:t>
            </a:r>
            <a:r>
              <a:rPr lang="tr-TR" sz="2400" dirty="0" err="1"/>
              <a:t>deep</a:t>
            </a:r>
            <a:r>
              <a:rPr lang="tr-TR" sz="2400" dirty="0"/>
              <a:t> </a:t>
            </a:r>
            <a:r>
              <a:rPr lang="tr-TR" sz="2400" dirty="0" err="1"/>
              <a:t>learnınG</a:t>
            </a:r>
            <a:endParaRPr lang="tr-TR" sz="2400" dirty="0"/>
          </a:p>
        </p:txBody>
      </p:sp>
    </p:spTree>
    <p:extLst>
      <p:ext uri="{BB962C8B-B14F-4D97-AF65-F5344CB8AC3E}">
        <p14:creationId xmlns:p14="http://schemas.microsoft.com/office/powerpoint/2010/main" val="2835773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87C9F4EA-D6DA-4D7E-BE72-526E8BF904E3}"/>
              </a:ext>
            </a:extLst>
          </p:cNvPr>
          <p:cNvSpPr>
            <a:spLocks noGrp="1"/>
          </p:cNvSpPr>
          <p:nvPr>
            <p:ph type="sldNum" sz="quarter" idx="12"/>
          </p:nvPr>
        </p:nvSpPr>
        <p:spPr>
          <a:xfrm>
            <a:off x="8610600" y="6356350"/>
            <a:ext cx="2743200" cy="365125"/>
          </a:xfrm>
        </p:spPr>
        <p:txBody>
          <a:bodyPr rtlCol="0"/>
          <a:lstStyle/>
          <a:p>
            <a:pPr rtl="0"/>
            <a:fld id="{4F6357DA-28E9-40D3-918C-4D14E8263D81}" type="slidenum">
              <a:rPr lang="tr-TR" smtClean="0"/>
              <a:pPr rtl="0"/>
              <a:t>10</a:t>
            </a:fld>
            <a:endParaRPr lang="tr-TR"/>
          </a:p>
        </p:txBody>
      </p:sp>
      <p:pic>
        <p:nvPicPr>
          <p:cNvPr id="3074" name="Picture 2" descr="Titanik Film Özeti - En Güzel İngilizce Titanik Replikleri">
            <a:extLst>
              <a:ext uri="{FF2B5EF4-FFF2-40B4-BE49-F238E27FC236}">
                <a16:creationId xmlns:a16="http://schemas.microsoft.com/office/drawing/2014/main" id="{5E0FEE85-C900-4884-71A7-6798571658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3711720"/>
          </a:xfrm>
          <a:prstGeom prst="rect">
            <a:avLst/>
          </a:prstGeom>
          <a:noFill/>
          <a:extLst>
            <a:ext uri="{909E8E84-426E-40DD-AFC4-6F175D3DCCD1}">
              <a14:hiddenFill xmlns:a14="http://schemas.microsoft.com/office/drawing/2010/main">
                <a:solidFill>
                  <a:srgbClr val="FFFFFF"/>
                </a:solidFill>
              </a14:hiddenFill>
            </a:ext>
          </a:extLst>
        </p:spPr>
      </p:pic>
      <p:sp>
        <p:nvSpPr>
          <p:cNvPr id="26" name="Başlık 13">
            <a:extLst>
              <a:ext uri="{FF2B5EF4-FFF2-40B4-BE49-F238E27FC236}">
                <a16:creationId xmlns:a16="http://schemas.microsoft.com/office/drawing/2014/main" id="{5E340C59-FF87-D9F7-8CA8-8992D85725AA}"/>
              </a:ext>
            </a:extLst>
          </p:cNvPr>
          <p:cNvSpPr>
            <a:spLocks noGrp="1"/>
          </p:cNvSpPr>
          <p:nvPr>
            <p:ph type="ctrTitle"/>
          </p:nvPr>
        </p:nvSpPr>
        <p:spPr>
          <a:xfrm>
            <a:off x="590309" y="4622886"/>
            <a:ext cx="5393802" cy="639955"/>
          </a:xfrm>
        </p:spPr>
        <p:txBody>
          <a:bodyPr rtlCol="0"/>
          <a:lstStyle/>
          <a:p>
            <a:pPr rtl="0"/>
            <a:r>
              <a:rPr lang="tr-TR" sz="6000" dirty="0" err="1"/>
              <a:t>Thank</a:t>
            </a:r>
            <a:r>
              <a:rPr lang="tr-TR" sz="6000" dirty="0"/>
              <a:t> </a:t>
            </a:r>
            <a:r>
              <a:rPr lang="tr-TR" sz="6000" dirty="0" err="1"/>
              <a:t>you</a:t>
            </a:r>
            <a:endParaRPr lang="tr-TR" sz="6000" dirty="0"/>
          </a:p>
        </p:txBody>
      </p:sp>
    </p:spTree>
    <p:extLst>
      <p:ext uri="{BB962C8B-B14F-4D97-AF65-F5344CB8AC3E}">
        <p14:creationId xmlns:p14="http://schemas.microsoft.com/office/powerpoint/2010/main" val="692127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AA7122B1-9CA8-DEB4-C81A-F5785DCC43A6}"/>
              </a:ext>
            </a:extLst>
          </p:cNvPr>
          <p:cNvSpPr>
            <a:spLocks noGrp="1"/>
          </p:cNvSpPr>
          <p:nvPr>
            <p:ph type="sldNum" sz="quarter" idx="12"/>
          </p:nvPr>
        </p:nvSpPr>
        <p:spPr/>
        <p:txBody>
          <a:bodyPr/>
          <a:lstStyle/>
          <a:p>
            <a:pPr rtl="0"/>
            <a:fld id="{4F6357DA-28E9-40D3-918C-4D14E8263D81}" type="slidenum">
              <a:rPr lang="tr-TR" noProof="0" smtClean="0"/>
              <a:pPr rtl="0"/>
              <a:t>2</a:t>
            </a:fld>
            <a:endParaRPr lang="tr-TR" noProof="0"/>
          </a:p>
        </p:txBody>
      </p:sp>
      <p:sp>
        <p:nvSpPr>
          <p:cNvPr id="6" name="Alt Başlık 5">
            <a:extLst>
              <a:ext uri="{FF2B5EF4-FFF2-40B4-BE49-F238E27FC236}">
                <a16:creationId xmlns:a16="http://schemas.microsoft.com/office/drawing/2014/main" id="{B8216DD0-6198-F005-9205-4CA3B0054CA2}"/>
              </a:ext>
            </a:extLst>
          </p:cNvPr>
          <p:cNvSpPr>
            <a:spLocks noGrp="1"/>
          </p:cNvSpPr>
          <p:nvPr>
            <p:ph type="subTitle" idx="1"/>
          </p:nvPr>
        </p:nvSpPr>
        <p:spPr>
          <a:xfrm>
            <a:off x="932314" y="1445857"/>
            <a:ext cx="10619219" cy="2297879"/>
          </a:xfrm>
        </p:spPr>
        <p:txBody>
          <a:bodyPr/>
          <a:lstStyle/>
          <a:p>
            <a:pPr algn="l"/>
            <a:r>
              <a:rPr lang="en-US" sz="1800" dirty="0"/>
              <a:t>On 15 April 1912, during her maiden voyage from Southampton to New York, RMS Titanic, the largest commercial ship afloat at that time, collided with an iceberg and sank to the bottom of the Atlantic Ocean.</a:t>
            </a:r>
          </a:p>
          <a:p>
            <a:pPr algn="l"/>
            <a:r>
              <a:rPr lang="en-US" sz="1800" dirty="0"/>
              <a:t>More than 1500 of the 2,224 passengers and crew on board perished in this infamous tragedy. </a:t>
            </a:r>
            <a:endParaRPr lang="tr-TR" sz="1800" dirty="0"/>
          </a:p>
        </p:txBody>
      </p:sp>
      <p:sp>
        <p:nvSpPr>
          <p:cNvPr id="16" name="Başlık 10">
            <a:extLst>
              <a:ext uri="{FF2B5EF4-FFF2-40B4-BE49-F238E27FC236}">
                <a16:creationId xmlns:a16="http://schemas.microsoft.com/office/drawing/2014/main" id="{8C4E9068-07F6-399A-A429-A9867BABAAFF}"/>
              </a:ext>
            </a:extLst>
          </p:cNvPr>
          <p:cNvSpPr>
            <a:spLocks noGrp="1"/>
          </p:cNvSpPr>
          <p:nvPr>
            <p:ph type="ctrTitle"/>
          </p:nvPr>
        </p:nvSpPr>
        <p:spPr>
          <a:xfrm>
            <a:off x="932314" y="828490"/>
            <a:ext cx="9049885" cy="670432"/>
          </a:xfrm>
        </p:spPr>
        <p:txBody>
          <a:bodyPr rtlCol="0"/>
          <a:lstStyle/>
          <a:p>
            <a:pPr algn="l" rtl="0"/>
            <a:r>
              <a:rPr lang="tr-TR" sz="2800" dirty="0"/>
              <a:t>STORY OF THE TITANIC	</a:t>
            </a:r>
          </a:p>
        </p:txBody>
      </p:sp>
      <p:pic>
        <p:nvPicPr>
          <p:cNvPr id="18" name="Resim 17" descr="taşımak, nakletmek, su taşıtı, gemi mimarlığı, taşıt, araç içeren bir resim&#10;&#10;Açıklama otomatik olarak oluşturuldu">
            <a:extLst>
              <a:ext uri="{FF2B5EF4-FFF2-40B4-BE49-F238E27FC236}">
                <a16:creationId xmlns:a16="http://schemas.microsoft.com/office/drawing/2014/main" id="{4C18ADEB-ED7B-2DCC-6551-8B93835BB2B4}"/>
              </a:ext>
            </a:extLst>
          </p:cNvPr>
          <p:cNvPicPr>
            <a:picLocks noChangeAspect="1"/>
          </p:cNvPicPr>
          <p:nvPr/>
        </p:nvPicPr>
        <p:blipFill>
          <a:blip r:embed="rId2"/>
          <a:stretch>
            <a:fillRect/>
          </a:stretch>
        </p:blipFill>
        <p:spPr>
          <a:xfrm>
            <a:off x="1" y="3429000"/>
            <a:ext cx="12192000" cy="3429000"/>
          </a:xfrm>
          <a:prstGeom prst="rect">
            <a:avLst/>
          </a:prstGeom>
        </p:spPr>
      </p:pic>
      <p:sp>
        <p:nvSpPr>
          <p:cNvPr id="20" name="Slayt Numarası Yer Tutucusu 4">
            <a:extLst>
              <a:ext uri="{FF2B5EF4-FFF2-40B4-BE49-F238E27FC236}">
                <a16:creationId xmlns:a16="http://schemas.microsoft.com/office/drawing/2014/main" id="{518EF345-D75E-B696-A7EE-E972B52AF87A}"/>
              </a:ext>
            </a:extLst>
          </p:cNvPr>
          <p:cNvSpPr txBox="1">
            <a:spLocks/>
          </p:cNvSpPr>
          <p:nvPr/>
        </p:nvSpPr>
        <p:spPr>
          <a:xfrm>
            <a:off x="8763000" y="6508750"/>
            <a:ext cx="2743200" cy="365125"/>
          </a:xfrm>
          <a:prstGeom prst="rect">
            <a:avLst/>
          </a:prstGeom>
        </p:spPr>
        <p:txBody>
          <a:bodyPr vert="horz" lIns="91440" tIns="45720" rIns="91440" bIns="45720" rtlCol="0" anchor="ctr"/>
          <a:lstStyle>
            <a:defPPr rtl="0">
              <a:defRPr lang="tr-TR"/>
            </a:defPPr>
            <a:lvl1pPr marL="0" algn="r" defTabSz="914400" rtl="0" eaLnBrk="1" latinLnBrk="0" hangingPunct="1">
              <a:defRPr sz="1000" kern="1200" spc="100" baseline="0">
                <a:solidFill>
                  <a:schemeClr val="bg1"/>
                </a:solidFill>
                <a:latin typeface="Avenir Next LT Pro" panose="020B05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F6357DA-28E9-40D3-918C-4D14E8263D81}" type="slidenum">
              <a:rPr lang="tr-TR" smtClean="0"/>
              <a:pPr/>
              <a:t>2</a:t>
            </a:fld>
            <a:endParaRPr lang="tr-TR" dirty="0"/>
          </a:p>
        </p:txBody>
      </p:sp>
    </p:spTree>
    <p:extLst>
      <p:ext uri="{BB962C8B-B14F-4D97-AF65-F5344CB8AC3E}">
        <p14:creationId xmlns:p14="http://schemas.microsoft.com/office/powerpoint/2010/main" val="1161674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Başlık 16">
            <a:extLst>
              <a:ext uri="{FF2B5EF4-FFF2-40B4-BE49-F238E27FC236}">
                <a16:creationId xmlns:a16="http://schemas.microsoft.com/office/drawing/2014/main" id="{9B7C68D5-425C-4465-842E-6EC3B305DF8F}"/>
              </a:ext>
            </a:extLst>
          </p:cNvPr>
          <p:cNvSpPr>
            <a:spLocks noGrp="1"/>
          </p:cNvSpPr>
          <p:nvPr>
            <p:ph type="ctrTitle"/>
          </p:nvPr>
        </p:nvSpPr>
        <p:spPr>
          <a:xfrm>
            <a:off x="827316" y="1328980"/>
            <a:ext cx="3684814" cy="336548"/>
          </a:xfrm>
        </p:spPr>
        <p:txBody>
          <a:bodyPr rtlCol="0"/>
          <a:lstStyle/>
          <a:p>
            <a:pPr rtl="0"/>
            <a:r>
              <a:rPr lang="tr-TR" sz="2800" dirty="0"/>
              <a:t>Project </a:t>
            </a:r>
            <a:r>
              <a:rPr lang="tr-TR" sz="2800" dirty="0" err="1"/>
              <a:t>topıc</a:t>
            </a:r>
            <a:endParaRPr lang="tr-TR" sz="2800" dirty="0"/>
          </a:p>
        </p:txBody>
      </p:sp>
      <p:sp>
        <p:nvSpPr>
          <p:cNvPr id="18" name="Alt Başlık 17">
            <a:extLst>
              <a:ext uri="{FF2B5EF4-FFF2-40B4-BE49-F238E27FC236}">
                <a16:creationId xmlns:a16="http://schemas.microsoft.com/office/drawing/2014/main" id="{37F7ED61-C894-4A41-AC49-EFA304B05229}"/>
              </a:ext>
            </a:extLst>
          </p:cNvPr>
          <p:cNvSpPr>
            <a:spLocks noGrp="1"/>
          </p:cNvSpPr>
          <p:nvPr>
            <p:ph type="subTitle" idx="1"/>
          </p:nvPr>
        </p:nvSpPr>
        <p:spPr>
          <a:xfrm>
            <a:off x="827316" y="2028201"/>
            <a:ext cx="4114799" cy="2801597"/>
          </a:xfrm>
        </p:spPr>
        <p:txBody>
          <a:bodyPr rtlCol="0"/>
          <a:lstStyle/>
          <a:p>
            <a:pPr rtl="0"/>
            <a:r>
              <a:rPr lang="en-US" sz="2000" dirty="0"/>
              <a:t>This project aims to analyze Kaggle's Titanic dataset, which provides information about passengers on the ill-fated Titanic ship.</a:t>
            </a:r>
            <a:endParaRPr lang="tr-TR" sz="2000" dirty="0"/>
          </a:p>
        </p:txBody>
      </p:sp>
      <p:pic>
        <p:nvPicPr>
          <p:cNvPr id="9" name="Resim Yer Tutucusu 8" descr="taşımak, nakletmek, gemi, su taşıtı, su içeren bir resim&#10;&#10;Açıklama otomatik olarak oluşturuldu">
            <a:extLst>
              <a:ext uri="{FF2B5EF4-FFF2-40B4-BE49-F238E27FC236}">
                <a16:creationId xmlns:a16="http://schemas.microsoft.com/office/drawing/2014/main" id="{588FE790-8135-7F1F-FBCF-AB3F4D605C71}"/>
              </a:ext>
            </a:extLst>
          </p:cNvPr>
          <p:cNvPicPr>
            <a:picLocks noGrp="1" noChangeAspect="1"/>
          </p:cNvPicPr>
          <p:nvPr>
            <p:ph type="pic" sz="quarter" idx="13"/>
          </p:nvPr>
        </p:nvPicPr>
        <p:blipFill>
          <a:blip r:embed="rId3"/>
          <a:srcRect l="21986" r="21986"/>
          <a:stretch>
            <a:fillRect/>
          </a:stretch>
        </p:blipFill>
        <p:spPr>
          <a:xfrm>
            <a:off x="5361215" y="0"/>
            <a:ext cx="6830785" cy="6858000"/>
          </a:xfrm>
        </p:spPr>
      </p:pic>
      <p:sp>
        <p:nvSpPr>
          <p:cNvPr id="10" name="Slayt Numarası Yer Tutucusu 4">
            <a:extLst>
              <a:ext uri="{FF2B5EF4-FFF2-40B4-BE49-F238E27FC236}">
                <a16:creationId xmlns:a16="http://schemas.microsoft.com/office/drawing/2014/main" id="{6A6BCFB1-08EA-728C-40AA-12EFFB741A3D}"/>
              </a:ext>
            </a:extLst>
          </p:cNvPr>
          <p:cNvSpPr>
            <a:spLocks noGrp="1"/>
          </p:cNvSpPr>
          <p:nvPr>
            <p:ph type="sldNum" sz="quarter" idx="12"/>
          </p:nvPr>
        </p:nvSpPr>
        <p:spPr>
          <a:xfrm>
            <a:off x="8610600" y="6356350"/>
            <a:ext cx="2743200" cy="365125"/>
          </a:xfrm>
        </p:spPr>
        <p:txBody>
          <a:bodyPr rtlCol="0"/>
          <a:lstStyle/>
          <a:p>
            <a:pPr rtl="0"/>
            <a:fld id="{4F6357DA-28E9-40D3-918C-4D14E8263D81}" type="slidenum">
              <a:rPr lang="tr-TR" smtClean="0"/>
              <a:pPr rtl="0"/>
              <a:t>3</a:t>
            </a:fld>
            <a:endParaRPr lang="tr-TR" dirty="0"/>
          </a:p>
        </p:txBody>
      </p:sp>
    </p:spTree>
    <p:extLst>
      <p:ext uri="{BB962C8B-B14F-4D97-AF65-F5344CB8AC3E}">
        <p14:creationId xmlns:p14="http://schemas.microsoft.com/office/powerpoint/2010/main" val="2703902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id="{FCC2A221-B199-4A29-BC00-83D349B94F14}"/>
              </a:ext>
            </a:extLst>
          </p:cNvPr>
          <p:cNvSpPr>
            <a:spLocks noGrp="1"/>
          </p:cNvSpPr>
          <p:nvPr>
            <p:ph type="ctrTitle"/>
          </p:nvPr>
        </p:nvSpPr>
        <p:spPr>
          <a:xfrm>
            <a:off x="4376049" y="697857"/>
            <a:ext cx="6427417" cy="670432"/>
          </a:xfrm>
        </p:spPr>
        <p:txBody>
          <a:bodyPr rtlCol="0"/>
          <a:lstStyle/>
          <a:p>
            <a:pPr rtl="0"/>
            <a:r>
              <a:rPr lang="en-US" sz="2800" dirty="0"/>
              <a:t>technologies used in the project</a:t>
            </a:r>
            <a:endParaRPr lang="tr-TR" sz="2800" dirty="0"/>
          </a:p>
        </p:txBody>
      </p:sp>
      <p:sp>
        <p:nvSpPr>
          <p:cNvPr id="12" name="Alt Başlık 11">
            <a:extLst>
              <a:ext uri="{FF2B5EF4-FFF2-40B4-BE49-F238E27FC236}">
                <a16:creationId xmlns:a16="http://schemas.microsoft.com/office/drawing/2014/main" id="{4C47F3D7-2E0A-4565-95F1-798A78C8044F}"/>
              </a:ext>
            </a:extLst>
          </p:cNvPr>
          <p:cNvSpPr>
            <a:spLocks noGrp="1"/>
          </p:cNvSpPr>
          <p:nvPr>
            <p:ph type="subTitle" idx="1"/>
          </p:nvPr>
        </p:nvSpPr>
        <p:spPr>
          <a:xfrm>
            <a:off x="4376050" y="2149802"/>
            <a:ext cx="2476306" cy="1916345"/>
          </a:xfrm>
        </p:spPr>
        <p:txBody>
          <a:bodyPr rtlCol="0"/>
          <a:lstStyle/>
          <a:p>
            <a:pPr rtl="0"/>
            <a:r>
              <a:rPr lang="en-US" dirty="0"/>
              <a:t>Flask was used to create and manage the web application. Flask is a lightweight web framework based on Python and is used to quickly develop web applications.</a:t>
            </a:r>
            <a:endParaRPr lang="tr-TR" dirty="0"/>
          </a:p>
        </p:txBody>
      </p:sp>
      <p:sp>
        <p:nvSpPr>
          <p:cNvPr id="14" name="Metin Yer Tutucusu 13">
            <a:extLst>
              <a:ext uri="{FF2B5EF4-FFF2-40B4-BE49-F238E27FC236}">
                <a16:creationId xmlns:a16="http://schemas.microsoft.com/office/drawing/2014/main" id="{515C45EA-3D67-4B00-9B3A-CF3180E412D9}"/>
              </a:ext>
            </a:extLst>
          </p:cNvPr>
          <p:cNvSpPr>
            <a:spLocks noGrp="1"/>
          </p:cNvSpPr>
          <p:nvPr>
            <p:ph type="body" sz="quarter" idx="14"/>
          </p:nvPr>
        </p:nvSpPr>
        <p:spPr>
          <a:xfrm>
            <a:off x="4376050" y="1783378"/>
            <a:ext cx="2383973" cy="464399"/>
          </a:xfrm>
        </p:spPr>
        <p:txBody>
          <a:bodyPr rtlCol="0"/>
          <a:lstStyle/>
          <a:p>
            <a:pPr rtl="0"/>
            <a:r>
              <a:rPr lang="tr-TR" b="1" i="0" dirty="0" err="1">
                <a:effectLst/>
                <a:latin typeface="Söhne"/>
              </a:rPr>
              <a:t>Flask</a:t>
            </a:r>
            <a:r>
              <a:rPr lang="tr-TR" b="1" i="0" dirty="0">
                <a:effectLst/>
                <a:latin typeface="Söhne"/>
              </a:rPr>
              <a:t> Framework</a:t>
            </a:r>
            <a:endParaRPr lang="tr-TR" dirty="0"/>
          </a:p>
        </p:txBody>
      </p:sp>
      <p:sp>
        <p:nvSpPr>
          <p:cNvPr id="44" name="Metin Yer Tutucusu 43">
            <a:extLst>
              <a:ext uri="{FF2B5EF4-FFF2-40B4-BE49-F238E27FC236}">
                <a16:creationId xmlns:a16="http://schemas.microsoft.com/office/drawing/2014/main" id="{AE9491D0-59E9-40C7-85AC-D6370AF6136D}"/>
              </a:ext>
            </a:extLst>
          </p:cNvPr>
          <p:cNvSpPr>
            <a:spLocks noGrp="1"/>
          </p:cNvSpPr>
          <p:nvPr>
            <p:ph type="body" sz="quarter" idx="18"/>
          </p:nvPr>
        </p:nvSpPr>
        <p:spPr>
          <a:xfrm>
            <a:off x="4376050" y="4381813"/>
            <a:ext cx="2476306" cy="464399"/>
          </a:xfrm>
        </p:spPr>
        <p:txBody>
          <a:bodyPr rtlCol="0"/>
          <a:lstStyle/>
          <a:p>
            <a:pPr rtl="0"/>
            <a:r>
              <a:rPr lang="tr-TR" b="1" i="0" dirty="0" err="1">
                <a:effectLst/>
                <a:latin typeface="Söhne"/>
              </a:rPr>
              <a:t>TensorFlow</a:t>
            </a:r>
            <a:r>
              <a:rPr lang="tr-TR" b="1" i="0" dirty="0">
                <a:effectLst/>
                <a:latin typeface="Söhne"/>
              </a:rPr>
              <a:t> ve </a:t>
            </a:r>
            <a:r>
              <a:rPr lang="tr-TR" b="1" i="0" dirty="0" err="1">
                <a:effectLst/>
                <a:latin typeface="Söhne"/>
              </a:rPr>
              <a:t>Keras</a:t>
            </a:r>
            <a:endParaRPr lang="tr-TR" dirty="0"/>
          </a:p>
        </p:txBody>
      </p:sp>
      <p:sp>
        <p:nvSpPr>
          <p:cNvPr id="43" name="Metin Yer Tutucusu 42">
            <a:extLst>
              <a:ext uri="{FF2B5EF4-FFF2-40B4-BE49-F238E27FC236}">
                <a16:creationId xmlns:a16="http://schemas.microsoft.com/office/drawing/2014/main" id="{5D1A06E8-6506-4F8B-B0BC-08ABB74B3EBD}"/>
              </a:ext>
            </a:extLst>
          </p:cNvPr>
          <p:cNvSpPr>
            <a:spLocks noGrp="1"/>
          </p:cNvSpPr>
          <p:nvPr>
            <p:ph type="body" sz="quarter" idx="17"/>
          </p:nvPr>
        </p:nvSpPr>
        <p:spPr>
          <a:xfrm>
            <a:off x="4376050" y="4847660"/>
            <a:ext cx="2383973" cy="1549920"/>
          </a:xfrm>
        </p:spPr>
        <p:txBody>
          <a:bodyPr rtlCol="0"/>
          <a:lstStyle/>
          <a:p>
            <a:pPr rtl="0"/>
            <a:r>
              <a:rPr lang="en-US" dirty="0"/>
              <a:t>This project used TensorFlow and </a:t>
            </a:r>
            <a:r>
              <a:rPr lang="en-US" dirty="0" err="1"/>
              <a:t>Keras</a:t>
            </a:r>
            <a:r>
              <a:rPr lang="en-US" dirty="0"/>
              <a:t> to load and use a trained neural network model.</a:t>
            </a:r>
            <a:endParaRPr lang="tr-TR" dirty="0"/>
          </a:p>
        </p:txBody>
      </p:sp>
      <p:sp>
        <p:nvSpPr>
          <p:cNvPr id="41" name="Metin Yer Tutucusu 40">
            <a:extLst>
              <a:ext uri="{FF2B5EF4-FFF2-40B4-BE49-F238E27FC236}">
                <a16:creationId xmlns:a16="http://schemas.microsoft.com/office/drawing/2014/main" id="{23E12F36-7172-4E9B-92AA-6A2BF7F110E5}"/>
              </a:ext>
            </a:extLst>
          </p:cNvPr>
          <p:cNvSpPr>
            <a:spLocks noGrp="1"/>
          </p:cNvSpPr>
          <p:nvPr>
            <p:ph type="body" sz="quarter" idx="15"/>
          </p:nvPr>
        </p:nvSpPr>
        <p:spPr>
          <a:xfrm>
            <a:off x="6934191" y="2149802"/>
            <a:ext cx="2558141" cy="2128686"/>
          </a:xfrm>
        </p:spPr>
        <p:txBody>
          <a:bodyPr rtlCol="0"/>
          <a:lstStyle/>
          <a:p>
            <a:pPr rtl="0"/>
            <a:r>
              <a:rPr lang="en-US" dirty="0"/>
              <a:t>In this project, pandas was used to convert incoming JSON data into </a:t>
            </a:r>
            <a:r>
              <a:rPr lang="en-US" dirty="0" err="1"/>
              <a:t>DataFrame</a:t>
            </a:r>
            <a:r>
              <a:rPr lang="en-US" dirty="0"/>
              <a:t> and perform data preprocessing steps.</a:t>
            </a:r>
            <a:endParaRPr lang="tr-TR" dirty="0"/>
          </a:p>
        </p:txBody>
      </p:sp>
      <p:sp>
        <p:nvSpPr>
          <p:cNvPr id="46" name="Metin Yer Tutucusu 45">
            <a:extLst>
              <a:ext uri="{FF2B5EF4-FFF2-40B4-BE49-F238E27FC236}">
                <a16:creationId xmlns:a16="http://schemas.microsoft.com/office/drawing/2014/main" id="{6E1EB688-2E49-4F3C-8FCE-B92B8121718A}"/>
              </a:ext>
            </a:extLst>
          </p:cNvPr>
          <p:cNvSpPr>
            <a:spLocks noGrp="1"/>
          </p:cNvSpPr>
          <p:nvPr>
            <p:ph type="body" sz="quarter" idx="20"/>
          </p:nvPr>
        </p:nvSpPr>
        <p:spPr>
          <a:xfrm>
            <a:off x="7026524" y="4353921"/>
            <a:ext cx="2383972" cy="464399"/>
          </a:xfrm>
        </p:spPr>
        <p:txBody>
          <a:bodyPr rtlCol="0"/>
          <a:lstStyle/>
          <a:p>
            <a:pPr rtl="0"/>
            <a:r>
              <a:rPr lang="tr-TR" b="1" i="0" dirty="0" err="1">
                <a:effectLst/>
                <a:latin typeface="Söhne"/>
              </a:rPr>
              <a:t>Joblıb</a:t>
            </a:r>
            <a:endParaRPr lang="tr-TR" dirty="0"/>
          </a:p>
        </p:txBody>
      </p:sp>
      <p:sp>
        <p:nvSpPr>
          <p:cNvPr id="45" name="Metin Yer Tutucusu 44">
            <a:extLst>
              <a:ext uri="{FF2B5EF4-FFF2-40B4-BE49-F238E27FC236}">
                <a16:creationId xmlns:a16="http://schemas.microsoft.com/office/drawing/2014/main" id="{F9F58647-DB42-42ED-BAB8-FEA65196304C}"/>
              </a:ext>
            </a:extLst>
          </p:cNvPr>
          <p:cNvSpPr>
            <a:spLocks noGrp="1"/>
          </p:cNvSpPr>
          <p:nvPr>
            <p:ph type="body" sz="quarter" idx="19"/>
          </p:nvPr>
        </p:nvSpPr>
        <p:spPr>
          <a:xfrm>
            <a:off x="7026524" y="4812375"/>
            <a:ext cx="2383972" cy="1549920"/>
          </a:xfrm>
        </p:spPr>
        <p:txBody>
          <a:bodyPr rtlCol="0"/>
          <a:lstStyle/>
          <a:p>
            <a:pPr rtl="0"/>
            <a:r>
              <a:rPr lang="en-US" dirty="0"/>
              <a:t>In this project, </a:t>
            </a:r>
            <a:r>
              <a:rPr lang="en-US" dirty="0" err="1"/>
              <a:t>joblib</a:t>
            </a:r>
            <a:r>
              <a:rPr lang="en-US" dirty="0"/>
              <a:t> is used to store and load the scaler object used for the scaling process.</a:t>
            </a:r>
            <a:endParaRPr lang="tr-TR" dirty="0"/>
          </a:p>
        </p:txBody>
      </p:sp>
      <p:sp>
        <p:nvSpPr>
          <p:cNvPr id="48" name="Metin Yer Tutucusu 47">
            <a:extLst>
              <a:ext uri="{FF2B5EF4-FFF2-40B4-BE49-F238E27FC236}">
                <a16:creationId xmlns:a16="http://schemas.microsoft.com/office/drawing/2014/main" id="{B28B4E04-A819-4F88-83D0-33EB09DEF74F}"/>
              </a:ext>
            </a:extLst>
          </p:cNvPr>
          <p:cNvSpPr>
            <a:spLocks noGrp="1"/>
          </p:cNvSpPr>
          <p:nvPr>
            <p:ph type="body" sz="quarter" idx="22"/>
          </p:nvPr>
        </p:nvSpPr>
        <p:spPr>
          <a:xfrm>
            <a:off x="9492332" y="1740663"/>
            <a:ext cx="2558141" cy="464399"/>
          </a:xfrm>
        </p:spPr>
        <p:txBody>
          <a:bodyPr rtlCol="0"/>
          <a:lstStyle/>
          <a:p>
            <a:pPr rtl="0"/>
            <a:r>
              <a:rPr lang="tr-TR" b="1" i="0" dirty="0" err="1">
                <a:effectLst/>
                <a:latin typeface="Söhne"/>
              </a:rPr>
              <a:t>Scıkıt-learn</a:t>
            </a:r>
            <a:r>
              <a:rPr lang="tr-TR" b="1" i="0" dirty="0">
                <a:effectLst/>
                <a:latin typeface="Söhne"/>
              </a:rPr>
              <a:t> (</a:t>
            </a:r>
            <a:r>
              <a:rPr lang="tr-TR" b="1" i="0" dirty="0" err="1">
                <a:effectLst/>
                <a:latin typeface="Söhne"/>
              </a:rPr>
              <a:t>sklearn</a:t>
            </a:r>
            <a:r>
              <a:rPr lang="tr-TR" b="1" i="0" dirty="0">
                <a:effectLst/>
                <a:latin typeface="Söhne"/>
              </a:rPr>
              <a:t>)</a:t>
            </a:r>
            <a:endParaRPr lang="tr-TR" dirty="0"/>
          </a:p>
        </p:txBody>
      </p:sp>
      <p:sp>
        <p:nvSpPr>
          <p:cNvPr id="47" name="Metin Yer Tutucusu 46">
            <a:extLst>
              <a:ext uri="{FF2B5EF4-FFF2-40B4-BE49-F238E27FC236}">
                <a16:creationId xmlns:a16="http://schemas.microsoft.com/office/drawing/2014/main" id="{F099E783-7CAD-4A11-8139-442FE1A60E45}"/>
              </a:ext>
            </a:extLst>
          </p:cNvPr>
          <p:cNvSpPr>
            <a:spLocks noGrp="1"/>
          </p:cNvSpPr>
          <p:nvPr>
            <p:ph type="body" sz="quarter" idx="21"/>
          </p:nvPr>
        </p:nvSpPr>
        <p:spPr>
          <a:xfrm>
            <a:off x="9492332" y="2149803"/>
            <a:ext cx="2743199" cy="2128686"/>
          </a:xfrm>
        </p:spPr>
        <p:txBody>
          <a:bodyPr rtlCol="0"/>
          <a:lstStyle/>
          <a:p>
            <a:pPr rtl="0"/>
            <a:r>
              <a:rPr lang="en-US" dirty="0"/>
              <a:t>In this project, the </a:t>
            </a:r>
            <a:r>
              <a:rPr lang="en-US" dirty="0" err="1"/>
              <a:t>StandardScaler</a:t>
            </a:r>
            <a:r>
              <a:rPr lang="en-US" dirty="0"/>
              <a:t> class is used to scale the data.</a:t>
            </a:r>
            <a:endParaRPr lang="tr-TR" dirty="0"/>
          </a:p>
        </p:txBody>
      </p:sp>
      <p:sp>
        <p:nvSpPr>
          <p:cNvPr id="5" name="Slayt Numarası Yer Tutucusu 4">
            <a:extLst>
              <a:ext uri="{FF2B5EF4-FFF2-40B4-BE49-F238E27FC236}">
                <a16:creationId xmlns:a16="http://schemas.microsoft.com/office/drawing/2014/main" id="{A4192C76-963F-40D9-85E5-6FACCA8BA2A3}"/>
              </a:ext>
            </a:extLst>
          </p:cNvPr>
          <p:cNvSpPr>
            <a:spLocks noGrp="1"/>
          </p:cNvSpPr>
          <p:nvPr>
            <p:ph type="sldNum" sz="quarter" idx="12"/>
          </p:nvPr>
        </p:nvSpPr>
        <p:spPr>
          <a:xfrm>
            <a:off x="8610600" y="6356350"/>
            <a:ext cx="2743200" cy="365125"/>
          </a:xfrm>
        </p:spPr>
        <p:txBody>
          <a:bodyPr rtlCol="0"/>
          <a:lstStyle/>
          <a:p>
            <a:pPr rtl="0"/>
            <a:fld id="{4F6357DA-28E9-40D3-918C-4D14E8263D81}" type="slidenum">
              <a:rPr lang="tr-TR" smtClean="0"/>
              <a:pPr rtl="0"/>
              <a:t>4</a:t>
            </a:fld>
            <a:endParaRPr lang="tr-TR" dirty="0"/>
          </a:p>
        </p:txBody>
      </p:sp>
      <p:sp>
        <p:nvSpPr>
          <p:cNvPr id="6" name="Metin Yer Tutucusu 5">
            <a:extLst>
              <a:ext uri="{FF2B5EF4-FFF2-40B4-BE49-F238E27FC236}">
                <a16:creationId xmlns:a16="http://schemas.microsoft.com/office/drawing/2014/main" id="{FFCAC9AC-38B3-DB5D-3552-5F8538EBE4AA}"/>
              </a:ext>
            </a:extLst>
          </p:cNvPr>
          <p:cNvSpPr>
            <a:spLocks noGrp="1"/>
          </p:cNvSpPr>
          <p:nvPr>
            <p:ph type="body" sz="quarter" idx="16"/>
          </p:nvPr>
        </p:nvSpPr>
        <p:spPr>
          <a:xfrm>
            <a:off x="6934191" y="1740664"/>
            <a:ext cx="2383972" cy="464399"/>
          </a:xfrm>
        </p:spPr>
        <p:txBody>
          <a:bodyPr/>
          <a:lstStyle/>
          <a:p>
            <a:r>
              <a:rPr lang="tr-TR" b="1" i="0" dirty="0" err="1">
                <a:effectLst/>
                <a:latin typeface="Söhne"/>
              </a:rPr>
              <a:t>Pandas</a:t>
            </a:r>
            <a:endParaRPr lang="tr-TR" dirty="0"/>
          </a:p>
        </p:txBody>
      </p:sp>
      <p:pic>
        <p:nvPicPr>
          <p:cNvPr id="49" name="Resim 48">
            <a:extLst>
              <a:ext uri="{FF2B5EF4-FFF2-40B4-BE49-F238E27FC236}">
                <a16:creationId xmlns:a16="http://schemas.microsoft.com/office/drawing/2014/main" id="{F35915DD-547A-2BE7-D202-FFF5018DF876}"/>
              </a:ext>
            </a:extLst>
          </p:cNvPr>
          <p:cNvPicPr>
            <a:picLocks noChangeAspect="1"/>
          </p:cNvPicPr>
          <p:nvPr/>
        </p:nvPicPr>
        <p:blipFill>
          <a:blip r:embed="rId3"/>
          <a:stretch>
            <a:fillRect/>
          </a:stretch>
        </p:blipFill>
        <p:spPr>
          <a:xfrm>
            <a:off x="629978" y="394263"/>
            <a:ext cx="2880000" cy="3157200"/>
          </a:xfrm>
          <a:prstGeom prst="rect">
            <a:avLst/>
          </a:prstGeom>
        </p:spPr>
      </p:pic>
      <p:pic>
        <p:nvPicPr>
          <p:cNvPr id="51" name="Resim 50">
            <a:extLst>
              <a:ext uri="{FF2B5EF4-FFF2-40B4-BE49-F238E27FC236}">
                <a16:creationId xmlns:a16="http://schemas.microsoft.com/office/drawing/2014/main" id="{1C50B918-4467-8959-BF6E-A897820E9F1E}"/>
              </a:ext>
            </a:extLst>
          </p:cNvPr>
          <p:cNvPicPr>
            <a:picLocks noChangeAspect="1"/>
          </p:cNvPicPr>
          <p:nvPr/>
        </p:nvPicPr>
        <p:blipFill>
          <a:blip r:embed="rId4"/>
          <a:stretch>
            <a:fillRect/>
          </a:stretch>
        </p:blipFill>
        <p:spPr>
          <a:xfrm>
            <a:off x="629978" y="3429000"/>
            <a:ext cx="2880000" cy="2880000"/>
          </a:xfrm>
          <a:prstGeom prst="rect">
            <a:avLst/>
          </a:prstGeom>
        </p:spPr>
      </p:pic>
    </p:spTree>
    <p:extLst>
      <p:ext uri="{BB962C8B-B14F-4D97-AF65-F5344CB8AC3E}">
        <p14:creationId xmlns:p14="http://schemas.microsoft.com/office/powerpoint/2010/main" val="30060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32F04BB0-DB84-4BBE-9370-8BA7BC2C19A0}"/>
              </a:ext>
            </a:extLst>
          </p:cNvPr>
          <p:cNvSpPr>
            <a:spLocks noGrp="1"/>
          </p:cNvSpPr>
          <p:nvPr>
            <p:ph type="sldNum" sz="quarter" idx="12"/>
          </p:nvPr>
        </p:nvSpPr>
        <p:spPr>
          <a:xfrm>
            <a:off x="8610600" y="6356350"/>
            <a:ext cx="2743200" cy="365125"/>
          </a:xfrm>
        </p:spPr>
        <p:txBody>
          <a:bodyPr rtlCol="0"/>
          <a:lstStyle/>
          <a:p>
            <a:pPr rtl="0"/>
            <a:fld id="{4F6357DA-28E9-40D3-918C-4D14E8263D81}" type="slidenum">
              <a:rPr lang="tr-TR" smtClean="0"/>
              <a:pPr rtl="0"/>
              <a:t>5</a:t>
            </a:fld>
            <a:endParaRPr lang="tr-TR"/>
          </a:p>
        </p:txBody>
      </p:sp>
      <p:sp>
        <p:nvSpPr>
          <p:cNvPr id="5" name="Başlık 4">
            <a:extLst>
              <a:ext uri="{FF2B5EF4-FFF2-40B4-BE49-F238E27FC236}">
                <a16:creationId xmlns:a16="http://schemas.microsoft.com/office/drawing/2014/main" id="{3A462E4B-072E-4C42-BF51-7B779A049FDF}"/>
              </a:ext>
            </a:extLst>
          </p:cNvPr>
          <p:cNvSpPr>
            <a:spLocks noGrp="1"/>
          </p:cNvSpPr>
          <p:nvPr>
            <p:ph type="ctrTitle"/>
          </p:nvPr>
        </p:nvSpPr>
        <p:spPr>
          <a:xfrm>
            <a:off x="1158364" y="573888"/>
            <a:ext cx="9993085" cy="892630"/>
          </a:xfrm>
        </p:spPr>
        <p:txBody>
          <a:bodyPr rtlCol="0"/>
          <a:lstStyle/>
          <a:p>
            <a:pPr rtl="0"/>
            <a:r>
              <a:rPr lang="tr-TR" sz="2800" dirty="0" err="1"/>
              <a:t>Websıte</a:t>
            </a:r>
            <a:r>
              <a:rPr lang="tr-TR" sz="2800" dirty="0"/>
              <a:t> </a:t>
            </a:r>
            <a:r>
              <a:rPr lang="tr-TR" sz="2800" dirty="0" err="1"/>
              <a:t>desıgn</a:t>
            </a:r>
            <a:endParaRPr lang="tr-TR" sz="2800" dirty="0"/>
          </a:p>
        </p:txBody>
      </p:sp>
      <p:sp>
        <p:nvSpPr>
          <p:cNvPr id="22" name="Alt Başlık 21">
            <a:extLst>
              <a:ext uri="{FF2B5EF4-FFF2-40B4-BE49-F238E27FC236}">
                <a16:creationId xmlns:a16="http://schemas.microsoft.com/office/drawing/2014/main" id="{55719757-528E-45B6-B6AF-D44DC6956F90}"/>
              </a:ext>
            </a:extLst>
          </p:cNvPr>
          <p:cNvSpPr>
            <a:spLocks noGrp="1"/>
          </p:cNvSpPr>
          <p:nvPr>
            <p:ph type="subTitle" idx="1"/>
          </p:nvPr>
        </p:nvSpPr>
        <p:spPr>
          <a:xfrm>
            <a:off x="654728" y="1399191"/>
            <a:ext cx="10496721" cy="1601546"/>
          </a:xfrm>
        </p:spPr>
        <p:txBody>
          <a:bodyPr rtlCol="0"/>
          <a:lstStyle/>
          <a:p>
            <a:pPr marL="285750" indent="-285750" algn="l" rtl="0">
              <a:buFont typeface="Arial" panose="020B0604020202020204" pitchFamily="34" charset="0"/>
              <a:buChar char="•"/>
            </a:pPr>
            <a:r>
              <a:rPr lang="tr-TR" dirty="0"/>
              <a:t>A </a:t>
            </a:r>
            <a:r>
              <a:rPr lang="tr-TR" dirty="0" err="1"/>
              <a:t>user-friendly</a:t>
            </a:r>
            <a:r>
              <a:rPr lang="tr-TR" dirty="0"/>
              <a:t> web </a:t>
            </a:r>
            <a:r>
              <a:rPr lang="tr-TR" dirty="0" err="1"/>
              <a:t>page</a:t>
            </a:r>
            <a:r>
              <a:rPr lang="tr-TR" dirty="0"/>
              <a:t> </a:t>
            </a:r>
            <a:r>
              <a:rPr lang="tr-TR" dirty="0" err="1"/>
              <a:t>design</a:t>
            </a:r>
            <a:r>
              <a:rPr lang="tr-TR" dirty="0"/>
              <a:t> </a:t>
            </a:r>
            <a:r>
              <a:rPr lang="tr-TR" dirty="0" err="1"/>
              <a:t>was</a:t>
            </a:r>
            <a:r>
              <a:rPr lang="tr-TR" dirty="0"/>
              <a:t> </a:t>
            </a:r>
            <a:r>
              <a:rPr lang="tr-TR" dirty="0" err="1"/>
              <a:t>created</a:t>
            </a:r>
            <a:r>
              <a:rPr lang="tr-TR" dirty="0"/>
              <a:t> </a:t>
            </a:r>
            <a:r>
              <a:rPr lang="tr-TR" dirty="0" err="1"/>
              <a:t>using</a:t>
            </a:r>
            <a:r>
              <a:rPr lang="tr-TR" dirty="0"/>
              <a:t> HTML </a:t>
            </a:r>
            <a:r>
              <a:rPr lang="tr-TR" dirty="0" err="1"/>
              <a:t>and</a:t>
            </a:r>
            <a:r>
              <a:rPr lang="tr-TR" dirty="0"/>
              <a:t> CSS.</a:t>
            </a:r>
          </a:p>
          <a:p>
            <a:pPr marL="285750" indent="-285750" algn="l" rtl="0">
              <a:buFont typeface="Arial" panose="020B0604020202020204" pitchFamily="34" charset="0"/>
              <a:buChar char="•"/>
            </a:pPr>
            <a:r>
              <a:rPr lang="tr-TR" dirty="0" err="1"/>
              <a:t>The</a:t>
            </a:r>
            <a:r>
              <a:rPr lang="tr-TR" dirty="0"/>
              <a:t> </a:t>
            </a:r>
            <a:r>
              <a:rPr lang="tr-TR" dirty="0" err="1"/>
              <a:t>entry</a:t>
            </a:r>
            <a:r>
              <a:rPr lang="tr-TR" dirty="0"/>
              <a:t> form </a:t>
            </a:r>
            <a:r>
              <a:rPr lang="tr-TR" dirty="0" err="1"/>
              <a:t>allows</a:t>
            </a:r>
            <a:r>
              <a:rPr lang="tr-TR" dirty="0"/>
              <a:t> </a:t>
            </a:r>
            <a:r>
              <a:rPr lang="tr-TR" dirty="0" err="1"/>
              <a:t>the</a:t>
            </a:r>
            <a:r>
              <a:rPr lang="tr-TR" dirty="0"/>
              <a:t> </a:t>
            </a:r>
            <a:r>
              <a:rPr lang="tr-TR" dirty="0" err="1"/>
              <a:t>user</a:t>
            </a:r>
            <a:r>
              <a:rPr lang="tr-TR" dirty="0"/>
              <a:t> </a:t>
            </a:r>
            <a:r>
              <a:rPr lang="tr-TR" dirty="0" err="1"/>
              <a:t>to</a:t>
            </a:r>
            <a:r>
              <a:rPr lang="tr-TR" dirty="0"/>
              <a:t> </a:t>
            </a:r>
            <a:r>
              <a:rPr lang="tr-TR" dirty="0" err="1"/>
              <a:t>easily</a:t>
            </a:r>
            <a:r>
              <a:rPr lang="tr-TR" dirty="0"/>
              <a:t> </a:t>
            </a:r>
            <a:r>
              <a:rPr lang="tr-TR" dirty="0" err="1"/>
              <a:t>enter</a:t>
            </a:r>
            <a:r>
              <a:rPr lang="tr-TR" dirty="0"/>
              <a:t> "</a:t>
            </a:r>
            <a:r>
              <a:rPr lang="tr-TR" dirty="0" err="1"/>
              <a:t>Passenger</a:t>
            </a:r>
            <a:r>
              <a:rPr lang="tr-TR" dirty="0"/>
              <a:t> Class, </a:t>
            </a:r>
            <a:r>
              <a:rPr lang="tr-TR" dirty="0" err="1"/>
              <a:t>Gender</a:t>
            </a:r>
            <a:r>
              <a:rPr lang="tr-TR" dirty="0"/>
              <a:t>, Age, </a:t>
            </a:r>
            <a:r>
              <a:rPr lang="tr-TR" dirty="0" err="1"/>
              <a:t>Siblings</a:t>
            </a:r>
            <a:r>
              <a:rPr lang="tr-TR" dirty="0"/>
              <a:t>/</a:t>
            </a:r>
            <a:r>
              <a:rPr lang="tr-TR" dirty="0" err="1"/>
              <a:t>Spouses</a:t>
            </a:r>
            <a:r>
              <a:rPr lang="tr-TR" dirty="0"/>
              <a:t>, </a:t>
            </a:r>
            <a:r>
              <a:rPr lang="tr-TR" dirty="0" err="1"/>
              <a:t>Parents</a:t>
            </a:r>
            <a:r>
              <a:rPr lang="tr-TR" dirty="0"/>
              <a:t>/</a:t>
            </a:r>
            <a:r>
              <a:rPr lang="tr-TR" dirty="0" err="1"/>
              <a:t>Children</a:t>
            </a:r>
            <a:r>
              <a:rPr lang="tr-TR" dirty="0"/>
              <a:t>, </a:t>
            </a:r>
            <a:r>
              <a:rPr lang="tr-TR" dirty="0" err="1"/>
              <a:t>Ticket</a:t>
            </a:r>
            <a:r>
              <a:rPr lang="tr-TR" dirty="0"/>
              <a:t> Fare, </a:t>
            </a:r>
            <a:r>
              <a:rPr lang="tr-TR" dirty="0" err="1"/>
              <a:t>Embarkation</a:t>
            </a:r>
            <a:r>
              <a:rPr lang="tr-TR" dirty="0"/>
              <a:t> Port" data.</a:t>
            </a:r>
          </a:p>
          <a:p>
            <a:pPr marL="285750" indent="-285750" algn="l" rtl="0">
              <a:buFont typeface="Arial" panose="020B0604020202020204" pitchFamily="34" charset="0"/>
              <a:buChar char="•"/>
            </a:pPr>
            <a:r>
              <a:rPr lang="tr-TR" dirty="0"/>
              <a:t>Form data </a:t>
            </a:r>
            <a:r>
              <a:rPr lang="tr-TR" dirty="0" err="1"/>
              <a:t>processed</a:t>
            </a:r>
            <a:r>
              <a:rPr lang="tr-TR" dirty="0"/>
              <a:t> </a:t>
            </a:r>
            <a:r>
              <a:rPr lang="tr-TR" dirty="0" err="1"/>
              <a:t>with</a:t>
            </a:r>
            <a:r>
              <a:rPr lang="tr-TR" dirty="0"/>
              <a:t> PHP is </a:t>
            </a:r>
            <a:r>
              <a:rPr lang="tr-TR" dirty="0" err="1"/>
              <a:t>passed</a:t>
            </a:r>
            <a:r>
              <a:rPr lang="tr-TR" dirty="0"/>
              <a:t> </a:t>
            </a:r>
            <a:r>
              <a:rPr lang="tr-TR" dirty="0" err="1"/>
              <a:t>to</a:t>
            </a:r>
            <a:r>
              <a:rPr lang="tr-TR" dirty="0"/>
              <a:t> </a:t>
            </a:r>
            <a:r>
              <a:rPr lang="tr-TR" dirty="0" err="1"/>
              <a:t>the</a:t>
            </a:r>
            <a:r>
              <a:rPr lang="tr-TR" dirty="0"/>
              <a:t> model </a:t>
            </a:r>
            <a:r>
              <a:rPr lang="tr-TR" dirty="0" err="1"/>
              <a:t>trained</a:t>
            </a:r>
            <a:r>
              <a:rPr lang="tr-TR" dirty="0"/>
              <a:t> </a:t>
            </a:r>
            <a:r>
              <a:rPr lang="tr-TR" dirty="0" err="1"/>
              <a:t>with</a:t>
            </a:r>
            <a:r>
              <a:rPr lang="tr-TR" dirty="0"/>
              <a:t> TensorFlow.js in </a:t>
            </a:r>
            <a:r>
              <a:rPr lang="tr-TR" dirty="0" err="1"/>
              <a:t>the</a:t>
            </a:r>
            <a:r>
              <a:rPr lang="tr-TR" dirty="0"/>
              <a:t> background.</a:t>
            </a:r>
          </a:p>
        </p:txBody>
      </p:sp>
      <p:pic>
        <p:nvPicPr>
          <p:cNvPr id="21" name="Resim 20" descr="taşımak, nakletmek, su taşıtı, gemi mimarlığı, gemi içeren bir resim&#10;&#10;Açıklama otomatik olarak oluşturuldu">
            <a:extLst>
              <a:ext uri="{FF2B5EF4-FFF2-40B4-BE49-F238E27FC236}">
                <a16:creationId xmlns:a16="http://schemas.microsoft.com/office/drawing/2014/main" id="{084695B1-8DDF-273C-D646-367AB49616C5}"/>
              </a:ext>
            </a:extLst>
          </p:cNvPr>
          <p:cNvPicPr>
            <a:picLocks noChangeAspect="1"/>
          </p:cNvPicPr>
          <p:nvPr/>
        </p:nvPicPr>
        <p:blipFill>
          <a:blip r:embed="rId3"/>
          <a:stretch>
            <a:fillRect/>
          </a:stretch>
        </p:blipFill>
        <p:spPr>
          <a:xfrm>
            <a:off x="2157714" y="2793332"/>
            <a:ext cx="7824486" cy="3770424"/>
          </a:xfrm>
          <a:prstGeom prst="rect">
            <a:avLst/>
          </a:prstGeom>
        </p:spPr>
      </p:pic>
    </p:spTree>
    <p:extLst>
      <p:ext uri="{BB962C8B-B14F-4D97-AF65-F5344CB8AC3E}">
        <p14:creationId xmlns:p14="http://schemas.microsoft.com/office/powerpoint/2010/main" val="586167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DD90521C-0778-4218-AC9C-D1774B90893F}"/>
              </a:ext>
            </a:extLst>
          </p:cNvPr>
          <p:cNvSpPr>
            <a:spLocks noGrp="1"/>
          </p:cNvSpPr>
          <p:nvPr>
            <p:ph type="sldNum" sz="quarter" idx="12"/>
          </p:nvPr>
        </p:nvSpPr>
        <p:spPr>
          <a:xfrm>
            <a:off x="8610600" y="6356350"/>
            <a:ext cx="2743200" cy="365125"/>
          </a:xfrm>
        </p:spPr>
        <p:txBody>
          <a:bodyPr rtlCol="0"/>
          <a:lstStyle/>
          <a:p>
            <a:pPr rtl="0"/>
            <a:fld id="{4F6357DA-28E9-40D3-918C-4D14E8263D81}" type="slidenum">
              <a:rPr lang="tr-TR" smtClean="0"/>
              <a:pPr rtl="0"/>
              <a:t>6</a:t>
            </a:fld>
            <a:endParaRPr lang="tr-TR"/>
          </a:p>
        </p:txBody>
      </p:sp>
      <p:sp>
        <p:nvSpPr>
          <p:cNvPr id="8" name="Başlık 7">
            <a:extLst>
              <a:ext uri="{FF2B5EF4-FFF2-40B4-BE49-F238E27FC236}">
                <a16:creationId xmlns:a16="http://schemas.microsoft.com/office/drawing/2014/main" id="{FA666E47-001E-4F4E-B62E-8A6D933DFAE9}"/>
              </a:ext>
            </a:extLst>
          </p:cNvPr>
          <p:cNvSpPr>
            <a:spLocks noGrp="1"/>
          </p:cNvSpPr>
          <p:nvPr>
            <p:ph type="ctrTitle"/>
          </p:nvPr>
        </p:nvSpPr>
        <p:spPr>
          <a:xfrm>
            <a:off x="838201" y="893044"/>
            <a:ext cx="5257799" cy="652325"/>
          </a:xfrm>
        </p:spPr>
        <p:txBody>
          <a:bodyPr rtlCol="0"/>
          <a:lstStyle/>
          <a:p>
            <a:pPr rtl="0"/>
            <a:r>
              <a:rPr lang="tr-TR" sz="2800" dirty="0"/>
              <a:t>Data </a:t>
            </a:r>
            <a:r>
              <a:rPr lang="tr-TR" sz="2800" dirty="0" err="1"/>
              <a:t>Transmıssıon</a:t>
            </a:r>
            <a:r>
              <a:rPr lang="tr-TR" sz="2800" dirty="0"/>
              <a:t> </a:t>
            </a:r>
            <a:r>
              <a:rPr lang="tr-TR" sz="2800" dirty="0" err="1"/>
              <a:t>and</a:t>
            </a:r>
            <a:r>
              <a:rPr lang="tr-TR" sz="2800" dirty="0"/>
              <a:t> </a:t>
            </a:r>
            <a:r>
              <a:rPr lang="tr-TR" sz="2800" dirty="0" err="1"/>
              <a:t>Processıng</a:t>
            </a:r>
            <a:endParaRPr lang="tr-TR" sz="2800" dirty="0"/>
          </a:p>
        </p:txBody>
      </p:sp>
      <p:sp>
        <p:nvSpPr>
          <p:cNvPr id="32" name="Metin Yer Tutucusu 31">
            <a:extLst>
              <a:ext uri="{FF2B5EF4-FFF2-40B4-BE49-F238E27FC236}">
                <a16:creationId xmlns:a16="http://schemas.microsoft.com/office/drawing/2014/main" id="{A2E50601-1915-639D-4881-FD2A6CA8B56F}"/>
              </a:ext>
            </a:extLst>
          </p:cNvPr>
          <p:cNvSpPr>
            <a:spLocks noGrp="1"/>
          </p:cNvSpPr>
          <p:nvPr>
            <p:ph type="body" sz="quarter" idx="19"/>
          </p:nvPr>
        </p:nvSpPr>
        <p:spPr>
          <a:xfrm>
            <a:off x="838200" y="2096378"/>
            <a:ext cx="5257799" cy="3586792"/>
          </a:xfrm>
        </p:spPr>
        <p:txBody>
          <a:bodyPr/>
          <a:lstStyle/>
          <a:p>
            <a:pPr marL="285750" indent="-285750">
              <a:buFont typeface="Arial" panose="020B0604020202020204" pitchFamily="34" charset="0"/>
              <a:buChar char="•"/>
            </a:pPr>
            <a:r>
              <a:rPr lang="en-US" sz="2000" dirty="0"/>
              <a:t>On the PHP side, the data received from the user is converted to JSON format.</a:t>
            </a:r>
            <a:endParaRPr lang="tr-TR" sz="2000" dirty="0"/>
          </a:p>
          <a:p>
            <a:endParaRPr lang="tr-TR" sz="2000" dirty="0"/>
          </a:p>
          <a:p>
            <a:pPr marL="285750" indent="-285750">
              <a:buFont typeface="Arial" panose="020B0604020202020204" pitchFamily="34" charset="0"/>
              <a:buChar char="•"/>
            </a:pPr>
            <a:r>
              <a:rPr lang="en-US" sz="2000" dirty="0"/>
              <a:t>The transformed data is sent via TensorFlow.js to the Flask application where the trained model resides.</a:t>
            </a:r>
            <a:endParaRPr lang="tr-TR" sz="2000" dirty="0"/>
          </a:p>
        </p:txBody>
      </p:sp>
      <p:pic>
        <p:nvPicPr>
          <p:cNvPr id="40" name="Resim 39">
            <a:extLst>
              <a:ext uri="{FF2B5EF4-FFF2-40B4-BE49-F238E27FC236}">
                <a16:creationId xmlns:a16="http://schemas.microsoft.com/office/drawing/2014/main" id="{4EC8468F-44C3-8F92-18AE-A5FB127557DC}"/>
              </a:ext>
            </a:extLst>
          </p:cNvPr>
          <p:cNvPicPr>
            <a:picLocks noChangeAspect="1"/>
          </p:cNvPicPr>
          <p:nvPr/>
        </p:nvPicPr>
        <p:blipFill>
          <a:blip r:embed="rId3"/>
          <a:stretch>
            <a:fillRect/>
          </a:stretch>
        </p:blipFill>
        <p:spPr>
          <a:xfrm>
            <a:off x="6481393" y="0"/>
            <a:ext cx="5710607" cy="6858000"/>
          </a:xfrm>
          <a:prstGeom prst="rect">
            <a:avLst/>
          </a:prstGeom>
        </p:spPr>
      </p:pic>
    </p:spTree>
    <p:extLst>
      <p:ext uri="{BB962C8B-B14F-4D97-AF65-F5344CB8AC3E}">
        <p14:creationId xmlns:p14="http://schemas.microsoft.com/office/powerpoint/2010/main" val="2322951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A9E81D65-1539-4865-BEC2-CB15EF22DFDE}"/>
              </a:ext>
            </a:extLst>
          </p:cNvPr>
          <p:cNvSpPr>
            <a:spLocks noGrp="1"/>
          </p:cNvSpPr>
          <p:nvPr>
            <p:ph type="sldNum" sz="quarter" idx="12"/>
          </p:nvPr>
        </p:nvSpPr>
        <p:spPr>
          <a:xfrm>
            <a:off x="8610600" y="6356350"/>
            <a:ext cx="2743200" cy="365125"/>
          </a:xfrm>
        </p:spPr>
        <p:txBody>
          <a:bodyPr rtlCol="0"/>
          <a:lstStyle/>
          <a:p>
            <a:pPr rtl="0"/>
            <a:fld id="{4F6357DA-28E9-40D3-918C-4D14E8263D81}" type="slidenum">
              <a:rPr lang="tr-TR" smtClean="0"/>
              <a:pPr rtl="0"/>
              <a:t>7</a:t>
            </a:fld>
            <a:endParaRPr lang="tr-TR"/>
          </a:p>
        </p:txBody>
      </p:sp>
      <p:sp>
        <p:nvSpPr>
          <p:cNvPr id="8" name="Başlık 7">
            <a:extLst>
              <a:ext uri="{FF2B5EF4-FFF2-40B4-BE49-F238E27FC236}">
                <a16:creationId xmlns:a16="http://schemas.microsoft.com/office/drawing/2014/main" id="{FB511D9F-5321-4CAD-95C0-76E67D5E77F6}"/>
              </a:ext>
            </a:extLst>
          </p:cNvPr>
          <p:cNvSpPr>
            <a:spLocks noGrp="1"/>
          </p:cNvSpPr>
          <p:nvPr>
            <p:ph type="ctrTitle"/>
          </p:nvPr>
        </p:nvSpPr>
        <p:spPr>
          <a:xfrm>
            <a:off x="697164" y="501651"/>
            <a:ext cx="7532436" cy="639955"/>
          </a:xfrm>
        </p:spPr>
        <p:txBody>
          <a:bodyPr rtlCol="0"/>
          <a:lstStyle/>
          <a:p>
            <a:pPr rtl="0"/>
            <a:r>
              <a:rPr lang="en-US" sz="2800" dirty="0"/>
              <a:t>Flask App and Model Estimation</a:t>
            </a:r>
            <a:endParaRPr lang="tr-TR" sz="2800" dirty="0"/>
          </a:p>
        </p:txBody>
      </p:sp>
      <p:sp>
        <p:nvSpPr>
          <p:cNvPr id="13" name="Alt Başlık 12">
            <a:extLst>
              <a:ext uri="{FF2B5EF4-FFF2-40B4-BE49-F238E27FC236}">
                <a16:creationId xmlns:a16="http://schemas.microsoft.com/office/drawing/2014/main" id="{90F45D4F-EB5A-4603-854A-26619144B024}"/>
              </a:ext>
            </a:extLst>
          </p:cNvPr>
          <p:cNvSpPr>
            <a:spLocks noGrp="1"/>
          </p:cNvSpPr>
          <p:nvPr>
            <p:ph type="subTitle" idx="1"/>
          </p:nvPr>
        </p:nvSpPr>
        <p:spPr>
          <a:xfrm>
            <a:off x="697164" y="1167208"/>
            <a:ext cx="6409692" cy="3647860"/>
          </a:xfrm>
        </p:spPr>
        <p:txBody>
          <a:bodyPr rtlCol="0"/>
          <a:lstStyle/>
          <a:p>
            <a:pPr marL="285750" indent="-285750" algn="l" rtl="0">
              <a:buFont typeface="Arial" panose="020B0604020202020204" pitchFamily="34" charset="0"/>
              <a:buChar char="•"/>
            </a:pPr>
            <a:r>
              <a:rPr lang="en-US" dirty="0"/>
              <a:t>The Flask application receives and processes incoming JSON data.</a:t>
            </a:r>
            <a:endParaRPr lang="tr-TR" dirty="0"/>
          </a:p>
          <a:p>
            <a:pPr marL="285750" indent="-285750" algn="l" rtl="0">
              <a:buFont typeface="Arial" panose="020B0604020202020204" pitchFamily="34" charset="0"/>
              <a:buChar char="•"/>
            </a:pPr>
            <a:r>
              <a:rPr lang="en-US" dirty="0"/>
              <a:t>Data preprocessing steps are brought into a format that the pre-trained model can understand.</a:t>
            </a:r>
            <a:endParaRPr lang="tr-TR" dirty="0"/>
          </a:p>
          <a:p>
            <a:pPr marL="285750" indent="-285750" algn="l" rtl="0">
              <a:buFont typeface="Arial" panose="020B0604020202020204" pitchFamily="34" charset="0"/>
              <a:buChar char="•"/>
            </a:pPr>
            <a:r>
              <a:rPr lang="en-US" dirty="0"/>
              <a:t>The data is predicted by the model and the result is compared to a specified threshold value.</a:t>
            </a:r>
            <a:endParaRPr lang="tr-TR" dirty="0"/>
          </a:p>
        </p:txBody>
      </p:sp>
      <p:pic>
        <p:nvPicPr>
          <p:cNvPr id="9" name="Resim 8">
            <a:extLst>
              <a:ext uri="{FF2B5EF4-FFF2-40B4-BE49-F238E27FC236}">
                <a16:creationId xmlns:a16="http://schemas.microsoft.com/office/drawing/2014/main" id="{1A8100A3-7B60-ED7E-B49E-848EA61A48FE}"/>
              </a:ext>
            </a:extLst>
          </p:cNvPr>
          <p:cNvPicPr>
            <a:picLocks noChangeAspect="1"/>
          </p:cNvPicPr>
          <p:nvPr/>
        </p:nvPicPr>
        <p:blipFill>
          <a:blip r:embed="rId3"/>
          <a:stretch>
            <a:fillRect/>
          </a:stretch>
        </p:blipFill>
        <p:spPr>
          <a:xfrm>
            <a:off x="697164" y="3257356"/>
            <a:ext cx="4850456" cy="2182363"/>
          </a:xfrm>
          <a:prstGeom prst="rect">
            <a:avLst/>
          </a:prstGeom>
        </p:spPr>
      </p:pic>
      <p:pic>
        <p:nvPicPr>
          <p:cNvPr id="12" name="Resim 11">
            <a:extLst>
              <a:ext uri="{FF2B5EF4-FFF2-40B4-BE49-F238E27FC236}">
                <a16:creationId xmlns:a16="http://schemas.microsoft.com/office/drawing/2014/main" id="{031D4E49-E9F8-491D-E579-D55730B4F307}"/>
              </a:ext>
            </a:extLst>
          </p:cNvPr>
          <p:cNvPicPr>
            <a:picLocks noChangeAspect="1"/>
          </p:cNvPicPr>
          <p:nvPr/>
        </p:nvPicPr>
        <p:blipFill>
          <a:blip r:embed="rId4"/>
          <a:stretch>
            <a:fillRect/>
          </a:stretch>
        </p:blipFill>
        <p:spPr>
          <a:xfrm>
            <a:off x="6096000" y="3179200"/>
            <a:ext cx="4089722" cy="3414624"/>
          </a:xfrm>
          <a:prstGeom prst="rect">
            <a:avLst/>
          </a:prstGeom>
        </p:spPr>
      </p:pic>
    </p:spTree>
    <p:extLst>
      <p:ext uri="{BB962C8B-B14F-4D97-AF65-F5344CB8AC3E}">
        <p14:creationId xmlns:p14="http://schemas.microsoft.com/office/powerpoint/2010/main" val="1756300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ayt Numarası Yer Tutucusu 4">
            <a:extLst>
              <a:ext uri="{FF2B5EF4-FFF2-40B4-BE49-F238E27FC236}">
                <a16:creationId xmlns:a16="http://schemas.microsoft.com/office/drawing/2014/main" id="{DC99202F-A25B-39B8-7D3A-2850258F51C9}"/>
              </a:ext>
            </a:extLst>
          </p:cNvPr>
          <p:cNvSpPr>
            <a:spLocks noGrp="1"/>
          </p:cNvSpPr>
          <p:nvPr>
            <p:ph type="sldNum" sz="quarter" idx="12"/>
          </p:nvPr>
        </p:nvSpPr>
        <p:spPr/>
        <p:txBody>
          <a:bodyPr/>
          <a:lstStyle/>
          <a:p>
            <a:pPr rtl="0"/>
            <a:fld id="{4F6357DA-28E9-40D3-918C-4D14E8263D81}" type="slidenum">
              <a:rPr lang="tr-TR" noProof="0" smtClean="0"/>
              <a:pPr rtl="0"/>
              <a:t>8</a:t>
            </a:fld>
            <a:endParaRPr lang="tr-TR" noProof="0"/>
          </a:p>
        </p:txBody>
      </p:sp>
      <p:sp>
        <p:nvSpPr>
          <p:cNvPr id="14" name="Başlık 13">
            <a:extLst>
              <a:ext uri="{FF2B5EF4-FFF2-40B4-BE49-F238E27FC236}">
                <a16:creationId xmlns:a16="http://schemas.microsoft.com/office/drawing/2014/main" id="{E48A1D1C-937A-B983-9BCA-D1A7B583CA46}"/>
              </a:ext>
            </a:extLst>
          </p:cNvPr>
          <p:cNvSpPr>
            <a:spLocks noGrp="1"/>
          </p:cNvSpPr>
          <p:nvPr>
            <p:ph type="ctrTitle"/>
          </p:nvPr>
        </p:nvSpPr>
        <p:spPr>
          <a:xfrm>
            <a:off x="6096000" y="869963"/>
            <a:ext cx="5094517" cy="296198"/>
          </a:xfrm>
        </p:spPr>
        <p:txBody>
          <a:bodyPr/>
          <a:lstStyle/>
          <a:p>
            <a:r>
              <a:rPr lang="en-US" sz="2400" dirty="0"/>
              <a:t>Confusion matrix</a:t>
            </a:r>
            <a:endParaRPr lang="tr-TR" dirty="0"/>
          </a:p>
        </p:txBody>
      </p:sp>
      <p:sp>
        <p:nvSpPr>
          <p:cNvPr id="19" name="Alt Başlık 28">
            <a:extLst>
              <a:ext uri="{FF2B5EF4-FFF2-40B4-BE49-F238E27FC236}">
                <a16:creationId xmlns:a16="http://schemas.microsoft.com/office/drawing/2014/main" id="{33385F15-CBB8-55E2-A2CC-9D0583D41AFE}"/>
              </a:ext>
            </a:extLst>
          </p:cNvPr>
          <p:cNvSpPr>
            <a:spLocks noGrp="1"/>
          </p:cNvSpPr>
          <p:nvPr>
            <p:ph type="subTitle" idx="1"/>
          </p:nvPr>
        </p:nvSpPr>
        <p:spPr>
          <a:xfrm>
            <a:off x="6096000" y="1702036"/>
            <a:ext cx="4386945" cy="4654314"/>
          </a:xfrm>
        </p:spPr>
        <p:txBody>
          <a:bodyPr rtlCol="0"/>
          <a:lstStyle/>
          <a:p>
            <a:pPr marL="285750" indent="-285750" rtl="0">
              <a:buFont typeface="Arial" panose="020B0604020202020204" pitchFamily="34" charset="0"/>
              <a:buChar char="•"/>
            </a:pPr>
            <a:r>
              <a:rPr lang="en-US" dirty="0"/>
              <a:t>True Negatives (TN): The model correctly predicted that 161 passengers did not survive.</a:t>
            </a:r>
          </a:p>
          <a:p>
            <a:pPr marL="285750" indent="-285750" rtl="0">
              <a:buFont typeface="Arial" panose="020B0604020202020204" pitchFamily="34" charset="0"/>
              <a:buChar char="•"/>
            </a:pPr>
            <a:r>
              <a:rPr lang="en-US" dirty="0"/>
              <a:t>False Positives (FP): The model predicted that 28 passengers did not survive, but these passengers survived the crash.</a:t>
            </a:r>
          </a:p>
          <a:p>
            <a:pPr marL="285750" indent="-285750" rtl="0">
              <a:buFont typeface="Arial" panose="020B0604020202020204" pitchFamily="34" charset="0"/>
              <a:buChar char="•"/>
            </a:pPr>
            <a:r>
              <a:rPr lang="en-US" dirty="0"/>
              <a:t>False Negatives (FN): The model predicted that 27 passengers survived, but these passengers did not survive.</a:t>
            </a:r>
          </a:p>
          <a:p>
            <a:pPr marL="285750" indent="-285750" rtl="0">
              <a:buFont typeface="Arial" panose="020B0604020202020204" pitchFamily="34" charset="0"/>
              <a:buChar char="•"/>
            </a:pPr>
            <a:r>
              <a:rPr lang="en-US" dirty="0"/>
              <a:t>True Positives (TP): The model correctly predicted that 78 passengers survived.</a:t>
            </a:r>
            <a:endParaRPr lang="tr-TR" dirty="0"/>
          </a:p>
          <a:p>
            <a:pPr rtl="0"/>
            <a:endParaRPr lang="tr-TR" dirty="0"/>
          </a:p>
          <a:p>
            <a:pPr rtl="0"/>
            <a:r>
              <a:rPr lang="en-US" dirty="0"/>
              <a:t>The performance of the model in the project is as follows:</a:t>
            </a:r>
            <a:endParaRPr lang="tr-TR" dirty="0"/>
          </a:p>
          <a:p>
            <a:pPr marL="285750" indent="-285750" rtl="0">
              <a:buFont typeface="Wingdings" panose="05000000000000000000" pitchFamily="2" charset="2"/>
              <a:buChar char="ü"/>
            </a:pPr>
            <a:r>
              <a:rPr lang="tr-TR" dirty="0" err="1"/>
              <a:t>Accuracy</a:t>
            </a:r>
            <a:r>
              <a:rPr lang="tr-TR" dirty="0"/>
              <a:t>: %81.29</a:t>
            </a:r>
          </a:p>
          <a:p>
            <a:pPr marL="285750" indent="-285750" rtl="0">
              <a:buFont typeface="Wingdings" panose="05000000000000000000" pitchFamily="2" charset="2"/>
              <a:buChar char="ü"/>
            </a:pPr>
            <a:r>
              <a:rPr lang="tr-TR" dirty="0"/>
              <a:t>Precision: %73.58</a:t>
            </a:r>
          </a:p>
          <a:p>
            <a:pPr marL="285750" indent="-285750" rtl="0">
              <a:buFont typeface="Wingdings" panose="05000000000000000000" pitchFamily="2" charset="2"/>
              <a:buChar char="ü"/>
            </a:pPr>
            <a:r>
              <a:rPr lang="tr-TR" dirty="0" err="1"/>
              <a:t>Recall</a:t>
            </a:r>
            <a:r>
              <a:rPr lang="tr-TR" dirty="0"/>
              <a:t>: %74.29</a:t>
            </a:r>
          </a:p>
          <a:p>
            <a:pPr marL="285750" indent="-285750" rtl="0">
              <a:buFont typeface="Wingdings" panose="05000000000000000000" pitchFamily="2" charset="2"/>
              <a:buChar char="ü"/>
            </a:pPr>
            <a:r>
              <a:rPr lang="tr-TR" dirty="0"/>
              <a:t>F1 </a:t>
            </a:r>
            <a:r>
              <a:rPr lang="tr-TR" dirty="0" err="1"/>
              <a:t>Score</a:t>
            </a:r>
            <a:r>
              <a:rPr lang="tr-TR" dirty="0"/>
              <a:t>: %73.93</a:t>
            </a:r>
          </a:p>
        </p:txBody>
      </p:sp>
      <p:pic>
        <p:nvPicPr>
          <p:cNvPr id="20" name="Resim 19" descr="metin, ekran görüntüsü, yazılım, bilgisayar simgesi içeren bir resim&#10;&#10;Açıklama otomatik olarak oluşturuldu">
            <a:extLst>
              <a:ext uri="{FF2B5EF4-FFF2-40B4-BE49-F238E27FC236}">
                <a16:creationId xmlns:a16="http://schemas.microsoft.com/office/drawing/2014/main" id="{94D89302-51DB-9289-9C29-EDFC953D5087}"/>
              </a:ext>
            </a:extLst>
          </p:cNvPr>
          <p:cNvPicPr>
            <a:picLocks noChangeAspect="1"/>
          </p:cNvPicPr>
          <p:nvPr/>
        </p:nvPicPr>
        <p:blipFill rotWithShape="1">
          <a:blip r:embed="rId2"/>
          <a:srcRect l="6160" t="2400" r="4057" b="4664"/>
          <a:stretch/>
        </p:blipFill>
        <p:spPr>
          <a:xfrm>
            <a:off x="542799" y="1702036"/>
            <a:ext cx="4801549" cy="4010961"/>
          </a:xfrm>
          <a:prstGeom prst="rect">
            <a:avLst/>
          </a:prstGeom>
        </p:spPr>
      </p:pic>
    </p:spTree>
    <p:extLst>
      <p:ext uri="{BB962C8B-B14F-4D97-AF65-F5344CB8AC3E}">
        <p14:creationId xmlns:p14="http://schemas.microsoft.com/office/powerpoint/2010/main" val="4263947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79A93A47-486D-4EC7-8BD7-622BB9444DF0}"/>
              </a:ext>
            </a:extLst>
          </p:cNvPr>
          <p:cNvSpPr>
            <a:spLocks noGrp="1"/>
          </p:cNvSpPr>
          <p:nvPr>
            <p:ph type="sldNum" sz="quarter" idx="12"/>
          </p:nvPr>
        </p:nvSpPr>
        <p:spPr>
          <a:xfrm>
            <a:off x="8610600" y="6356350"/>
            <a:ext cx="2743200" cy="365125"/>
          </a:xfrm>
        </p:spPr>
        <p:txBody>
          <a:bodyPr rtlCol="0"/>
          <a:lstStyle/>
          <a:p>
            <a:pPr rtl="0"/>
            <a:fld id="{4F6357DA-28E9-40D3-918C-4D14E8263D81}" type="slidenum">
              <a:rPr lang="tr-TR" smtClean="0"/>
              <a:pPr rtl="0"/>
              <a:t>9</a:t>
            </a:fld>
            <a:endParaRPr lang="tr-TR"/>
          </a:p>
        </p:txBody>
      </p:sp>
      <p:sp>
        <p:nvSpPr>
          <p:cNvPr id="29" name="Alt Başlık 28">
            <a:extLst>
              <a:ext uri="{FF2B5EF4-FFF2-40B4-BE49-F238E27FC236}">
                <a16:creationId xmlns:a16="http://schemas.microsoft.com/office/drawing/2014/main" id="{FF31A41E-8202-40FC-B2C6-C7EB5EDACB7A}"/>
              </a:ext>
            </a:extLst>
          </p:cNvPr>
          <p:cNvSpPr>
            <a:spLocks noGrp="1"/>
          </p:cNvSpPr>
          <p:nvPr>
            <p:ph type="subTitle" idx="1"/>
          </p:nvPr>
        </p:nvSpPr>
        <p:spPr>
          <a:xfrm>
            <a:off x="838199" y="1702036"/>
            <a:ext cx="10356274" cy="4654314"/>
          </a:xfrm>
        </p:spPr>
        <p:txBody>
          <a:bodyPr rtlCol="0"/>
          <a:lstStyle/>
          <a:p>
            <a:pPr marL="285750" indent="-285750" rtl="0">
              <a:buFont typeface="Arial" panose="020B0604020202020204" pitchFamily="34" charset="0"/>
              <a:buChar char="•"/>
            </a:pPr>
            <a:r>
              <a:rPr lang="en-US" sz="1800" dirty="0"/>
              <a:t>The project can successfully process data received from the user and predict the probability of survival.</a:t>
            </a:r>
            <a:endParaRPr lang="tr-TR" sz="1800" dirty="0"/>
          </a:p>
        </p:txBody>
      </p:sp>
      <p:sp>
        <p:nvSpPr>
          <p:cNvPr id="14" name="Başlık 13">
            <a:extLst>
              <a:ext uri="{FF2B5EF4-FFF2-40B4-BE49-F238E27FC236}">
                <a16:creationId xmlns:a16="http://schemas.microsoft.com/office/drawing/2014/main" id="{74713F65-A47E-465C-963B-E10AC53512D6}"/>
              </a:ext>
            </a:extLst>
          </p:cNvPr>
          <p:cNvSpPr>
            <a:spLocks noGrp="1"/>
          </p:cNvSpPr>
          <p:nvPr>
            <p:ph type="ctrTitle"/>
          </p:nvPr>
        </p:nvSpPr>
        <p:spPr>
          <a:xfrm>
            <a:off x="838199" y="930561"/>
            <a:ext cx="4386945" cy="639955"/>
          </a:xfrm>
        </p:spPr>
        <p:txBody>
          <a:bodyPr rtlCol="0"/>
          <a:lstStyle/>
          <a:p>
            <a:pPr rtl="0"/>
            <a:r>
              <a:rPr lang="tr-TR" sz="2800" dirty="0" err="1"/>
              <a:t>Results</a:t>
            </a:r>
            <a:endParaRPr lang="tr-TR" sz="2800" dirty="0"/>
          </a:p>
        </p:txBody>
      </p:sp>
      <p:pic>
        <p:nvPicPr>
          <p:cNvPr id="12" name="Resim 11" descr="metin, su taşıtı, taşımak, nakletmek, gemi mimarlığı içeren bir resim&#10;&#10;Açıklama otomatik olarak oluşturuldu">
            <a:extLst>
              <a:ext uri="{FF2B5EF4-FFF2-40B4-BE49-F238E27FC236}">
                <a16:creationId xmlns:a16="http://schemas.microsoft.com/office/drawing/2014/main" id="{3A83712A-CE2C-7AE9-90FF-C4208A0CE8E9}"/>
              </a:ext>
            </a:extLst>
          </p:cNvPr>
          <p:cNvPicPr>
            <a:picLocks noChangeAspect="1"/>
          </p:cNvPicPr>
          <p:nvPr/>
        </p:nvPicPr>
        <p:blipFill>
          <a:blip r:embed="rId3"/>
          <a:stretch>
            <a:fillRect/>
          </a:stretch>
        </p:blipFill>
        <p:spPr>
          <a:xfrm>
            <a:off x="838199" y="2967182"/>
            <a:ext cx="5091546" cy="3073400"/>
          </a:xfrm>
          <a:prstGeom prst="rect">
            <a:avLst/>
          </a:prstGeom>
        </p:spPr>
      </p:pic>
      <p:pic>
        <p:nvPicPr>
          <p:cNvPr id="15" name="Resim 14" descr="metin, taşımak, nakletmek, su taşıtı, gemi mimarlığı içeren bir resim&#10;&#10;Açıklama otomatik olarak oluşturuldu">
            <a:extLst>
              <a:ext uri="{FF2B5EF4-FFF2-40B4-BE49-F238E27FC236}">
                <a16:creationId xmlns:a16="http://schemas.microsoft.com/office/drawing/2014/main" id="{1AA2CBA4-03A7-89C1-AE12-295B232F078F}"/>
              </a:ext>
            </a:extLst>
          </p:cNvPr>
          <p:cNvPicPr>
            <a:picLocks noChangeAspect="1"/>
          </p:cNvPicPr>
          <p:nvPr/>
        </p:nvPicPr>
        <p:blipFill>
          <a:blip r:embed="rId4"/>
          <a:stretch>
            <a:fillRect/>
          </a:stretch>
        </p:blipFill>
        <p:spPr>
          <a:xfrm>
            <a:off x="6188363" y="2967182"/>
            <a:ext cx="5646881" cy="3063433"/>
          </a:xfrm>
          <a:prstGeom prst="rect">
            <a:avLst/>
          </a:prstGeom>
        </p:spPr>
      </p:pic>
    </p:spTree>
    <p:extLst>
      <p:ext uri="{BB962C8B-B14F-4D97-AF65-F5344CB8AC3E}">
        <p14:creationId xmlns:p14="http://schemas.microsoft.com/office/powerpoint/2010/main" val="2365296030"/>
      </p:ext>
    </p:extLst>
  </p:cSld>
  <p:clrMapOvr>
    <a:masterClrMapping/>
  </p:clrMapOvr>
</p:sld>
</file>

<file path=ppt/theme/theme1.xml><?xml version="1.0" encoding="utf-8"?>
<a:theme xmlns:a="http://schemas.openxmlformats.org/drawingml/2006/main" name="Ofis Teması">
  <a:themeElements>
    <a:clrScheme name="Custom 21">
      <a:dk1>
        <a:sysClr val="windowText" lastClr="000000"/>
      </a:dk1>
      <a:lt1>
        <a:sysClr val="window" lastClr="FFFFFF"/>
      </a:lt1>
      <a:dk2>
        <a:srgbClr val="E3C375"/>
      </a:dk2>
      <a:lt2>
        <a:srgbClr val="E7E6E6"/>
      </a:lt2>
      <a:accent1>
        <a:srgbClr val="485441"/>
      </a:accent1>
      <a:accent2>
        <a:srgbClr val="EBFFE4"/>
      </a:accent2>
      <a:accent3>
        <a:srgbClr val="AAC59E"/>
      </a:accent3>
      <a:accent4>
        <a:srgbClr val="7C4B79"/>
      </a:accent4>
      <a:accent5>
        <a:srgbClr val="C59EC3"/>
      </a:accent5>
      <a:accent6>
        <a:srgbClr val="302030"/>
      </a:accent6>
      <a:hlink>
        <a:srgbClr val="0563C1"/>
      </a:hlink>
      <a:folHlink>
        <a:srgbClr val="954F72"/>
      </a:folHlink>
    </a:clrScheme>
    <a:fontScheme name="Custom 74">
      <a:majorFont>
        <a:latin typeface="Avenir Next LT Pro"/>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91CCB03-AC90-4F9F-889F-182C50FA8D4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DB73578-5147-4866-9E33-8249FAF189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26BF0EC-1359-4D5D-A5CC-866DF6EA3F2D}">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Restoran sunum destesi</Template>
  <TotalTime>0</TotalTime>
  <Words>517</Words>
  <Application>Microsoft Office PowerPoint</Application>
  <PresentationFormat>Geniş ekran</PresentationFormat>
  <Paragraphs>66</Paragraphs>
  <Slides>10</Slides>
  <Notes>8</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10</vt:i4>
      </vt:variant>
    </vt:vector>
  </HeadingPairs>
  <TitlesOfParts>
    <vt:vector size="18" baseType="lpstr">
      <vt:lpstr>Arial</vt:lpstr>
      <vt:lpstr>Avenir Next LT Pro</vt:lpstr>
      <vt:lpstr>Calibri</vt:lpstr>
      <vt:lpstr>Courier New</vt:lpstr>
      <vt:lpstr>Söhne</vt:lpstr>
      <vt:lpstr>Times New Roman</vt:lpstr>
      <vt:lpstr>Wingdings</vt:lpstr>
      <vt:lpstr>Ofis Teması</vt:lpstr>
      <vt:lpstr>Tıtanıc Survıval</vt:lpstr>
      <vt:lpstr>STORY OF THE TITANIC </vt:lpstr>
      <vt:lpstr>Project topıc</vt:lpstr>
      <vt:lpstr>technologies used in the project</vt:lpstr>
      <vt:lpstr>Websıte desıgn</vt:lpstr>
      <vt:lpstr>Data Transmıssıon and Processıng</vt:lpstr>
      <vt:lpstr>Flask App and Model Estimation</vt:lpstr>
      <vt:lpstr>Confusion matrix</vt:lpstr>
      <vt:lpstr>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2024-01-09T12:42:27Z</dcterms:created>
  <dcterms:modified xsi:type="dcterms:W3CDTF">2024-01-09T17:17:43Z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