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6B0E-9F2F-463B-AD17-ED5467BE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2E18D-F1AB-457C-B121-696D00BAF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7CFA-599D-4031-B16F-CA89CE8E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C78C-9CA2-413B-BD24-D33649A8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961E-343A-4E76-8AE0-0275C845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31B-E887-47DF-AE09-04319636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E857-A9D4-4A2D-9B21-3A44C335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9666-B348-47EC-A04A-E9F4D54C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F3B4-8A86-4C57-AC0A-8697113A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9CD7-ABAF-4D31-A7A9-2F1978C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6FE8D-1EB3-4031-9DBF-7EAB5B2C7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35E5D-E40D-4DAC-A67E-EB66A292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9863-3A7A-4FA7-8D38-E5B6CFB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85A1-3B78-48B3-9E8B-C1821DE2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A32B-DA69-476C-9339-5211D31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A7B0-C1EC-41D6-8571-EB074AD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F025-4282-4C03-8580-9E47B5F0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7FA8-A0DB-4491-AE33-7352568F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68C7-0706-44C8-8375-B1FC0280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D6C1-1A13-4A23-AFBB-1A5F91A9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EFA9-6E14-4959-882A-082E1D60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35CD-DB4E-4019-BE7A-BEC1494B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476F-A1E1-4E4F-9C6D-FE495622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0CED-449D-4487-9042-6952D20B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7B5B-4149-440F-9C38-FDCD8B9C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30C-EE03-4B25-8B79-0E1EA1B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90F-241C-4B13-A9CC-3C07D0B2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3B461-80AA-4347-9F00-45D97FDB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C55FE-31BF-41A6-9145-BBB821BB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6346-FEFE-4CB2-91C1-6FFF566F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AC688-3035-446C-B31D-8234FD41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4045-02BC-4552-809A-C5B47833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DF68-DE10-417A-AACE-320EA0F6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7CE0D-FEBF-4958-8D73-0BA36C55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9D952-2D25-49E0-BC81-76DCAE25B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949AF-8793-4895-AC88-CF7151A6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52F98-382D-4320-BE90-1115826F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6A47C-7805-453D-82ED-9E63AA61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D62B0-98C2-47AB-AEFA-EDCC85C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5E7C-AA18-49F5-8912-B6961969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490F-566B-4F6F-888F-C9838570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D8247-2D33-4DA3-ADC0-1D2E6EC9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00069-8CC9-47D1-9CEA-4785B9B6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E82F1-B20F-4783-AC6F-BD9F16D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F977A-8ECE-44CE-8861-B0FE77DA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429F-CF85-45FD-9935-6E9254AC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B1B-525E-4656-81CF-B6A3A1A7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7654-9642-4E90-8E04-2DC6FE03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22E49-5297-4A0E-8E55-504FBBF4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23CC-D913-4312-90AF-F4E716D2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2E38-8000-42A2-9FC7-F99CA79C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30C7-CBD6-4C82-BF86-37F0BB9B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7ACA-B9F7-4CF4-817C-53C709F3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A90C9-D4CB-46E0-AAAA-3F0A2EC8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31B4B-2868-4A7D-8CDA-BA7E41B2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05F24-1344-4D79-816D-68C7146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CBEF1-3E74-44BD-BF08-CCBEB775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0F7C-5F7A-4630-80F7-F78E439E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8DB27-9FDB-441C-988F-E6A07FF3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1BF8B-F0BF-4B3A-B212-D3A3EB40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A2A5-017D-4087-AAB8-521984703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4249-D91E-4E80-9D3E-51C3D69728C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D298-F51D-480E-9BBF-7DB77BE25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3C97-C34A-4BA7-A5DE-C0D2C6D72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B0BA-EDF5-48C4-9720-DB226E22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C525-187A-4E31-AA6A-C7863951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679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sz="3200" dirty="0"/>
            </a:br>
            <a:br>
              <a:rPr lang="en-US" sz="2400" dirty="0"/>
            </a:br>
            <a:r>
              <a:rPr lang="en-US" sz="3100" b="1" dirty="0"/>
              <a:t>        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76AAF-EFF6-49C7-A0F4-9A51FD6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00037"/>
            <a:ext cx="85534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1CBD-BB44-44A1-94EF-8D70917E1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Parkman Application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B1B27-1494-485C-80D2-B921CC1A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 End using Quasar framework</a:t>
            </a:r>
          </a:p>
          <a:p>
            <a:r>
              <a:rPr lang="en-US" dirty="0"/>
              <a:t>Backend using Phoenix framework</a:t>
            </a:r>
          </a:p>
        </p:txBody>
      </p:sp>
    </p:spTree>
    <p:extLst>
      <p:ext uri="{BB962C8B-B14F-4D97-AF65-F5344CB8AC3E}">
        <p14:creationId xmlns:p14="http://schemas.microsoft.com/office/powerpoint/2010/main" val="250281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          </vt:lpstr>
      <vt:lpstr>Parkman Application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Parkman Parking Space Management System Project in subject “Agile Software Development (MTAT.03.295)”   Team:                                                                  Bejon Sarker          Grace Achenyo         Navedanjum Ansari(B46022)  Rando Tonisson                   </dc:title>
  <dc:creator>Ansari</dc:creator>
  <cp:lastModifiedBy>Ansari</cp:lastModifiedBy>
  <cp:revision>6</cp:revision>
  <dcterms:created xsi:type="dcterms:W3CDTF">2017-12-19T09:06:52Z</dcterms:created>
  <dcterms:modified xsi:type="dcterms:W3CDTF">2017-12-19T12:44:27Z</dcterms:modified>
</cp:coreProperties>
</file>