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73" r:id="rId6"/>
    <p:sldId id="274" r:id="rId7"/>
    <p:sldId id="280" r:id="rId8"/>
    <p:sldId id="276" r:id="rId9"/>
    <p:sldId id="278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576" userDrawn="1">
          <p15:clr>
            <a:srgbClr val="A4A3A4"/>
          </p15:clr>
        </p15:guide>
        <p15:guide id="5" pos="71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CEAF"/>
    <a:srgbClr val="2F3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432" y="84"/>
      </p:cViewPr>
      <p:guideLst>
        <p:guide pos="3840"/>
        <p:guide orient="horz" pos="2160"/>
        <p:guide pos="576"/>
        <p:guide pos="71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732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 userDrawn="1"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1206293" y="6428563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1486272" y="6428563"/>
            <a:ext cx="253173" cy="253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706790" y="6416649"/>
            <a:ext cx="1260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GRAPHICBULB</a:t>
            </a:r>
          </a:p>
        </p:txBody>
      </p:sp>
      <p:sp>
        <p:nvSpPr>
          <p:cNvPr id="9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69"/>
          <p:cNvSpPr>
            <a:spLocks noChangeArrowheads="1"/>
          </p:cNvSpPr>
          <p:nvPr userDrawn="1"/>
        </p:nvSpPr>
        <p:spPr bwMode="auto">
          <a:xfrm>
            <a:off x="1545443" y="6506949"/>
            <a:ext cx="146261" cy="96400"/>
          </a:xfrm>
          <a:custGeom>
            <a:avLst/>
            <a:gdLst>
              <a:gd name="T0" fmla="*/ 110347 w 514"/>
              <a:gd name="T1" fmla="*/ 77365 h 338"/>
              <a:gd name="T2" fmla="*/ 110347 w 514"/>
              <a:gd name="T3" fmla="*/ 77365 h 338"/>
              <a:gd name="T4" fmla="*/ 134264 w 514"/>
              <a:gd name="T5" fmla="*/ 48489 h 338"/>
              <a:gd name="T6" fmla="*/ 86429 w 514"/>
              <a:gd name="T7" fmla="*/ 0 h 338"/>
              <a:gd name="T8" fmla="*/ 0 w 514"/>
              <a:gd name="T9" fmla="*/ 0 h 338"/>
              <a:gd name="T10" fmla="*/ 0 w 514"/>
              <a:gd name="T11" fmla="*/ 173798 h 338"/>
              <a:gd name="T12" fmla="*/ 86429 w 514"/>
              <a:gd name="T13" fmla="*/ 173798 h 338"/>
              <a:gd name="T14" fmla="*/ 139156 w 514"/>
              <a:gd name="T15" fmla="*/ 120951 h 338"/>
              <a:gd name="T16" fmla="*/ 110347 w 514"/>
              <a:gd name="T17" fmla="*/ 77365 h 338"/>
              <a:gd name="T18" fmla="*/ 38594 w 514"/>
              <a:gd name="T19" fmla="*/ 28876 h 338"/>
              <a:gd name="T20" fmla="*/ 38594 w 514"/>
              <a:gd name="T21" fmla="*/ 28876 h 338"/>
              <a:gd name="T22" fmla="*/ 86429 w 514"/>
              <a:gd name="T23" fmla="*/ 28876 h 338"/>
              <a:gd name="T24" fmla="*/ 101106 w 514"/>
              <a:gd name="T25" fmla="*/ 48489 h 338"/>
              <a:gd name="T26" fmla="*/ 81537 w 514"/>
              <a:gd name="T27" fmla="*/ 68103 h 338"/>
              <a:gd name="T28" fmla="*/ 38594 w 514"/>
              <a:gd name="T29" fmla="*/ 68103 h 338"/>
              <a:gd name="T30" fmla="*/ 38594 w 514"/>
              <a:gd name="T31" fmla="*/ 28876 h 338"/>
              <a:gd name="T32" fmla="*/ 86429 w 514"/>
              <a:gd name="T33" fmla="*/ 144923 h 338"/>
              <a:gd name="T34" fmla="*/ 86429 w 514"/>
              <a:gd name="T35" fmla="*/ 144923 h 338"/>
              <a:gd name="T36" fmla="*/ 38594 w 514"/>
              <a:gd name="T37" fmla="*/ 144923 h 338"/>
              <a:gd name="T38" fmla="*/ 38594 w 514"/>
              <a:gd name="T39" fmla="*/ 96978 h 338"/>
              <a:gd name="T40" fmla="*/ 86429 w 514"/>
              <a:gd name="T41" fmla="*/ 96978 h 338"/>
              <a:gd name="T42" fmla="*/ 105454 w 514"/>
              <a:gd name="T43" fmla="*/ 120951 h 338"/>
              <a:gd name="T44" fmla="*/ 86429 w 514"/>
              <a:gd name="T45" fmla="*/ 144923 h 338"/>
              <a:gd name="T46" fmla="*/ 211996 w 514"/>
              <a:gd name="T47" fmla="*/ 43586 h 338"/>
              <a:gd name="T48" fmla="*/ 211996 w 514"/>
              <a:gd name="T49" fmla="*/ 43586 h 338"/>
              <a:gd name="T50" fmla="*/ 144049 w 514"/>
              <a:gd name="T51" fmla="*/ 111144 h 338"/>
              <a:gd name="T52" fmla="*/ 211996 w 514"/>
              <a:gd name="T53" fmla="*/ 178702 h 338"/>
              <a:gd name="T54" fmla="*/ 269616 w 514"/>
              <a:gd name="T55" fmla="*/ 130757 h 338"/>
              <a:gd name="T56" fmla="*/ 240806 w 514"/>
              <a:gd name="T57" fmla="*/ 130757 h 338"/>
              <a:gd name="T58" fmla="*/ 211996 w 514"/>
              <a:gd name="T59" fmla="*/ 149826 h 338"/>
              <a:gd name="T60" fmla="*/ 183186 w 514"/>
              <a:gd name="T61" fmla="*/ 120951 h 338"/>
              <a:gd name="T62" fmla="*/ 269616 w 514"/>
              <a:gd name="T63" fmla="*/ 120951 h 338"/>
              <a:gd name="T64" fmla="*/ 211996 w 514"/>
              <a:gd name="T65" fmla="*/ 43586 h 338"/>
              <a:gd name="T66" fmla="*/ 235914 w 514"/>
              <a:gd name="T67" fmla="*/ 96978 h 338"/>
              <a:gd name="T68" fmla="*/ 235914 w 514"/>
              <a:gd name="T69" fmla="*/ 96978 h 338"/>
              <a:gd name="T70" fmla="*/ 183186 w 514"/>
              <a:gd name="T71" fmla="*/ 96978 h 338"/>
              <a:gd name="T72" fmla="*/ 211996 w 514"/>
              <a:gd name="T73" fmla="*/ 68103 h 338"/>
              <a:gd name="T74" fmla="*/ 235914 w 514"/>
              <a:gd name="T75" fmla="*/ 96978 h 338"/>
              <a:gd name="T76" fmla="*/ 245698 w 514"/>
              <a:gd name="T77" fmla="*/ 9807 h 338"/>
              <a:gd name="T78" fmla="*/ 245698 w 514"/>
              <a:gd name="T79" fmla="*/ 9807 h 338"/>
              <a:gd name="T80" fmla="*/ 173402 w 514"/>
              <a:gd name="T81" fmla="*/ 9807 h 338"/>
              <a:gd name="T82" fmla="*/ 173402 w 514"/>
              <a:gd name="T83" fmla="*/ 33779 h 338"/>
              <a:gd name="T84" fmla="*/ 245698 w 514"/>
              <a:gd name="T85" fmla="*/ 33779 h 338"/>
              <a:gd name="T86" fmla="*/ 245698 w 514"/>
              <a:gd name="T87" fmla="*/ 9807 h 33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14" h="338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2" name="Freeform 75"/>
          <p:cNvSpPr>
            <a:spLocks noChangeArrowheads="1"/>
          </p:cNvSpPr>
          <p:nvPr userDrawn="1"/>
        </p:nvSpPr>
        <p:spPr bwMode="auto">
          <a:xfrm>
            <a:off x="1300060" y="6490329"/>
            <a:ext cx="69807" cy="129641"/>
          </a:xfrm>
          <a:custGeom>
            <a:avLst/>
            <a:gdLst>
              <a:gd name="T0" fmla="*/ 132814 w 249"/>
              <a:gd name="T1" fmla="*/ 43735 h 453"/>
              <a:gd name="T2" fmla="*/ 132814 w 249"/>
              <a:gd name="T3" fmla="*/ 43735 h 453"/>
              <a:gd name="T4" fmla="*/ 94791 w 249"/>
              <a:gd name="T5" fmla="*/ 43735 h 453"/>
              <a:gd name="T6" fmla="*/ 85687 w 249"/>
              <a:gd name="T7" fmla="*/ 58496 h 453"/>
              <a:gd name="T8" fmla="*/ 85687 w 249"/>
              <a:gd name="T9" fmla="*/ 87470 h 453"/>
              <a:gd name="T10" fmla="*/ 132814 w 249"/>
              <a:gd name="T11" fmla="*/ 87470 h 453"/>
              <a:gd name="T12" fmla="*/ 132814 w 249"/>
              <a:gd name="T13" fmla="*/ 126285 h 453"/>
              <a:gd name="T14" fmla="*/ 85687 w 249"/>
              <a:gd name="T15" fmla="*/ 126285 h 453"/>
              <a:gd name="T16" fmla="*/ 85687 w 249"/>
              <a:gd name="T17" fmla="*/ 247103 h 453"/>
              <a:gd name="T18" fmla="*/ 42308 w 249"/>
              <a:gd name="T19" fmla="*/ 247103 h 453"/>
              <a:gd name="T20" fmla="*/ 42308 w 249"/>
              <a:gd name="T21" fmla="*/ 126285 h 453"/>
              <a:gd name="T22" fmla="*/ 0 w 249"/>
              <a:gd name="T23" fmla="*/ 126285 h 453"/>
              <a:gd name="T24" fmla="*/ 0 w 249"/>
              <a:gd name="T25" fmla="*/ 87470 h 453"/>
              <a:gd name="T26" fmla="*/ 42308 w 249"/>
              <a:gd name="T27" fmla="*/ 87470 h 453"/>
              <a:gd name="T28" fmla="*/ 42308 w 249"/>
              <a:gd name="T29" fmla="*/ 63416 h 453"/>
              <a:gd name="T30" fmla="*/ 94791 w 249"/>
              <a:gd name="T31" fmla="*/ 0 h 453"/>
              <a:gd name="T32" fmla="*/ 132814 w 249"/>
              <a:gd name="T33" fmla="*/ 0 h 453"/>
              <a:gd name="T34" fmla="*/ 132814 w 249"/>
              <a:gd name="T35" fmla="*/ 43735 h 45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3" name="Freeform 85"/>
          <p:cNvSpPr>
            <a:spLocks noChangeArrowheads="1"/>
          </p:cNvSpPr>
          <p:nvPr userDrawn="1"/>
        </p:nvSpPr>
        <p:spPr bwMode="auto">
          <a:xfrm>
            <a:off x="978162" y="6502379"/>
            <a:ext cx="131303" cy="105541"/>
          </a:xfrm>
          <a:custGeom>
            <a:avLst/>
            <a:gdLst>
              <a:gd name="T0" fmla="*/ 250282 w 462"/>
              <a:gd name="T1" fmla="*/ 24258 h 374"/>
              <a:gd name="T2" fmla="*/ 250282 w 462"/>
              <a:gd name="T3" fmla="*/ 24258 h 374"/>
              <a:gd name="T4" fmla="*/ 221508 w 462"/>
              <a:gd name="T5" fmla="*/ 33962 h 374"/>
              <a:gd name="T6" fmla="*/ 240510 w 462"/>
              <a:gd name="T7" fmla="*/ 5391 h 374"/>
              <a:gd name="T8" fmla="*/ 211192 w 462"/>
              <a:gd name="T9" fmla="*/ 19407 h 374"/>
              <a:gd name="T10" fmla="*/ 173189 w 462"/>
              <a:gd name="T11" fmla="*/ 0 h 374"/>
              <a:gd name="T12" fmla="*/ 119983 w 462"/>
              <a:gd name="T13" fmla="*/ 52829 h 374"/>
              <a:gd name="T14" fmla="*/ 124870 w 462"/>
              <a:gd name="T15" fmla="*/ 62532 h 374"/>
              <a:gd name="T16" fmla="*/ 19002 w 462"/>
              <a:gd name="T17" fmla="*/ 10242 h 374"/>
              <a:gd name="T18" fmla="*/ 9229 w 462"/>
              <a:gd name="T19" fmla="*/ 38813 h 374"/>
              <a:gd name="T20" fmla="*/ 33118 w 462"/>
              <a:gd name="T21" fmla="*/ 81400 h 374"/>
              <a:gd name="T22" fmla="*/ 9229 w 462"/>
              <a:gd name="T23" fmla="*/ 72236 h 374"/>
              <a:gd name="T24" fmla="*/ 9229 w 462"/>
              <a:gd name="T25" fmla="*/ 72236 h 374"/>
              <a:gd name="T26" fmla="*/ 53205 w 462"/>
              <a:gd name="T27" fmla="*/ 124526 h 374"/>
              <a:gd name="T28" fmla="*/ 38004 w 462"/>
              <a:gd name="T29" fmla="*/ 124526 h 374"/>
              <a:gd name="T30" fmla="*/ 28774 w 462"/>
              <a:gd name="T31" fmla="*/ 124526 h 374"/>
              <a:gd name="T32" fmla="*/ 77093 w 462"/>
              <a:gd name="T33" fmla="*/ 158487 h 374"/>
              <a:gd name="T34" fmla="*/ 14116 w 462"/>
              <a:gd name="T35" fmla="*/ 182206 h 374"/>
              <a:gd name="T36" fmla="*/ 0 w 462"/>
              <a:gd name="T37" fmla="*/ 182206 h 374"/>
              <a:gd name="T38" fmla="*/ 77093 w 462"/>
              <a:gd name="T39" fmla="*/ 201074 h 374"/>
              <a:gd name="T40" fmla="*/ 221508 w 462"/>
              <a:gd name="T41" fmla="*/ 57681 h 374"/>
              <a:gd name="T42" fmla="*/ 221508 w 462"/>
              <a:gd name="T43" fmla="*/ 52829 h 374"/>
              <a:gd name="T44" fmla="*/ 250282 w 462"/>
              <a:gd name="T45" fmla="*/ 24258 h 37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8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088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12233"/>
            <a:ext cx="12192000" cy="2735179"/>
          </a:xfrm>
          <a:custGeom>
            <a:avLst/>
            <a:gdLst>
              <a:gd name="connsiteX0" fmla="*/ 0 w 12192000"/>
              <a:gd name="connsiteY0" fmla="*/ 0 h 2735179"/>
              <a:gd name="connsiteX1" fmla="*/ 12192000 w 12192000"/>
              <a:gd name="connsiteY1" fmla="*/ 0 h 2735179"/>
              <a:gd name="connsiteX2" fmla="*/ 12192000 w 12192000"/>
              <a:gd name="connsiteY2" fmla="*/ 2735179 h 2735179"/>
              <a:gd name="connsiteX3" fmla="*/ 0 w 12192000"/>
              <a:gd name="connsiteY3" fmla="*/ 2735179 h 273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735179">
                <a:moveTo>
                  <a:pt x="0" y="0"/>
                </a:moveTo>
                <a:lnTo>
                  <a:pt x="12192000" y="0"/>
                </a:lnTo>
                <a:lnTo>
                  <a:pt x="12192000" y="2735179"/>
                </a:lnTo>
                <a:lnTo>
                  <a:pt x="0" y="273517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1206293" y="6428563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1486272" y="6428563"/>
            <a:ext cx="253173" cy="253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706790" y="6416649"/>
            <a:ext cx="1260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GRAPHICBULB</a:t>
            </a:r>
          </a:p>
        </p:txBody>
      </p:sp>
      <p:sp>
        <p:nvSpPr>
          <p:cNvPr id="13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69"/>
          <p:cNvSpPr>
            <a:spLocks noChangeArrowheads="1"/>
          </p:cNvSpPr>
          <p:nvPr userDrawn="1"/>
        </p:nvSpPr>
        <p:spPr bwMode="auto">
          <a:xfrm>
            <a:off x="1545443" y="6506949"/>
            <a:ext cx="146261" cy="96400"/>
          </a:xfrm>
          <a:custGeom>
            <a:avLst/>
            <a:gdLst>
              <a:gd name="T0" fmla="*/ 110347 w 514"/>
              <a:gd name="T1" fmla="*/ 77365 h 338"/>
              <a:gd name="T2" fmla="*/ 110347 w 514"/>
              <a:gd name="T3" fmla="*/ 77365 h 338"/>
              <a:gd name="T4" fmla="*/ 134264 w 514"/>
              <a:gd name="T5" fmla="*/ 48489 h 338"/>
              <a:gd name="T6" fmla="*/ 86429 w 514"/>
              <a:gd name="T7" fmla="*/ 0 h 338"/>
              <a:gd name="T8" fmla="*/ 0 w 514"/>
              <a:gd name="T9" fmla="*/ 0 h 338"/>
              <a:gd name="T10" fmla="*/ 0 w 514"/>
              <a:gd name="T11" fmla="*/ 173798 h 338"/>
              <a:gd name="T12" fmla="*/ 86429 w 514"/>
              <a:gd name="T13" fmla="*/ 173798 h 338"/>
              <a:gd name="T14" fmla="*/ 139156 w 514"/>
              <a:gd name="T15" fmla="*/ 120951 h 338"/>
              <a:gd name="T16" fmla="*/ 110347 w 514"/>
              <a:gd name="T17" fmla="*/ 77365 h 338"/>
              <a:gd name="T18" fmla="*/ 38594 w 514"/>
              <a:gd name="T19" fmla="*/ 28876 h 338"/>
              <a:gd name="T20" fmla="*/ 38594 w 514"/>
              <a:gd name="T21" fmla="*/ 28876 h 338"/>
              <a:gd name="T22" fmla="*/ 86429 w 514"/>
              <a:gd name="T23" fmla="*/ 28876 h 338"/>
              <a:gd name="T24" fmla="*/ 101106 w 514"/>
              <a:gd name="T25" fmla="*/ 48489 h 338"/>
              <a:gd name="T26" fmla="*/ 81537 w 514"/>
              <a:gd name="T27" fmla="*/ 68103 h 338"/>
              <a:gd name="T28" fmla="*/ 38594 w 514"/>
              <a:gd name="T29" fmla="*/ 68103 h 338"/>
              <a:gd name="T30" fmla="*/ 38594 w 514"/>
              <a:gd name="T31" fmla="*/ 28876 h 338"/>
              <a:gd name="T32" fmla="*/ 86429 w 514"/>
              <a:gd name="T33" fmla="*/ 144923 h 338"/>
              <a:gd name="T34" fmla="*/ 86429 w 514"/>
              <a:gd name="T35" fmla="*/ 144923 h 338"/>
              <a:gd name="T36" fmla="*/ 38594 w 514"/>
              <a:gd name="T37" fmla="*/ 144923 h 338"/>
              <a:gd name="T38" fmla="*/ 38594 w 514"/>
              <a:gd name="T39" fmla="*/ 96978 h 338"/>
              <a:gd name="T40" fmla="*/ 86429 w 514"/>
              <a:gd name="T41" fmla="*/ 96978 h 338"/>
              <a:gd name="T42" fmla="*/ 105454 w 514"/>
              <a:gd name="T43" fmla="*/ 120951 h 338"/>
              <a:gd name="T44" fmla="*/ 86429 w 514"/>
              <a:gd name="T45" fmla="*/ 144923 h 338"/>
              <a:gd name="T46" fmla="*/ 211996 w 514"/>
              <a:gd name="T47" fmla="*/ 43586 h 338"/>
              <a:gd name="T48" fmla="*/ 211996 w 514"/>
              <a:gd name="T49" fmla="*/ 43586 h 338"/>
              <a:gd name="T50" fmla="*/ 144049 w 514"/>
              <a:gd name="T51" fmla="*/ 111144 h 338"/>
              <a:gd name="T52" fmla="*/ 211996 w 514"/>
              <a:gd name="T53" fmla="*/ 178702 h 338"/>
              <a:gd name="T54" fmla="*/ 269616 w 514"/>
              <a:gd name="T55" fmla="*/ 130757 h 338"/>
              <a:gd name="T56" fmla="*/ 240806 w 514"/>
              <a:gd name="T57" fmla="*/ 130757 h 338"/>
              <a:gd name="T58" fmla="*/ 211996 w 514"/>
              <a:gd name="T59" fmla="*/ 149826 h 338"/>
              <a:gd name="T60" fmla="*/ 183186 w 514"/>
              <a:gd name="T61" fmla="*/ 120951 h 338"/>
              <a:gd name="T62" fmla="*/ 269616 w 514"/>
              <a:gd name="T63" fmla="*/ 120951 h 338"/>
              <a:gd name="T64" fmla="*/ 211996 w 514"/>
              <a:gd name="T65" fmla="*/ 43586 h 338"/>
              <a:gd name="T66" fmla="*/ 235914 w 514"/>
              <a:gd name="T67" fmla="*/ 96978 h 338"/>
              <a:gd name="T68" fmla="*/ 235914 w 514"/>
              <a:gd name="T69" fmla="*/ 96978 h 338"/>
              <a:gd name="T70" fmla="*/ 183186 w 514"/>
              <a:gd name="T71" fmla="*/ 96978 h 338"/>
              <a:gd name="T72" fmla="*/ 211996 w 514"/>
              <a:gd name="T73" fmla="*/ 68103 h 338"/>
              <a:gd name="T74" fmla="*/ 235914 w 514"/>
              <a:gd name="T75" fmla="*/ 96978 h 338"/>
              <a:gd name="T76" fmla="*/ 245698 w 514"/>
              <a:gd name="T77" fmla="*/ 9807 h 338"/>
              <a:gd name="T78" fmla="*/ 245698 w 514"/>
              <a:gd name="T79" fmla="*/ 9807 h 338"/>
              <a:gd name="T80" fmla="*/ 173402 w 514"/>
              <a:gd name="T81" fmla="*/ 9807 h 338"/>
              <a:gd name="T82" fmla="*/ 173402 w 514"/>
              <a:gd name="T83" fmla="*/ 33779 h 338"/>
              <a:gd name="T84" fmla="*/ 245698 w 514"/>
              <a:gd name="T85" fmla="*/ 33779 h 338"/>
              <a:gd name="T86" fmla="*/ 245698 w 514"/>
              <a:gd name="T87" fmla="*/ 9807 h 33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14" h="338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6" name="Freeform 75"/>
          <p:cNvSpPr>
            <a:spLocks noChangeArrowheads="1"/>
          </p:cNvSpPr>
          <p:nvPr userDrawn="1"/>
        </p:nvSpPr>
        <p:spPr bwMode="auto">
          <a:xfrm>
            <a:off x="1300060" y="6490329"/>
            <a:ext cx="69807" cy="129641"/>
          </a:xfrm>
          <a:custGeom>
            <a:avLst/>
            <a:gdLst>
              <a:gd name="T0" fmla="*/ 132814 w 249"/>
              <a:gd name="T1" fmla="*/ 43735 h 453"/>
              <a:gd name="T2" fmla="*/ 132814 w 249"/>
              <a:gd name="T3" fmla="*/ 43735 h 453"/>
              <a:gd name="T4" fmla="*/ 94791 w 249"/>
              <a:gd name="T5" fmla="*/ 43735 h 453"/>
              <a:gd name="T6" fmla="*/ 85687 w 249"/>
              <a:gd name="T7" fmla="*/ 58496 h 453"/>
              <a:gd name="T8" fmla="*/ 85687 w 249"/>
              <a:gd name="T9" fmla="*/ 87470 h 453"/>
              <a:gd name="T10" fmla="*/ 132814 w 249"/>
              <a:gd name="T11" fmla="*/ 87470 h 453"/>
              <a:gd name="T12" fmla="*/ 132814 w 249"/>
              <a:gd name="T13" fmla="*/ 126285 h 453"/>
              <a:gd name="T14" fmla="*/ 85687 w 249"/>
              <a:gd name="T15" fmla="*/ 126285 h 453"/>
              <a:gd name="T16" fmla="*/ 85687 w 249"/>
              <a:gd name="T17" fmla="*/ 247103 h 453"/>
              <a:gd name="T18" fmla="*/ 42308 w 249"/>
              <a:gd name="T19" fmla="*/ 247103 h 453"/>
              <a:gd name="T20" fmla="*/ 42308 w 249"/>
              <a:gd name="T21" fmla="*/ 126285 h 453"/>
              <a:gd name="T22" fmla="*/ 0 w 249"/>
              <a:gd name="T23" fmla="*/ 126285 h 453"/>
              <a:gd name="T24" fmla="*/ 0 w 249"/>
              <a:gd name="T25" fmla="*/ 87470 h 453"/>
              <a:gd name="T26" fmla="*/ 42308 w 249"/>
              <a:gd name="T27" fmla="*/ 87470 h 453"/>
              <a:gd name="T28" fmla="*/ 42308 w 249"/>
              <a:gd name="T29" fmla="*/ 63416 h 453"/>
              <a:gd name="T30" fmla="*/ 94791 w 249"/>
              <a:gd name="T31" fmla="*/ 0 h 453"/>
              <a:gd name="T32" fmla="*/ 132814 w 249"/>
              <a:gd name="T33" fmla="*/ 0 h 453"/>
              <a:gd name="T34" fmla="*/ 132814 w 249"/>
              <a:gd name="T35" fmla="*/ 43735 h 45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7" name="Freeform 85"/>
          <p:cNvSpPr>
            <a:spLocks noChangeArrowheads="1"/>
          </p:cNvSpPr>
          <p:nvPr userDrawn="1"/>
        </p:nvSpPr>
        <p:spPr bwMode="auto">
          <a:xfrm>
            <a:off x="978162" y="6502379"/>
            <a:ext cx="131303" cy="105541"/>
          </a:xfrm>
          <a:custGeom>
            <a:avLst/>
            <a:gdLst>
              <a:gd name="T0" fmla="*/ 250282 w 462"/>
              <a:gd name="T1" fmla="*/ 24258 h 374"/>
              <a:gd name="T2" fmla="*/ 250282 w 462"/>
              <a:gd name="T3" fmla="*/ 24258 h 374"/>
              <a:gd name="T4" fmla="*/ 221508 w 462"/>
              <a:gd name="T5" fmla="*/ 33962 h 374"/>
              <a:gd name="T6" fmla="*/ 240510 w 462"/>
              <a:gd name="T7" fmla="*/ 5391 h 374"/>
              <a:gd name="T8" fmla="*/ 211192 w 462"/>
              <a:gd name="T9" fmla="*/ 19407 h 374"/>
              <a:gd name="T10" fmla="*/ 173189 w 462"/>
              <a:gd name="T11" fmla="*/ 0 h 374"/>
              <a:gd name="T12" fmla="*/ 119983 w 462"/>
              <a:gd name="T13" fmla="*/ 52829 h 374"/>
              <a:gd name="T14" fmla="*/ 124870 w 462"/>
              <a:gd name="T15" fmla="*/ 62532 h 374"/>
              <a:gd name="T16" fmla="*/ 19002 w 462"/>
              <a:gd name="T17" fmla="*/ 10242 h 374"/>
              <a:gd name="T18" fmla="*/ 9229 w 462"/>
              <a:gd name="T19" fmla="*/ 38813 h 374"/>
              <a:gd name="T20" fmla="*/ 33118 w 462"/>
              <a:gd name="T21" fmla="*/ 81400 h 374"/>
              <a:gd name="T22" fmla="*/ 9229 w 462"/>
              <a:gd name="T23" fmla="*/ 72236 h 374"/>
              <a:gd name="T24" fmla="*/ 9229 w 462"/>
              <a:gd name="T25" fmla="*/ 72236 h 374"/>
              <a:gd name="T26" fmla="*/ 53205 w 462"/>
              <a:gd name="T27" fmla="*/ 124526 h 374"/>
              <a:gd name="T28" fmla="*/ 38004 w 462"/>
              <a:gd name="T29" fmla="*/ 124526 h 374"/>
              <a:gd name="T30" fmla="*/ 28774 w 462"/>
              <a:gd name="T31" fmla="*/ 124526 h 374"/>
              <a:gd name="T32" fmla="*/ 77093 w 462"/>
              <a:gd name="T33" fmla="*/ 158487 h 374"/>
              <a:gd name="T34" fmla="*/ 14116 w 462"/>
              <a:gd name="T35" fmla="*/ 182206 h 374"/>
              <a:gd name="T36" fmla="*/ 0 w 462"/>
              <a:gd name="T37" fmla="*/ 182206 h 374"/>
              <a:gd name="T38" fmla="*/ 77093 w 462"/>
              <a:gd name="T39" fmla="*/ 201074 h 374"/>
              <a:gd name="T40" fmla="*/ 221508 w 462"/>
              <a:gd name="T41" fmla="*/ 57681 h 374"/>
              <a:gd name="T42" fmla="*/ 221508 w 462"/>
              <a:gd name="T43" fmla="*/ 52829 h 374"/>
              <a:gd name="T44" fmla="*/ 250282 w 462"/>
              <a:gd name="T45" fmla="*/ 24258 h 37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779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1206293" y="6428563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1486272" y="6428563"/>
            <a:ext cx="253173" cy="253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706790" y="6416649"/>
            <a:ext cx="1260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GRAPHICBULB</a:t>
            </a:r>
          </a:p>
        </p:txBody>
      </p:sp>
      <p:sp>
        <p:nvSpPr>
          <p:cNvPr id="15" name="Freeform 69"/>
          <p:cNvSpPr>
            <a:spLocks noChangeArrowheads="1"/>
          </p:cNvSpPr>
          <p:nvPr userDrawn="1"/>
        </p:nvSpPr>
        <p:spPr bwMode="auto">
          <a:xfrm>
            <a:off x="1545443" y="6506949"/>
            <a:ext cx="146261" cy="96400"/>
          </a:xfrm>
          <a:custGeom>
            <a:avLst/>
            <a:gdLst>
              <a:gd name="T0" fmla="*/ 110347 w 514"/>
              <a:gd name="T1" fmla="*/ 77365 h 338"/>
              <a:gd name="T2" fmla="*/ 110347 w 514"/>
              <a:gd name="T3" fmla="*/ 77365 h 338"/>
              <a:gd name="T4" fmla="*/ 134264 w 514"/>
              <a:gd name="T5" fmla="*/ 48489 h 338"/>
              <a:gd name="T6" fmla="*/ 86429 w 514"/>
              <a:gd name="T7" fmla="*/ 0 h 338"/>
              <a:gd name="T8" fmla="*/ 0 w 514"/>
              <a:gd name="T9" fmla="*/ 0 h 338"/>
              <a:gd name="T10" fmla="*/ 0 w 514"/>
              <a:gd name="T11" fmla="*/ 173798 h 338"/>
              <a:gd name="T12" fmla="*/ 86429 w 514"/>
              <a:gd name="T13" fmla="*/ 173798 h 338"/>
              <a:gd name="T14" fmla="*/ 139156 w 514"/>
              <a:gd name="T15" fmla="*/ 120951 h 338"/>
              <a:gd name="T16" fmla="*/ 110347 w 514"/>
              <a:gd name="T17" fmla="*/ 77365 h 338"/>
              <a:gd name="T18" fmla="*/ 38594 w 514"/>
              <a:gd name="T19" fmla="*/ 28876 h 338"/>
              <a:gd name="T20" fmla="*/ 38594 w 514"/>
              <a:gd name="T21" fmla="*/ 28876 h 338"/>
              <a:gd name="T22" fmla="*/ 86429 w 514"/>
              <a:gd name="T23" fmla="*/ 28876 h 338"/>
              <a:gd name="T24" fmla="*/ 101106 w 514"/>
              <a:gd name="T25" fmla="*/ 48489 h 338"/>
              <a:gd name="T26" fmla="*/ 81537 w 514"/>
              <a:gd name="T27" fmla="*/ 68103 h 338"/>
              <a:gd name="T28" fmla="*/ 38594 w 514"/>
              <a:gd name="T29" fmla="*/ 68103 h 338"/>
              <a:gd name="T30" fmla="*/ 38594 w 514"/>
              <a:gd name="T31" fmla="*/ 28876 h 338"/>
              <a:gd name="T32" fmla="*/ 86429 w 514"/>
              <a:gd name="T33" fmla="*/ 144923 h 338"/>
              <a:gd name="T34" fmla="*/ 86429 w 514"/>
              <a:gd name="T35" fmla="*/ 144923 h 338"/>
              <a:gd name="T36" fmla="*/ 38594 w 514"/>
              <a:gd name="T37" fmla="*/ 144923 h 338"/>
              <a:gd name="T38" fmla="*/ 38594 w 514"/>
              <a:gd name="T39" fmla="*/ 96978 h 338"/>
              <a:gd name="T40" fmla="*/ 86429 w 514"/>
              <a:gd name="T41" fmla="*/ 96978 h 338"/>
              <a:gd name="T42" fmla="*/ 105454 w 514"/>
              <a:gd name="T43" fmla="*/ 120951 h 338"/>
              <a:gd name="T44" fmla="*/ 86429 w 514"/>
              <a:gd name="T45" fmla="*/ 144923 h 338"/>
              <a:gd name="T46" fmla="*/ 211996 w 514"/>
              <a:gd name="T47" fmla="*/ 43586 h 338"/>
              <a:gd name="T48" fmla="*/ 211996 w 514"/>
              <a:gd name="T49" fmla="*/ 43586 h 338"/>
              <a:gd name="T50" fmla="*/ 144049 w 514"/>
              <a:gd name="T51" fmla="*/ 111144 h 338"/>
              <a:gd name="T52" fmla="*/ 211996 w 514"/>
              <a:gd name="T53" fmla="*/ 178702 h 338"/>
              <a:gd name="T54" fmla="*/ 269616 w 514"/>
              <a:gd name="T55" fmla="*/ 130757 h 338"/>
              <a:gd name="T56" fmla="*/ 240806 w 514"/>
              <a:gd name="T57" fmla="*/ 130757 h 338"/>
              <a:gd name="T58" fmla="*/ 211996 w 514"/>
              <a:gd name="T59" fmla="*/ 149826 h 338"/>
              <a:gd name="T60" fmla="*/ 183186 w 514"/>
              <a:gd name="T61" fmla="*/ 120951 h 338"/>
              <a:gd name="T62" fmla="*/ 269616 w 514"/>
              <a:gd name="T63" fmla="*/ 120951 h 338"/>
              <a:gd name="T64" fmla="*/ 211996 w 514"/>
              <a:gd name="T65" fmla="*/ 43586 h 338"/>
              <a:gd name="T66" fmla="*/ 235914 w 514"/>
              <a:gd name="T67" fmla="*/ 96978 h 338"/>
              <a:gd name="T68" fmla="*/ 235914 w 514"/>
              <a:gd name="T69" fmla="*/ 96978 h 338"/>
              <a:gd name="T70" fmla="*/ 183186 w 514"/>
              <a:gd name="T71" fmla="*/ 96978 h 338"/>
              <a:gd name="T72" fmla="*/ 211996 w 514"/>
              <a:gd name="T73" fmla="*/ 68103 h 338"/>
              <a:gd name="T74" fmla="*/ 235914 w 514"/>
              <a:gd name="T75" fmla="*/ 96978 h 338"/>
              <a:gd name="T76" fmla="*/ 245698 w 514"/>
              <a:gd name="T77" fmla="*/ 9807 h 338"/>
              <a:gd name="T78" fmla="*/ 245698 w 514"/>
              <a:gd name="T79" fmla="*/ 9807 h 338"/>
              <a:gd name="T80" fmla="*/ 173402 w 514"/>
              <a:gd name="T81" fmla="*/ 9807 h 338"/>
              <a:gd name="T82" fmla="*/ 173402 w 514"/>
              <a:gd name="T83" fmla="*/ 33779 h 338"/>
              <a:gd name="T84" fmla="*/ 245698 w 514"/>
              <a:gd name="T85" fmla="*/ 33779 h 338"/>
              <a:gd name="T86" fmla="*/ 245698 w 514"/>
              <a:gd name="T87" fmla="*/ 9807 h 33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14" h="338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6" name="Freeform 75"/>
          <p:cNvSpPr>
            <a:spLocks noChangeArrowheads="1"/>
          </p:cNvSpPr>
          <p:nvPr userDrawn="1"/>
        </p:nvSpPr>
        <p:spPr bwMode="auto">
          <a:xfrm>
            <a:off x="1300060" y="6490329"/>
            <a:ext cx="69807" cy="129641"/>
          </a:xfrm>
          <a:custGeom>
            <a:avLst/>
            <a:gdLst>
              <a:gd name="T0" fmla="*/ 132814 w 249"/>
              <a:gd name="T1" fmla="*/ 43735 h 453"/>
              <a:gd name="T2" fmla="*/ 132814 w 249"/>
              <a:gd name="T3" fmla="*/ 43735 h 453"/>
              <a:gd name="T4" fmla="*/ 94791 w 249"/>
              <a:gd name="T5" fmla="*/ 43735 h 453"/>
              <a:gd name="T6" fmla="*/ 85687 w 249"/>
              <a:gd name="T7" fmla="*/ 58496 h 453"/>
              <a:gd name="T8" fmla="*/ 85687 w 249"/>
              <a:gd name="T9" fmla="*/ 87470 h 453"/>
              <a:gd name="T10" fmla="*/ 132814 w 249"/>
              <a:gd name="T11" fmla="*/ 87470 h 453"/>
              <a:gd name="T12" fmla="*/ 132814 w 249"/>
              <a:gd name="T13" fmla="*/ 126285 h 453"/>
              <a:gd name="T14" fmla="*/ 85687 w 249"/>
              <a:gd name="T15" fmla="*/ 126285 h 453"/>
              <a:gd name="T16" fmla="*/ 85687 w 249"/>
              <a:gd name="T17" fmla="*/ 247103 h 453"/>
              <a:gd name="T18" fmla="*/ 42308 w 249"/>
              <a:gd name="T19" fmla="*/ 247103 h 453"/>
              <a:gd name="T20" fmla="*/ 42308 w 249"/>
              <a:gd name="T21" fmla="*/ 126285 h 453"/>
              <a:gd name="T22" fmla="*/ 0 w 249"/>
              <a:gd name="T23" fmla="*/ 126285 h 453"/>
              <a:gd name="T24" fmla="*/ 0 w 249"/>
              <a:gd name="T25" fmla="*/ 87470 h 453"/>
              <a:gd name="T26" fmla="*/ 42308 w 249"/>
              <a:gd name="T27" fmla="*/ 87470 h 453"/>
              <a:gd name="T28" fmla="*/ 42308 w 249"/>
              <a:gd name="T29" fmla="*/ 63416 h 453"/>
              <a:gd name="T30" fmla="*/ 94791 w 249"/>
              <a:gd name="T31" fmla="*/ 0 h 453"/>
              <a:gd name="T32" fmla="*/ 132814 w 249"/>
              <a:gd name="T33" fmla="*/ 0 h 453"/>
              <a:gd name="T34" fmla="*/ 132814 w 249"/>
              <a:gd name="T35" fmla="*/ 43735 h 45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7" name="Freeform 85"/>
          <p:cNvSpPr>
            <a:spLocks noChangeArrowheads="1"/>
          </p:cNvSpPr>
          <p:nvPr userDrawn="1"/>
        </p:nvSpPr>
        <p:spPr bwMode="auto">
          <a:xfrm>
            <a:off x="978162" y="6502379"/>
            <a:ext cx="131303" cy="105541"/>
          </a:xfrm>
          <a:custGeom>
            <a:avLst/>
            <a:gdLst>
              <a:gd name="T0" fmla="*/ 250282 w 462"/>
              <a:gd name="T1" fmla="*/ 24258 h 374"/>
              <a:gd name="T2" fmla="*/ 250282 w 462"/>
              <a:gd name="T3" fmla="*/ 24258 h 374"/>
              <a:gd name="T4" fmla="*/ 221508 w 462"/>
              <a:gd name="T5" fmla="*/ 33962 h 374"/>
              <a:gd name="T6" fmla="*/ 240510 w 462"/>
              <a:gd name="T7" fmla="*/ 5391 h 374"/>
              <a:gd name="T8" fmla="*/ 211192 w 462"/>
              <a:gd name="T9" fmla="*/ 19407 h 374"/>
              <a:gd name="T10" fmla="*/ 173189 w 462"/>
              <a:gd name="T11" fmla="*/ 0 h 374"/>
              <a:gd name="T12" fmla="*/ 119983 w 462"/>
              <a:gd name="T13" fmla="*/ 52829 h 374"/>
              <a:gd name="T14" fmla="*/ 124870 w 462"/>
              <a:gd name="T15" fmla="*/ 62532 h 374"/>
              <a:gd name="T16" fmla="*/ 19002 w 462"/>
              <a:gd name="T17" fmla="*/ 10242 h 374"/>
              <a:gd name="T18" fmla="*/ 9229 w 462"/>
              <a:gd name="T19" fmla="*/ 38813 h 374"/>
              <a:gd name="T20" fmla="*/ 33118 w 462"/>
              <a:gd name="T21" fmla="*/ 81400 h 374"/>
              <a:gd name="T22" fmla="*/ 9229 w 462"/>
              <a:gd name="T23" fmla="*/ 72236 h 374"/>
              <a:gd name="T24" fmla="*/ 9229 w 462"/>
              <a:gd name="T25" fmla="*/ 72236 h 374"/>
              <a:gd name="T26" fmla="*/ 53205 w 462"/>
              <a:gd name="T27" fmla="*/ 124526 h 374"/>
              <a:gd name="T28" fmla="*/ 38004 w 462"/>
              <a:gd name="T29" fmla="*/ 124526 h 374"/>
              <a:gd name="T30" fmla="*/ 28774 w 462"/>
              <a:gd name="T31" fmla="*/ 124526 h 374"/>
              <a:gd name="T32" fmla="*/ 77093 w 462"/>
              <a:gd name="T33" fmla="*/ 158487 h 374"/>
              <a:gd name="T34" fmla="*/ 14116 w 462"/>
              <a:gd name="T35" fmla="*/ 182206 h 374"/>
              <a:gd name="T36" fmla="*/ 0 w 462"/>
              <a:gd name="T37" fmla="*/ 182206 h 374"/>
              <a:gd name="T38" fmla="*/ 77093 w 462"/>
              <a:gd name="T39" fmla="*/ 201074 h 374"/>
              <a:gd name="T40" fmla="*/ 221508 w 462"/>
              <a:gd name="T41" fmla="*/ 57681 h 374"/>
              <a:gd name="T42" fmla="*/ 221508 w 462"/>
              <a:gd name="T43" fmla="*/ 52829 h 374"/>
              <a:gd name="T44" fmla="*/ 250282 w 462"/>
              <a:gd name="T45" fmla="*/ 24258 h 37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7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 noGrp="1"/>
          </p:cNvSpPr>
          <p:nvPr>
            <p:ph type="pic" sz="quarter" idx="10" hasCustomPrompt="1"/>
          </p:nvPr>
        </p:nvSpPr>
        <p:spPr>
          <a:xfrm>
            <a:off x="918298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9" name="Freeform 8"/>
          <p:cNvSpPr>
            <a:spLocks noGrp="1"/>
          </p:cNvSpPr>
          <p:nvPr>
            <p:ph type="pic" sz="quarter" idx="11" hasCustomPrompt="1"/>
          </p:nvPr>
        </p:nvSpPr>
        <p:spPr>
          <a:xfrm>
            <a:off x="3637108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0" name="Freeform 9"/>
          <p:cNvSpPr>
            <a:spLocks noGrp="1"/>
          </p:cNvSpPr>
          <p:nvPr>
            <p:ph type="pic" sz="quarter" idx="12" hasCustomPrompt="1"/>
          </p:nvPr>
        </p:nvSpPr>
        <p:spPr>
          <a:xfrm>
            <a:off x="6355917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1" name="Freeform 10"/>
          <p:cNvSpPr>
            <a:spLocks noGrp="1"/>
          </p:cNvSpPr>
          <p:nvPr>
            <p:ph type="pic" sz="quarter" idx="13" hasCustomPrompt="1"/>
          </p:nvPr>
        </p:nvSpPr>
        <p:spPr>
          <a:xfrm>
            <a:off x="9074727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>
            <a:off x="1206293" y="6428563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>
            <a:off x="1486272" y="6428563"/>
            <a:ext cx="253173" cy="253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706790" y="6416649"/>
            <a:ext cx="1260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GRAPHICBULB</a:t>
            </a:r>
          </a:p>
        </p:txBody>
      </p:sp>
      <p:sp>
        <p:nvSpPr>
          <p:cNvPr id="19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69"/>
          <p:cNvSpPr>
            <a:spLocks noChangeArrowheads="1"/>
          </p:cNvSpPr>
          <p:nvPr userDrawn="1"/>
        </p:nvSpPr>
        <p:spPr bwMode="auto">
          <a:xfrm>
            <a:off x="1545443" y="6506949"/>
            <a:ext cx="146261" cy="96400"/>
          </a:xfrm>
          <a:custGeom>
            <a:avLst/>
            <a:gdLst>
              <a:gd name="T0" fmla="*/ 110347 w 514"/>
              <a:gd name="T1" fmla="*/ 77365 h 338"/>
              <a:gd name="T2" fmla="*/ 110347 w 514"/>
              <a:gd name="T3" fmla="*/ 77365 h 338"/>
              <a:gd name="T4" fmla="*/ 134264 w 514"/>
              <a:gd name="T5" fmla="*/ 48489 h 338"/>
              <a:gd name="T6" fmla="*/ 86429 w 514"/>
              <a:gd name="T7" fmla="*/ 0 h 338"/>
              <a:gd name="T8" fmla="*/ 0 w 514"/>
              <a:gd name="T9" fmla="*/ 0 h 338"/>
              <a:gd name="T10" fmla="*/ 0 w 514"/>
              <a:gd name="T11" fmla="*/ 173798 h 338"/>
              <a:gd name="T12" fmla="*/ 86429 w 514"/>
              <a:gd name="T13" fmla="*/ 173798 h 338"/>
              <a:gd name="T14" fmla="*/ 139156 w 514"/>
              <a:gd name="T15" fmla="*/ 120951 h 338"/>
              <a:gd name="T16" fmla="*/ 110347 w 514"/>
              <a:gd name="T17" fmla="*/ 77365 h 338"/>
              <a:gd name="T18" fmla="*/ 38594 w 514"/>
              <a:gd name="T19" fmla="*/ 28876 h 338"/>
              <a:gd name="T20" fmla="*/ 38594 w 514"/>
              <a:gd name="T21" fmla="*/ 28876 h 338"/>
              <a:gd name="T22" fmla="*/ 86429 w 514"/>
              <a:gd name="T23" fmla="*/ 28876 h 338"/>
              <a:gd name="T24" fmla="*/ 101106 w 514"/>
              <a:gd name="T25" fmla="*/ 48489 h 338"/>
              <a:gd name="T26" fmla="*/ 81537 w 514"/>
              <a:gd name="T27" fmla="*/ 68103 h 338"/>
              <a:gd name="T28" fmla="*/ 38594 w 514"/>
              <a:gd name="T29" fmla="*/ 68103 h 338"/>
              <a:gd name="T30" fmla="*/ 38594 w 514"/>
              <a:gd name="T31" fmla="*/ 28876 h 338"/>
              <a:gd name="T32" fmla="*/ 86429 w 514"/>
              <a:gd name="T33" fmla="*/ 144923 h 338"/>
              <a:gd name="T34" fmla="*/ 86429 w 514"/>
              <a:gd name="T35" fmla="*/ 144923 h 338"/>
              <a:gd name="T36" fmla="*/ 38594 w 514"/>
              <a:gd name="T37" fmla="*/ 144923 h 338"/>
              <a:gd name="T38" fmla="*/ 38594 w 514"/>
              <a:gd name="T39" fmla="*/ 96978 h 338"/>
              <a:gd name="T40" fmla="*/ 86429 w 514"/>
              <a:gd name="T41" fmla="*/ 96978 h 338"/>
              <a:gd name="T42" fmla="*/ 105454 w 514"/>
              <a:gd name="T43" fmla="*/ 120951 h 338"/>
              <a:gd name="T44" fmla="*/ 86429 w 514"/>
              <a:gd name="T45" fmla="*/ 144923 h 338"/>
              <a:gd name="T46" fmla="*/ 211996 w 514"/>
              <a:gd name="T47" fmla="*/ 43586 h 338"/>
              <a:gd name="T48" fmla="*/ 211996 w 514"/>
              <a:gd name="T49" fmla="*/ 43586 h 338"/>
              <a:gd name="T50" fmla="*/ 144049 w 514"/>
              <a:gd name="T51" fmla="*/ 111144 h 338"/>
              <a:gd name="T52" fmla="*/ 211996 w 514"/>
              <a:gd name="T53" fmla="*/ 178702 h 338"/>
              <a:gd name="T54" fmla="*/ 269616 w 514"/>
              <a:gd name="T55" fmla="*/ 130757 h 338"/>
              <a:gd name="T56" fmla="*/ 240806 w 514"/>
              <a:gd name="T57" fmla="*/ 130757 h 338"/>
              <a:gd name="T58" fmla="*/ 211996 w 514"/>
              <a:gd name="T59" fmla="*/ 149826 h 338"/>
              <a:gd name="T60" fmla="*/ 183186 w 514"/>
              <a:gd name="T61" fmla="*/ 120951 h 338"/>
              <a:gd name="T62" fmla="*/ 269616 w 514"/>
              <a:gd name="T63" fmla="*/ 120951 h 338"/>
              <a:gd name="T64" fmla="*/ 211996 w 514"/>
              <a:gd name="T65" fmla="*/ 43586 h 338"/>
              <a:gd name="T66" fmla="*/ 235914 w 514"/>
              <a:gd name="T67" fmla="*/ 96978 h 338"/>
              <a:gd name="T68" fmla="*/ 235914 w 514"/>
              <a:gd name="T69" fmla="*/ 96978 h 338"/>
              <a:gd name="T70" fmla="*/ 183186 w 514"/>
              <a:gd name="T71" fmla="*/ 96978 h 338"/>
              <a:gd name="T72" fmla="*/ 211996 w 514"/>
              <a:gd name="T73" fmla="*/ 68103 h 338"/>
              <a:gd name="T74" fmla="*/ 235914 w 514"/>
              <a:gd name="T75" fmla="*/ 96978 h 338"/>
              <a:gd name="T76" fmla="*/ 245698 w 514"/>
              <a:gd name="T77" fmla="*/ 9807 h 338"/>
              <a:gd name="T78" fmla="*/ 245698 w 514"/>
              <a:gd name="T79" fmla="*/ 9807 h 338"/>
              <a:gd name="T80" fmla="*/ 173402 w 514"/>
              <a:gd name="T81" fmla="*/ 9807 h 338"/>
              <a:gd name="T82" fmla="*/ 173402 w 514"/>
              <a:gd name="T83" fmla="*/ 33779 h 338"/>
              <a:gd name="T84" fmla="*/ 245698 w 514"/>
              <a:gd name="T85" fmla="*/ 33779 h 338"/>
              <a:gd name="T86" fmla="*/ 245698 w 514"/>
              <a:gd name="T87" fmla="*/ 9807 h 33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14" h="338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2" name="Freeform 75"/>
          <p:cNvSpPr>
            <a:spLocks noChangeArrowheads="1"/>
          </p:cNvSpPr>
          <p:nvPr userDrawn="1"/>
        </p:nvSpPr>
        <p:spPr bwMode="auto">
          <a:xfrm>
            <a:off x="1300060" y="6490329"/>
            <a:ext cx="69807" cy="129641"/>
          </a:xfrm>
          <a:custGeom>
            <a:avLst/>
            <a:gdLst>
              <a:gd name="T0" fmla="*/ 132814 w 249"/>
              <a:gd name="T1" fmla="*/ 43735 h 453"/>
              <a:gd name="T2" fmla="*/ 132814 w 249"/>
              <a:gd name="T3" fmla="*/ 43735 h 453"/>
              <a:gd name="T4" fmla="*/ 94791 w 249"/>
              <a:gd name="T5" fmla="*/ 43735 h 453"/>
              <a:gd name="T6" fmla="*/ 85687 w 249"/>
              <a:gd name="T7" fmla="*/ 58496 h 453"/>
              <a:gd name="T8" fmla="*/ 85687 w 249"/>
              <a:gd name="T9" fmla="*/ 87470 h 453"/>
              <a:gd name="T10" fmla="*/ 132814 w 249"/>
              <a:gd name="T11" fmla="*/ 87470 h 453"/>
              <a:gd name="T12" fmla="*/ 132814 w 249"/>
              <a:gd name="T13" fmla="*/ 126285 h 453"/>
              <a:gd name="T14" fmla="*/ 85687 w 249"/>
              <a:gd name="T15" fmla="*/ 126285 h 453"/>
              <a:gd name="T16" fmla="*/ 85687 w 249"/>
              <a:gd name="T17" fmla="*/ 247103 h 453"/>
              <a:gd name="T18" fmla="*/ 42308 w 249"/>
              <a:gd name="T19" fmla="*/ 247103 h 453"/>
              <a:gd name="T20" fmla="*/ 42308 w 249"/>
              <a:gd name="T21" fmla="*/ 126285 h 453"/>
              <a:gd name="T22" fmla="*/ 0 w 249"/>
              <a:gd name="T23" fmla="*/ 126285 h 453"/>
              <a:gd name="T24" fmla="*/ 0 w 249"/>
              <a:gd name="T25" fmla="*/ 87470 h 453"/>
              <a:gd name="T26" fmla="*/ 42308 w 249"/>
              <a:gd name="T27" fmla="*/ 87470 h 453"/>
              <a:gd name="T28" fmla="*/ 42308 w 249"/>
              <a:gd name="T29" fmla="*/ 63416 h 453"/>
              <a:gd name="T30" fmla="*/ 94791 w 249"/>
              <a:gd name="T31" fmla="*/ 0 h 453"/>
              <a:gd name="T32" fmla="*/ 132814 w 249"/>
              <a:gd name="T33" fmla="*/ 0 h 453"/>
              <a:gd name="T34" fmla="*/ 132814 w 249"/>
              <a:gd name="T35" fmla="*/ 43735 h 45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3" name="Freeform 85"/>
          <p:cNvSpPr>
            <a:spLocks noChangeArrowheads="1"/>
          </p:cNvSpPr>
          <p:nvPr userDrawn="1"/>
        </p:nvSpPr>
        <p:spPr bwMode="auto">
          <a:xfrm>
            <a:off x="978162" y="6502379"/>
            <a:ext cx="131303" cy="105541"/>
          </a:xfrm>
          <a:custGeom>
            <a:avLst/>
            <a:gdLst>
              <a:gd name="T0" fmla="*/ 250282 w 462"/>
              <a:gd name="T1" fmla="*/ 24258 h 374"/>
              <a:gd name="T2" fmla="*/ 250282 w 462"/>
              <a:gd name="T3" fmla="*/ 24258 h 374"/>
              <a:gd name="T4" fmla="*/ 221508 w 462"/>
              <a:gd name="T5" fmla="*/ 33962 h 374"/>
              <a:gd name="T6" fmla="*/ 240510 w 462"/>
              <a:gd name="T7" fmla="*/ 5391 h 374"/>
              <a:gd name="T8" fmla="*/ 211192 w 462"/>
              <a:gd name="T9" fmla="*/ 19407 h 374"/>
              <a:gd name="T10" fmla="*/ 173189 w 462"/>
              <a:gd name="T11" fmla="*/ 0 h 374"/>
              <a:gd name="T12" fmla="*/ 119983 w 462"/>
              <a:gd name="T13" fmla="*/ 52829 h 374"/>
              <a:gd name="T14" fmla="*/ 124870 w 462"/>
              <a:gd name="T15" fmla="*/ 62532 h 374"/>
              <a:gd name="T16" fmla="*/ 19002 w 462"/>
              <a:gd name="T17" fmla="*/ 10242 h 374"/>
              <a:gd name="T18" fmla="*/ 9229 w 462"/>
              <a:gd name="T19" fmla="*/ 38813 h 374"/>
              <a:gd name="T20" fmla="*/ 33118 w 462"/>
              <a:gd name="T21" fmla="*/ 81400 h 374"/>
              <a:gd name="T22" fmla="*/ 9229 w 462"/>
              <a:gd name="T23" fmla="*/ 72236 h 374"/>
              <a:gd name="T24" fmla="*/ 9229 w 462"/>
              <a:gd name="T25" fmla="*/ 72236 h 374"/>
              <a:gd name="T26" fmla="*/ 53205 w 462"/>
              <a:gd name="T27" fmla="*/ 124526 h 374"/>
              <a:gd name="T28" fmla="*/ 38004 w 462"/>
              <a:gd name="T29" fmla="*/ 124526 h 374"/>
              <a:gd name="T30" fmla="*/ 28774 w 462"/>
              <a:gd name="T31" fmla="*/ 124526 h 374"/>
              <a:gd name="T32" fmla="*/ 77093 w 462"/>
              <a:gd name="T33" fmla="*/ 158487 h 374"/>
              <a:gd name="T34" fmla="*/ 14116 w 462"/>
              <a:gd name="T35" fmla="*/ 182206 h 374"/>
              <a:gd name="T36" fmla="*/ 0 w 462"/>
              <a:gd name="T37" fmla="*/ 182206 h 374"/>
              <a:gd name="T38" fmla="*/ 77093 w 462"/>
              <a:gd name="T39" fmla="*/ 201074 h 374"/>
              <a:gd name="T40" fmla="*/ 221508 w 462"/>
              <a:gd name="T41" fmla="*/ 57681 h 374"/>
              <a:gd name="T42" fmla="*/ 221508 w 462"/>
              <a:gd name="T43" fmla="*/ 52829 h 374"/>
              <a:gd name="T44" fmla="*/ 250282 w 462"/>
              <a:gd name="T45" fmla="*/ 24258 h 37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838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 noGrp="1"/>
          </p:cNvSpPr>
          <p:nvPr>
            <p:ph type="pic" sz="quarter" idx="10" hasCustomPrompt="1"/>
          </p:nvPr>
        </p:nvSpPr>
        <p:spPr>
          <a:xfrm>
            <a:off x="918298" y="1706879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9" name="Freeform 8"/>
          <p:cNvSpPr>
            <a:spLocks noGrp="1"/>
          </p:cNvSpPr>
          <p:nvPr>
            <p:ph type="pic" sz="quarter" idx="11" hasCustomPrompt="1"/>
          </p:nvPr>
        </p:nvSpPr>
        <p:spPr>
          <a:xfrm>
            <a:off x="6097949" y="1706879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0" name="Freeform 9"/>
          <p:cNvSpPr>
            <a:spLocks noGrp="1"/>
          </p:cNvSpPr>
          <p:nvPr>
            <p:ph type="pic" sz="quarter" idx="12" hasCustomPrompt="1"/>
          </p:nvPr>
        </p:nvSpPr>
        <p:spPr>
          <a:xfrm>
            <a:off x="3508124" y="3762103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1" name="Freeform 10"/>
          <p:cNvSpPr>
            <a:spLocks noGrp="1"/>
          </p:cNvSpPr>
          <p:nvPr>
            <p:ph type="pic" sz="quarter" idx="13" hasCustomPrompt="1"/>
          </p:nvPr>
        </p:nvSpPr>
        <p:spPr>
          <a:xfrm>
            <a:off x="8687775" y="3762103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>
            <a:off x="1206293" y="6428563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>
            <a:off x="1486272" y="6428563"/>
            <a:ext cx="253173" cy="253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706790" y="6416649"/>
            <a:ext cx="1260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GRAPHICBULB</a:t>
            </a:r>
          </a:p>
        </p:txBody>
      </p:sp>
      <p:sp>
        <p:nvSpPr>
          <p:cNvPr id="19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69"/>
          <p:cNvSpPr>
            <a:spLocks noChangeArrowheads="1"/>
          </p:cNvSpPr>
          <p:nvPr userDrawn="1"/>
        </p:nvSpPr>
        <p:spPr bwMode="auto">
          <a:xfrm>
            <a:off x="1545443" y="6506949"/>
            <a:ext cx="146261" cy="96400"/>
          </a:xfrm>
          <a:custGeom>
            <a:avLst/>
            <a:gdLst>
              <a:gd name="T0" fmla="*/ 110347 w 514"/>
              <a:gd name="T1" fmla="*/ 77365 h 338"/>
              <a:gd name="T2" fmla="*/ 110347 w 514"/>
              <a:gd name="T3" fmla="*/ 77365 h 338"/>
              <a:gd name="T4" fmla="*/ 134264 w 514"/>
              <a:gd name="T5" fmla="*/ 48489 h 338"/>
              <a:gd name="T6" fmla="*/ 86429 w 514"/>
              <a:gd name="T7" fmla="*/ 0 h 338"/>
              <a:gd name="T8" fmla="*/ 0 w 514"/>
              <a:gd name="T9" fmla="*/ 0 h 338"/>
              <a:gd name="T10" fmla="*/ 0 w 514"/>
              <a:gd name="T11" fmla="*/ 173798 h 338"/>
              <a:gd name="T12" fmla="*/ 86429 w 514"/>
              <a:gd name="T13" fmla="*/ 173798 h 338"/>
              <a:gd name="T14" fmla="*/ 139156 w 514"/>
              <a:gd name="T15" fmla="*/ 120951 h 338"/>
              <a:gd name="T16" fmla="*/ 110347 w 514"/>
              <a:gd name="T17" fmla="*/ 77365 h 338"/>
              <a:gd name="T18" fmla="*/ 38594 w 514"/>
              <a:gd name="T19" fmla="*/ 28876 h 338"/>
              <a:gd name="T20" fmla="*/ 38594 w 514"/>
              <a:gd name="T21" fmla="*/ 28876 h 338"/>
              <a:gd name="T22" fmla="*/ 86429 w 514"/>
              <a:gd name="T23" fmla="*/ 28876 h 338"/>
              <a:gd name="T24" fmla="*/ 101106 w 514"/>
              <a:gd name="T25" fmla="*/ 48489 h 338"/>
              <a:gd name="T26" fmla="*/ 81537 w 514"/>
              <a:gd name="T27" fmla="*/ 68103 h 338"/>
              <a:gd name="T28" fmla="*/ 38594 w 514"/>
              <a:gd name="T29" fmla="*/ 68103 h 338"/>
              <a:gd name="T30" fmla="*/ 38594 w 514"/>
              <a:gd name="T31" fmla="*/ 28876 h 338"/>
              <a:gd name="T32" fmla="*/ 86429 w 514"/>
              <a:gd name="T33" fmla="*/ 144923 h 338"/>
              <a:gd name="T34" fmla="*/ 86429 w 514"/>
              <a:gd name="T35" fmla="*/ 144923 h 338"/>
              <a:gd name="T36" fmla="*/ 38594 w 514"/>
              <a:gd name="T37" fmla="*/ 144923 h 338"/>
              <a:gd name="T38" fmla="*/ 38594 w 514"/>
              <a:gd name="T39" fmla="*/ 96978 h 338"/>
              <a:gd name="T40" fmla="*/ 86429 w 514"/>
              <a:gd name="T41" fmla="*/ 96978 h 338"/>
              <a:gd name="T42" fmla="*/ 105454 w 514"/>
              <a:gd name="T43" fmla="*/ 120951 h 338"/>
              <a:gd name="T44" fmla="*/ 86429 w 514"/>
              <a:gd name="T45" fmla="*/ 144923 h 338"/>
              <a:gd name="T46" fmla="*/ 211996 w 514"/>
              <a:gd name="T47" fmla="*/ 43586 h 338"/>
              <a:gd name="T48" fmla="*/ 211996 w 514"/>
              <a:gd name="T49" fmla="*/ 43586 h 338"/>
              <a:gd name="T50" fmla="*/ 144049 w 514"/>
              <a:gd name="T51" fmla="*/ 111144 h 338"/>
              <a:gd name="T52" fmla="*/ 211996 w 514"/>
              <a:gd name="T53" fmla="*/ 178702 h 338"/>
              <a:gd name="T54" fmla="*/ 269616 w 514"/>
              <a:gd name="T55" fmla="*/ 130757 h 338"/>
              <a:gd name="T56" fmla="*/ 240806 w 514"/>
              <a:gd name="T57" fmla="*/ 130757 h 338"/>
              <a:gd name="T58" fmla="*/ 211996 w 514"/>
              <a:gd name="T59" fmla="*/ 149826 h 338"/>
              <a:gd name="T60" fmla="*/ 183186 w 514"/>
              <a:gd name="T61" fmla="*/ 120951 h 338"/>
              <a:gd name="T62" fmla="*/ 269616 w 514"/>
              <a:gd name="T63" fmla="*/ 120951 h 338"/>
              <a:gd name="T64" fmla="*/ 211996 w 514"/>
              <a:gd name="T65" fmla="*/ 43586 h 338"/>
              <a:gd name="T66" fmla="*/ 235914 w 514"/>
              <a:gd name="T67" fmla="*/ 96978 h 338"/>
              <a:gd name="T68" fmla="*/ 235914 w 514"/>
              <a:gd name="T69" fmla="*/ 96978 h 338"/>
              <a:gd name="T70" fmla="*/ 183186 w 514"/>
              <a:gd name="T71" fmla="*/ 96978 h 338"/>
              <a:gd name="T72" fmla="*/ 211996 w 514"/>
              <a:gd name="T73" fmla="*/ 68103 h 338"/>
              <a:gd name="T74" fmla="*/ 235914 w 514"/>
              <a:gd name="T75" fmla="*/ 96978 h 338"/>
              <a:gd name="T76" fmla="*/ 245698 w 514"/>
              <a:gd name="T77" fmla="*/ 9807 h 338"/>
              <a:gd name="T78" fmla="*/ 245698 w 514"/>
              <a:gd name="T79" fmla="*/ 9807 h 338"/>
              <a:gd name="T80" fmla="*/ 173402 w 514"/>
              <a:gd name="T81" fmla="*/ 9807 h 338"/>
              <a:gd name="T82" fmla="*/ 173402 w 514"/>
              <a:gd name="T83" fmla="*/ 33779 h 338"/>
              <a:gd name="T84" fmla="*/ 245698 w 514"/>
              <a:gd name="T85" fmla="*/ 33779 h 338"/>
              <a:gd name="T86" fmla="*/ 245698 w 514"/>
              <a:gd name="T87" fmla="*/ 9807 h 33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14" h="338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2" name="Freeform 75"/>
          <p:cNvSpPr>
            <a:spLocks noChangeArrowheads="1"/>
          </p:cNvSpPr>
          <p:nvPr userDrawn="1"/>
        </p:nvSpPr>
        <p:spPr bwMode="auto">
          <a:xfrm>
            <a:off x="1300060" y="6490329"/>
            <a:ext cx="69807" cy="129641"/>
          </a:xfrm>
          <a:custGeom>
            <a:avLst/>
            <a:gdLst>
              <a:gd name="T0" fmla="*/ 132814 w 249"/>
              <a:gd name="T1" fmla="*/ 43735 h 453"/>
              <a:gd name="T2" fmla="*/ 132814 w 249"/>
              <a:gd name="T3" fmla="*/ 43735 h 453"/>
              <a:gd name="T4" fmla="*/ 94791 w 249"/>
              <a:gd name="T5" fmla="*/ 43735 h 453"/>
              <a:gd name="T6" fmla="*/ 85687 w 249"/>
              <a:gd name="T7" fmla="*/ 58496 h 453"/>
              <a:gd name="T8" fmla="*/ 85687 w 249"/>
              <a:gd name="T9" fmla="*/ 87470 h 453"/>
              <a:gd name="T10" fmla="*/ 132814 w 249"/>
              <a:gd name="T11" fmla="*/ 87470 h 453"/>
              <a:gd name="T12" fmla="*/ 132814 w 249"/>
              <a:gd name="T13" fmla="*/ 126285 h 453"/>
              <a:gd name="T14" fmla="*/ 85687 w 249"/>
              <a:gd name="T15" fmla="*/ 126285 h 453"/>
              <a:gd name="T16" fmla="*/ 85687 w 249"/>
              <a:gd name="T17" fmla="*/ 247103 h 453"/>
              <a:gd name="T18" fmla="*/ 42308 w 249"/>
              <a:gd name="T19" fmla="*/ 247103 h 453"/>
              <a:gd name="T20" fmla="*/ 42308 w 249"/>
              <a:gd name="T21" fmla="*/ 126285 h 453"/>
              <a:gd name="T22" fmla="*/ 0 w 249"/>
              <a:gd name="T23" fmla="*/ 126285 h 453"/>
              <a:gd name="T24" fmla="*/ 0 w 249"/>
              <a:gd name="T25" fmla="*/ 87470 h 453"/>
              <a:gd name="T26" fmla="*/ 42308 w 249"/>
              <a:gd name="T27" fmla="*/ 87470 h 453"/>
              <a:gd name="T28" fmla="*/ 42308 w 249"/>
              <a:gd name="T29" fmla="*/ 63416 h 453"/>
              <a:gd name="T30" fmla="*/ 94791 w 249"/>
              <a:gd name="T31" fmla="*/ 0 h 453"/>
              <a:gd name="T32" fmla="*/ 132814 w 249"/>
              <a:gd name="T33" fmla="*/ 0 h 453"/>
              <a:gd name="T34" fmla="*/ 132814 w 249"/>
              <a:gd name="T35" fmla="*/ 43735 h 45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3" name="Freeform 85"/>
          <p:cNvSpPr>
            <a:spLocks noChangeArrowheads="1"/>
          </p:cNvSpPr>
          <p:nvPr userDrawn="1"/>
        </p:nvSpPr>
        <p:spPr bwMode="auto">
          <a:xfrm>
            <a:off x="978162" y="6502379"/>
            <a:ext cx="131303" cy="105541"/>
          </a:xfrm>
          <a:custGeom>
            <a:avLst/>
            <a:gdLst>
              <a:gd name="T0" fmla="*/ 250282 w 462"/>
              <a:gd name="T1" fmla="*/ 24258 h 374"/>
              <a:gd name="T2" fmla="*/ 250282 w 462"/>
              <a:gd name="T3" fmla="*/ 24258 h 374"/>
              <a:gd name="T4" fmla="*/ 221508 w 462"/>
              <a:gd name="T5" fmla="*/ 33962 h 374"/>
              <a:gd name="T6" fmla="*/ 240510 w 462"/>
              <a:gd name="T7" fmla="*/ 5391 h 374"/>
              <a:gd name="T8" fmla="*/ 211192 w 462"/>
              <a:gd name="T9" fmla="*/ 19407 h 374"/>
              <a:gd name="T10" fmla="*/ 173189 w 462"/>
              <a:gd name="T11" fmla="*/ 0 h 374"/>
              <a:gd name="T12" fmla="*/ 119983 w 462"/>
              <a:gd name="T13" fmla="*/ 52829 h 374"/>
              <a:gd name="T14" fmla="*/ 124870 w 462"/>
              <a:gd name="T15" fmla="*/ 62532 h 374"/>
              <a:gd name="T16" fmla="*/ 19002 w 462"/>
              <a:gd name="T17" fmla="*/ 10242 h 374"/>
              <a:gd name="T18" fmla="*/ 9229 w 462"/>
              <a:gd name="T19" fmla="*/ 38813 h 374"/>
              <a:gd name="T20" fmla="*/ 33118 w 462"/>
              <a:gd name="T21" fmla="*/ 81400 h 374"/>
              <a:gd name="T22" fmla="*/ 9229 w 462"/>
              <a:gd name="T23" fmla="*/ 72236 h 374"/>
              <a:gd name="T24" fmla="*/ 9229 w 462"/>
              <a:gd name="T25" fmla="*/ 72236 h 374"/>
              <a:gd name="T26" fmla="*/ 53205 w 462"/>
              <a:gd name="T27" fmla="*/ 124526 h 374"/>
              <a:gd name="T28" fmla="*/ 38004 w 462"/>
              <a:gd name="T29" fmla="*/ 124526 h 374"/>
              <a:gd name="T30" fmla="*/ 28774 w 462"/>
              <a:gd name="T31" fmla="*/ 124526 h 374"/>
              <a:gd name="T32" fmla="*/ 77093 w 462"/>
              <a:gd name="T33" fmla="*/ 158487 h 374"/>
              <a:gd name="T34" fmla="*/ 14116 w 462"/>
              <a:gd name="T35" fmla="*/ 182206 h 374"/>
              <a:gd name="T36" fmla="*/ 0 w 462"/>
              <a:gd name="T37" fmla="*/ 182206 h 374"/>
              <a:gd name="T38" fmla="*/ 77093 w 462"/>
              <a:gd name="T39" fmla="*/ 201074 h 374"/>
              <a:gd name="T40" fmla="*/ 221508 w 462"/>
              <a:gd name="T41" fmla="*/ 57681 h 374"/>
              <a:gd name="T42" fmla="*/ 221508 w 462"/>
              <a:gd name="T43" fmla="*/ 52829 h 374"/>
              <a:gd name="T44" fmla="*/ 250282 w 462"/>
              <a:gd name="T45" fmla="*/ 24258 h 37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256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0" hasCustomPrompt="1"/>
          </p:nvPr>
        </p:nvSpPr>
        <p:spPr>
          <a:xfrm>
            <a:off x="1118752" y="1917215"/>
            <a:ext cx="4760037" cy="2678153"/>
          </a:xfrm>
          <a:custGeom>
            <a:avLst/>
            <a:gdLst>
              <a:gd name="connsiteX0" fmla="*/ 0 w 4760037"/>
              <a:gd name="connsiteY0" fmla="*/ 0 h 2678153"/>
              <a:gd name="connsiteX1" fmla="*/ 4760037 w 4760037"/>
              <a:gd name="connsiteY1" fmla="*/ 0 h 2678153"/>
              <a:gd name="connsiteX2" fmla="*/ 4760037 w 4760037"/>
              <a:gd name="connsiteY2" fmla="*/ 2678153 h 2678153"/>
              <a:gd name="connsiteX3" fmla="*/ 0 w 4760037"/>
              <a:gd name="connsiteY3" fmla="*/ 2678153 h 267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037" h="2678153">
                <a:moveTo>
                  <a:pt x="0" y="0"/>
                </a:moveTo>
                <a:lnTo>
                  <a:pt x="4760037" y="0"/>
                </a:lnTo>
                <a:lnTo>
                  <a:pt x="4760037" y="2678153"/>
                </a:lnTo>
                <a:lnTo>
                  <a:pt x="0" y="267815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1206293" y="6428563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1486272" y="6428563"/>
            <a:ext cx="253173" cy="253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706790" y="6416649"/>
            <a:ext cx="1260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GRAPHICBULB</a:t>
            </a:r>
          </a:p>
        </p:txBody>
      </p:sp>
      <p:sp>
        <p:nvSpPr>
          <p:cNvPr id="13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69"/>
          <p:cNvSpPr>
            <a:spLocks noChangeArrowheads="1"/>
          </p:cNvSpPr>
          <p:nvPr userDrawn="1"/>
        </p:nvSpPr>
        <p:spPr bwMode="auto">
          <a:xfrm>
            <a:off x="1545443" y="6506949"/>
            <a:ext cx="146261" cy="96400"/>
          </a:xfrm>
          <a:custGeom>
            <a:avLst/>
            <a:gdLst>
              <a:gd name="T0" fmla="*/ 110347 w 514"/>
              <a:gd name="T1" fmla="*/ 77365 h 338"/>
              <a:gd name="T2" fmla="*/ 110347 w 514"/>
              <a:gd name="T3" fmla="*/ 77365 h 338"/>
              <a:gd name="T4" fmla="*/ 134264 w 514"/>
              <a:gd name="T5" fmla="*/ 48489 h 338"/>
              <a:gd name="T6" fmla="*/ 86429 w 514"/>
              <a:gd name="T7" fmla="*/ 0 h 338"/>
              <a:gd name="T8" fmla="*/ 0 w 514"/>
              <a:gd name="T9" fmla="*/ 0 h 338"/>
              <a:gd name="T10" fmla="*/ 0 w 514"/>
              <a:gd name="T11" fmla="*/ 173798 h 338"/>
              <a:gd name="T12" fmla="*/ 86429 w 514"/>
              <a:gd name="T13" fmla="*/ 173798 h 338"/>
              <a:gd name="T14" fmla="*/ 139156 w 514"/>
              <a:gd name="T15" fmla="*/ 120951 h 338"/>
              <a:gd name="T16" fmla="*/ 110347 w 514"/>
              <a:gd name="T17" fmla="*/ 77365 h 338"/>
              <a:gd name="T18" fmla="*/ 38594 w 514"/>
              <a:gd name="T19" fmla="*/ 28876 h 338"/>
              <a:gd name="T20" fmla="*/ 38594 w 514"/>
              <a:gd name="T21" fmla="*/ 28876 h 338"/>
              <a:gd name="T22" fmla="*/ 86429 w 514"/>
              <a:gd name="T23" fmla="*/ 28876 h 338"/>
              <a:gd name="T24" fmla="*/ 101106 w 514"/>
              <a:gd name="T25" fmla="*/ 48489 h 338"/>
              <a:gd name="T26" fmla="*/ 81537 w 514"/>
              <a:gd name="T27" fmla="*/ 68103 h 338"/>
              <a:gd name="T28" fmla="*/ 38594 w 514"/>
              <a:gd name="T29" fmla="*/ 68103 h 338"/>
              <a:gd name="T30" fmla="*/ 38594 w 514"/>
              <a:gd name="T31" fmla="*/ 28876 h 338"/>
              <a:gd name="T32" fmla="*/ 86429 w 514"/>
              <a:gd name="T33" fmla="*/ 144923 h 338"/>
              <a:gd name="T34" fmla="*/ 86429 w 514"/>
              <a:gd name="T35" fmla="*/ 144923 h 338"/>
              <a:gd name="T36" fmla="*/ 38594 w 514"/>
              <a:gd name="T37" fmla="*/ 144923 h 338"/>
              <a:gd name="T38" fmla="*/ 38594 w 514"/>
              <a:gd name="T39" fmla="*/ 96978 h 338"/>
              <a:gd name="T40" fmla="*/ 86429 w 514"/>
              <a:gd name="T41" fmla="*/ 96978 h 338"/>
              <a:gd name="T42" fmla="*/ 105454 w 514"/>
              <a:gd name="T43" fmla="*/ 120951 h 338"/>
              <a:gd name="T44" fmla="*/ 86429 w 514"/>
              <a:gd name="T45" fmla="*/ 144923 h 338"/>
              <a:gd name="T46" fmla="*/ 211996 w 514"/>
              <a:gd name="T47" fmla="*/ 43586 h 338"/>
              <a:gd name="T48" fmla="*/ 211996 w 514"/>
              <a:gd name="T49" fmla="*/ 43586 h 338"/>
              <a:gd name="T50" fmla="*/ 144049 w 514"/>
              <a:gd name="T51" fmla="*/ 111144 h 338"/>
              <a:gd name="T52" fmla="*/ 211996 w 514"/>
              <a:gd name="T53" fmla="*/ 178702 h 338"/>
              <a:gd name="T54" fmla="*/ 269616 w 514"/>
              <a:gd name="T55" fmla="*/ 130757 h 338"/>
              <a:gd name="T56" fmla="*/ 240806 w 514"/>
              <a:gd name="T57" fmla="*/ 130757 h 338"/>
              <a:gd name="T58" fmla="*/ 211996 w 514"/>
              <a:gd name="T59" fmla="*/ 149826 h 338"/>
              <a:gd name="T60" fmla="*/ 183186 w 514"/>
              <a:gd name="T61" fmla="*/ 120951 h 338"/>
              <a:gd name="T62" fmla="*/ 269616 w 514"/>
              <a:gd name="T63" fmla="*/ 120951 h 338"/>
              <a:gd name="T64" fmla="*/ 211996 w 514"/>
              <a:gd name="T65" fmla="*/ 43586 h 338"/>
              <a:gd name="T66" fmla="*/ 235914 w 514"/>
              <a:gd name="T67" fmla="*/ 96978 h 338"/>
              <a:gd name="T68" fmla="*/ 235914 w 514"/>
              <a:gd name="T69" fmla="*/ 96978 h 338"/>
              <a:gd name="T70" fmla="*/ 183186 w 514"/>
              <a:gd name="T71" fmla="*/ 96978 h 338"/>
              <a:gd name="T72" fmla="*/ 211996 w 514"/>
              <a:gd name="T73" fmla="*/ 68103 h 338"/>
              <a:gd name="T74" fmla="*/ 235914 w 514"/>
              <a:gd name="T75" fmla="*/ 96978 h 338"/>
              <a:gd name="T76" fmla="*/ 245698 w 514"/>
              <a:gd name="T77" fmla="*/ 9807 h 338"/>
              <a:gd name="T78" fmla="*/ 245698 w 514"/>
              <a:gd name="T79" fmla="*/ 9807 h 338"/>
              <a:gd name="T80" fmla="*/ 173402 w 514"/>
              <a:gd name="T81" fmla="*/ 9807 h 338"/>
              <a:gd name="T82" fmla="*/ 173402 w 514"/>
              <a:gd name="T83" fmla="*/ 33779 h 338"/>
              <a:gd name="T84" fmla="*/ 245698 w 514"/>
              <a:gd name="T85" fmla="*/ 33779 h 338"/>
              <a:gd name="T86" fmla="*/ 245698 w 514"/>
              <a:gd name="T87" fmla="*/ 9807 h 33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14" h="338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6" name="Freeform 75"/>
          <p:cNvSpPr>
            <a:spLocks noChangeArrowheads="1"/>
          </p:cNvSpPr>
          <p:nvPr userDrawn="1"/>
        </p:nvSpPr>
        <p:spPr bwMode="auto">
          <a:xfrm>
            <a:off x="1300060" y="6490329"/>
            <a:ext cx="69807" cy="129641"/>
          </a:xfrm>
          <a:custGeom>
            <a:avLst/>
            <a:gdLst>
              <a:gd name="T0" fmla="*/ 132814 w 249"/>
              <a:gd name="T1" fmla="*/ 43735 h 453"/>
              <a:gd name="T2" fmla="*/ 132814 w 249"/>
              <a:gd name="T3" fmla="*/ 43735 h 453"/>
              <a:gd name="T4" fmla="*/ 94791 w 249"/>
              <a:gd name="T5" fmla="*/ 43735 h 453"/>
              <a:gd name="T6" fmla="*/ 85687 w 249"/>
              <a:gd name="T7" fmla="*/ 58496 h 453"/>
              <a:gd name="T8" fmla="*/ 85687 w 249"/>
              <a:gd name="T9" fmla="*/ 87470 h 453"/>
              <a:gd name="T10" fmla="*/ 132814 w 249"/>
              <a:gd name="T11" fmla="*/ 87470 h 453"/>
              <a:gd name="T12" fmla="*/ 132814 w 249"/>
              <a:gd name="T13" fmla="*/ 126285 h 453"/>
              <a:gd name="T14" fmla="*/ 85687 w 249"/>
              <a:gd name="T15" fmla="*/ 126285 h 453"/>
              <a:gd name="T16" fmla="*/ 85687 w 249"/>
              <a:gd name="T17" fmla="*/ 247103 h 453"/>
              <a:gd name="T18" fmla="*/ 42308 w 249"/>
              <a:gd name="T19" fmla="*/ 247103 h 453"/>
              <a:gd name="T20" fmla="*/ 42308 w 249"/>
              <a:gd name="T21" fmla="*/ 126285 h 453"/>
              <a:gd name="T22" fmla="*/ 0 w 249"/>
              <a:gd name="T23" fmla="*/ 126285 h 453"/>
              <a:gd name="T24" fmla="*/ 0 w 249"/>
              <a:gd name="T25" fmla="*/ 87470 h 453"/>
              <a:gd name="T26" fmla="*/ 42308 w 249"/>
              <a:gd name="T27" fmla="*/ 87470 h 453"/>
              <a:gd name="T28" fmla="*/ 42308 w 249"/>
              <a:gd name="T29" fmla="*/ 63416 h 453"/>
              <a:gd name="T30" fmla="*/ 94791 w 249"/>
              <a:gd name="T31" fmla="*/ 0 h 453"/>
              <a:gd name="T32" fmla="*/ 132814 w 249"/>
              <a:gd name="T33" fmla="*/ 0 h 453"/>
              <a:gd name="T34" fmla="*/ 132814 w 249"/>
              <a:gd name="T35" fmla="*/ 43735 h 45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7" name="Freeform 85"/>
          <p:cNvSpPr>
            <a:spLocks noChangeArrowheads="1"/>
          </p:cNvSpPr>
          <p:nvPr userDrawn="1"/>
        </p:nvSpPr>
        <p:spPr bwMode="auto">
          <a:xfrm>
            <a:off x="978162" y="6502379"/>
            <a:ext cx="131303" cy="105541"/>
          </a:xfrm>
          <a:custGeom>
            <a:avLst/>
            <a:gdLst>
              <a:gd name="T0" fmla="*/ 250282 w 462"/>
              <a:gd name="T1" fmla="*/ 24258 h 374"/>
              <a:gd name="T2" fmla="*/ 250282 w 462"/>
              <a:gd name="T3" fmla="*/ 24258 h 374"/>
              <a:gd name="T4" fmla="*/ 221508 w 462"/>
              <a:gd name="T5" fmla="*/ 33962 h 374"/>
              <a:gd name="T6" fmla="*/ 240510 w 462"/>
              <a:gd name="T7" fmla="*/ 5391 h 374"/>
              <a:gd name="T8" fmla="*/ 211192 w 462"/>
              <a:gd name="T9" fmla="*/ 19407 h 374"/>
              <a:gd name="T10" fmla="*/ 173189 w 462"/>
              <a:gd name="T11" fmla="*/ 0 h 374"/>
              <a:gd name="T12" fmla="*/ 119983 w 462"/>
              <a:gd name="T13" fmla="*/ 52829 h 374"/>
              <a:gd name="T14" fmla="*/ 124870 w 462"/>
              <a:gd name="T15" fmla="*/ 62532 h 374"/>
              <a:gd name="T16" fmla="*/ 19002 w 462"/>
              <a:gd name="T17" fmla="*/ 10242 h 374"/>
              <a:gd name="T18" fmla="*/ 9229 w 462"/>
              <a:gd name="T19" fmla="*/ 38813 h 374"/>
              <a:gd name="T20" fmla="*/ 33118 w 462"/>
              <a:gd name="T21" fmla="*/ 81400 h 374"/>
              <a:gd name="T22" fmla="*/ 9229 w 462"/>
              <a:gd name="T23" fmla="*/ 72236 h 374"/>
              <a:gd name="T24" fmla="*/ 9229 w 462"/>
              <a:gd name="T25" fmla="*/ 72236 h 374"/>
              <a:gd name="T26" fmla="*/ 53205 w 462"/>
              <a:gd name="T27" fmla="*/ 124526 h 374"/>
              <a:gd name="T28" fmla="*/ 38004 w 462"/>
              <a:gd name="T29" fmla="*/ 124526 h 374"/>
              <a:gd name="T30" fmla="*/ 28774 w 462"/>
              <a:gd name="T31" fmla="*/ 124526 h 374"/>
              <a:gd name="T32" fmla="*/ 77093 w 462"/>
              <a:gd name="T33" fmla="*/ 158487 h 374"/>
              <a:gd name="T34" fmla="*/ 14116 w 462"/>
              <a:gd name="T35" fmla="*/ 182206 h 374"/>
              <a:gd name="T36" fmla="*/ 0 w 462"/>
              <a:gd name="T37" fmla="*/ 182206 h 374"/>
              <a:gd name="T38" fmla="*/ 77093 w 462"/>
              <a:gd name="T39" fmla="*/ 201074 h 374"/>
              <a:gd name="T40" fmla="*/ 221508 w 462"/>
              <a:gd name="T41" fmla="*/ 57681 h 374"/>
              <a:gd name="T42" fmla="*/ 221508 w 462"/>
              <a:gd name="T43" fmla="*/ 52829 h 374"/>
              <a:gd name="T44" fmla="*/ 250282 w 462"/>
              <a:gd name="T45" fmla="*/ 24258 h 37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224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37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tx2">
              <a:lumMod val="50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C9F125-0591-49DC-ADB7-D9BD093D6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0451" y="-1032924"/>
            <a:ext cx="7079973" cy="707997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809942" y="4806324"/>
            <a:ext cx="4220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7200" dirty="0">
                <a:solidFill>
                  <a:schemeClr val="bg1"/>
                </a:solidFill>
                <a:latin typeface="Century Gothic" panose="020B0502020202020204" pitchFamily="34" charset="0"/>
                <a:ea typeface="Kozuka Gothic Pro H" panose="020B0800000000000000" pitchFamily="34" charset="-128"/>
                <a:cs typeface="Lato Black" panose="020F0502020204030203" pitchFamily="34" charset="0"/>
              </a:rPr>
              <a:t>ATLAS</a:t>
            </a:r>
            <a:endParaRPr lang="en-US" sz="7200" dirty="0">
              <a:solidFill>
                <a:schemeClr val="bg1"/>
              </a:solidFill>
              <a:latin typeface="Century Gothic" panose="020B0502020202020204" pitchFamily="34" charset="0"/>
              <a:ea typeface="Kozuka Gothic Pro H" panose="020B0800000000000000" pitchFamily="34" charset="-128"/>
              <a:cs typeface="Lato Black" panose="020F050202020403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32365" y="6006653"/>
            <a:ext cx="4176143" cy="456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Tahoma" panose="020B0604030504040204" pitchFamily="34" charset="0"/>
              </a:rPr>
              <a:t>- </a:t>
            </a:r>
            <a:r>
              <a:rPr lang="tr-TR" dirty="0">
                <a:solidFill>
                  <a:schemeClr val="bg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Tahoma" panose="020B0604030504040204" pitchFamily="34" charset="0"/>
              </a:rPr>
              <a:t>CINEMA  MANAGEMENT  SOFTWARE </a:t>
            </a:r>
            <a:r>
              <a:rPr lang="en-US" dirty="0">
                <a:solidFill>
                  <a:schemeClr val="bg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Tahoma" panose="020B0604030504040204" pitchFamily="34" charset="0"/>
              </a:rPr>
              <a:t>-</a:t>
            </a: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3917092" y="6026851"/>
            <a:ext cx="400669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8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358369-550B-41B9-A29E-4D193066A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38" y="357188"/>
            <a:ext cx="11095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9pPr>
          </a:lstStyle>
          <a:p>
            <a:pPr eaLnBrk="1" hangingPunct="1"/>
            <a:r>
              <a:rPr lang="tr-TR" altLang="tr-TR" sz="3600" dirty="0">
                <a:solidFill>
                  <a:schemeClr val="bg1"/>
                </a:solidFill>
                <a:latin typeface="Lato Black" panose="020F0A02020204030203" pitchFamily="34" charset="-94"/>
                <a:ea typeface="Lato Black" panose="020F0A02020204030203" pitchFamily="34" charset="-94"/>
                <a:cs typeface="Lato Black" panose="020F0A02020204030203" pitchFamily="34" charset="-94"/>
              </a:rPr>
              <a:t>Ekip</a:t>
            </a:r>
            <a:endParaRPr lang="en-US" altLang="tr-TR" sz="3600" dirty="0">
              <a:solidFill>
                <a:schemeClr val="bg1"/>
              </a:solidFill>
              <a:latin typeface="Lato Black" panose="020F0A02020204030203" pitchFamily="34" charset="-94"/>
              <a:ea typeface="Lato Black" panose="020F0A02020204030203" pitchFamily="34" charset="-94"/>
              <a:cs typeface="Lato Black" panose="020F0A02020204030203" pitchFamily="34" charset="-94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4E0EEF-E716-4B57-8F5B-6CFA2D43EF11}"/>
              </a:ext>
            </a:extLst>
          </p:cNvPr>
          <p:cNvCxnSpPr>
            <a:cxnSpLocks/>
          </p:cNvCxnSpPr>
          <p:nvPr/>
        </p:nvCxnSpPr>
        <p:spPr>
          <a:xfrm flipV="1">
            <a:off x="917575" y="1028702"/>
            <a:ext cx="1025462" cy="1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B2450C0-5EF3-44C6-B461-33B352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646" y="4734180"/>
            <a:ext cx="2203450" cy="1031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tr-TR" altLang="tr-TR" sz="1200" dirty="0">
                <a:solidFill>
                  <a:schemeClr val="bg1"/>
                </a:solidFill>
              </a:rPr>
              <a:t>Ege Üniversitesi</a:t>
            </a:r>
          </a:p>
          <a:p>
            <a:pPr algn="ctr" eaLnBrk="1" hangingPunct="1">
              <a:lnSpc>
                <a:spcPct val="130000"/>
              </a:lnSpc>
            </a:pPr>
            <a:r>
              <a:rPr lang="tr-TR" altLang="tr-TR" sz="1200" dirty="0">
                <a:solidFill>
                  <a:schemeClr val="bg1"/>
                </a:solidFill>
              </a:rPr>
              <a:t>Tire Kutsan MYO</a:t>
            </a:r>
          </a:p>
          <a:p>
            <a:pPr algn="ctr" eaLnBrk="1" hangingPunct="1">
              <a:lnSpc>
                <a:spcPct val="130000"/>
              </a:lnSpc>
            </a:pPr>
            <a:r>
              <a:rPr lang="tr-TR" altLang="tr-TR" sz="1200" dirty="0">
                <a:solidFill>
                  <a:schemeClr val="bg1"/>
                </a:solidFill>
              </a:rPr>
              <a:t>Bilgisayar Programcılığı</a:t>
            </a:r>
          </a:p>
          <a:p>
            <a:pPr algn="ctr" eaLnBrk="1" hangingPunct="1">
              <a:lnSpc>
                <a:spcPct val="130000"/>
              </a:lnSpc>
            </a:pPr>
            <a:r>
              <a:rPr lang="tr-TR" altLang="tr-TR" sz="1200" dirty="0">
                <a:solidFill>
                  <a:schemeClr val="bg1"/>
                </a:solidFill>
              </a:rPr>
              <a:t>İZMİR/Tire</a:t>
            </a:r>
            <a:endParaRPr lang="en-US" altLang="tr-TR" sz="1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69937E-C7C4-43B5-A656-0B18C6912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646" y="4260850"/>
            <a:ext cx="23807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9pPr>
          </a:lstStyle>
          <a:p>
            <a:pPr eaLnBrk="1" hangingPunct="1"/>
            <a:r>
              <a:rPr lang="tr-TR" altLang="tr-TR" dirty="0">
                <a:solidFill>
                  <a:schemeClr val="bg1"/>
                </a:solidFill>
                <a:latin typeface="Lato Black" panose="020F0A02020204030203" pitchFamily="34" charset="-94"/>
                <a:ea typeface="Lato Black" panose="020F0A02020204030203" pitchFamily="34" charset="-94"/>
                <a:cs typeface="Lato Black" panose="020F0A02020204030203" pitchFamily="34" charset="-94"/>
              </a:rPr>
              <a:t>Göksel Sina BILECEN</a:t>
            </a:r>
            <a:endParaRPr lang="en-US" altLang="tr-TR" dirty="0">
              <a:solidFill>
                <a:schemeClr val="bg1"/>
              </a:solidFill>
              <a:latin typeface="Lato Black" panose="020F0A02020204030203" pitchFamily="34" charset="-94"/>
              <a:ea typeface="Lato Black" panose="020F0A02020204030203" pitchFamily="34" charset="-94"/>
              <a:cs typeface="Lato Black" panose="020F0A02020204030203" pitchFamily="34" charset="-9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405F81-A332-42AF-AC97-7A1773C14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646" y="4581525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9pPr>
          </a:lstStyle>
          <a:p>
            <a:pPr eaLnBrk="1" hangingPunct="1"/>
            <a:endParaRPr lang="en-US" altLang="tr-TR" sz="1200" dirty="0">
              <a:solidFill>
                <a:schemeClr val="accent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7554B6-AAC2-4182-81FD-0B87C72E8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034" y="4734180"/>
            <a:ext cx="2203450" cy="102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tr-TR" altLang="tr-TR" sz="1200" dirty="0">
                <a:solidFill>
                  <a:schemeClr val="bg1"/>
                </a:solidFill>
              </a:rPr>
              <a:t>Ege Üniversitesi</a:t>
            </a:r>
          </a:p>
          <a:p>
            <a:pPr algn="ctr" eaLnBrk="1" hangingPunct="1">
              <a:lnSpc>
                <a:spcPct val="130000"/>
              </a:lnSpc>
            </a:pPr>
            <a:r>
              <a:rPr lang="tr-TR" altLang="tr-TR" sz="1200" dirty="0">
                <a:solidFill>
                  <a:schemeClr val="bg1"/>
                </a:solidFill>
              </a:rPr>
              <a:t>Tire Kutsan MYO</a:t>
            </a:r>
          </a:p>
          <a:p>
            <a:pPr algn="ctr" eaLnBrk="1" hangingPunct="1">
              <a:lnSpc>
                <a:spcPct val="130000"/>
              </a:lnSpc>
            </a:pPr>
            <a:r>
              <a:rPr lang="tr-TR" altLang="tr-TR" sz="1200" dirty="0">
                <a:solidFill>
                  <a:schemeClr val="bg1"/>
                </a:solidFill>
              </a:rPr>
              <a:t>Bilgisayar Programcılığı</a:t>
            </a:r>
          </a:p>
          <a:p>
            <a:pPr algn="ctr" eaLnBrk="1" hangingPunct="1">
              <a:lnSpc>
                <a:spcPct val="130000"/>
              </a:lnSpc>
            </a:pPr>
            <a:r>
              <a:rPr lang="tr-TR" altLang="tr-TR" sz="1200" dirty="0">
                <a:solidFill>
                  <a:schemeClr val="bg1"/>
                </a:solidFill>
              </a:rPr>
              <a:t>İZMİR/Tire</a:t>
            </a:r>
            <a:endParaRPr lang="en-US" altLang="tr-TR" sz="12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CA76B7-D731-452A-9901-D1D8CF682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8677" y="4260850"/>
            <a:ext cx="1701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-94"/>
              </a:defRPr>
            </a:lvl9pPr>
          </a:lstStyle>
          <a:p>
            <a:pPr eaLnBrk="1" hangingPunct="1"/>
            <a:r>
              <a:rPr lang="tr-TR" altLang="tr-TR" dirty="0">
                <a:solidFill>
                  <a:schemeClr val="bg1"/>
                </a:solidFill>
                <a:latin typeface="Lato Black" panose="020F0A02020204030203" pitchFamily="34" charset="-94"/>
                <a:ea typeface="Lato Black" panose="020F0A02020204030203" pitchFamily="34" charset="-94"/>
                <a:cs typeface="Lato Black" panose="020F0A02020204030203" pitchFamily="34" charset="-94"/>
              </a:rPr>
              <a:t>Samet KÜTÜK</a:t>
            </a:r>
            <a:endParaRPr lang="en-US" altLang="tr-TR" dirty="0">
              <a:solidFill>
                <a:schemeClr val="bg1"/>
              </a:solidFill>
              <a:latin typeface="Lato Black" panose="020F0A02020204030203" pitchFamily="34" charset="-94"/>
              <a:ea typeface="Lato Black" panose="020F0A02020204030203" pitchFamily="34" charset="-94"/>
              <a:cs typeface="Lato Black" panose="020F0A02020204030203" pitchFamily="34" charset="-94"/>
            </a:endParaRP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54D6FE1F-4494-4A33-A9A7-DA8A8091717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74910" y="1876425"/>
            <a:ext cx="2205038" cy="2205038"/>
          </a:xfrm>
          <a:custGeom>
            <a:avLst/>
            <a:gdLst>
              <a:gd name="T0" fmla="*/ 0 w 2203704"/>
              <a:gd name="T1" fmla="*/ 0 h 2203704"/>
              <a:gd name="T2" fmla="*/ 2203704 w 2203704"/>
              <a:gd name="T3" fmla="*/ 0 h 2203704"/>
              <a:gd name="T4" fmla="*/ 2203704 w 2203704"/>
              <a:gd name="T5" fmla="*/ 2203704 h 2203704"/>
              <a:gd name="T6" fmla="*/ 0 w 2203704"/>
              <a:gd name="T7" fmla="*/ 2203704 h 22037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F7D05B0-FD22-4D37-A5AF-34DCD667B68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3" b="12473"/>
          <a:stretch>
            <a:fillRect/>
          </a:stretch>
        </p:blipFill>
        <p:spPr bwMode="auto">
          <a:xfrm>
            <a:off x="6132513" y="1876425"/>
            <a:ext cx="2203450" cy="2205038"/>
          </a:xfrm>
          <a:custGeom>
            <a:avLst/>
            <a:gdLst>
              <a:gd name="T0" fmla="*/ 0 w 2203704"/>
              <a:gd name="T1" fmla="*/ 0 h 2203704"/>
              <a:gd name="T2" fmla="*/ 2203704 w 2203704"/>
              <a:gd name="T3" fmla="*/ 0 h 2203704"/>
              <a:gd name="T4" fmla="*/ 2203704 w 2203704"/>
              <a:gd name="T5" fmla="*/ 2203704 h 2203704"/>
              <a:gd name="T6" fmla="*/ 0 w 2203704"/>
              <a:gd name="T7" fmla="*/ 2203704 h 22037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7" grpId="0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34190" y="357102"/>
            <a:ext cx="3855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Yazılım Hakkında</a:t>
            </a:r>
            <a:endParaRPr lang="en-US" sz="36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V="1">
            <a:off x="918298" y="1003433"/>
            <a:ext cx="3771371" cy="26048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34190" y="5172779"/>
            <a:ext cx="4812632" cy="785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tr-TR" sz="1200" dirty="0">
                <a:solidFill>
                  <a:schemeClr val="bg1"/>
                </a:solidFill>
              </a:rPr>
              <a:t>ATLAS CMS (cinema management software) gelişmiş bir sinema yönetim sistemi yazılımıdır. Diğer yazılımlara kıyasla tüm kullanıcılara hitap eder. Ayrıca ek özellikler barındırır.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4190" y="4756627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Agency FB" panose="020B05030202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ATLAS CMS NEDİR ?</a:t>
            </a:r>
            <a:endParaRPr lang="en-US" sz="2400" dirty="0">
              <a:solidFill>
                <a:schemeClr val="bg1"/>
              </a:solidFill>
              <a:latin typeface="Agency FB" panose="020B0503020202020204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1BBE8385-4A81-4626-AC3A-31149F692F0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83" b="38783"/>
          <a:stretch>
            <a:fillRect/>
          </a:stretch>
        </p:blipFill>
        <p:spPr/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12E81C-6999-4A83-A8C6-D7CA67428E41}"/>
              </a:ext>
            </a:extLst>
          </p:cNvPr>
          <p:cNvSpPr txBox="1"/>
          <p:nvPr/>
        </p:nvSpPr>
        <p:spPr>
          <a:xfrm>
            <a:off x="6561221" y="4756626"/>
            <a:ext cx="2483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Agency FB" panose="020B05030202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KİMLER KULLANABİLİR ?</a:t>
            </a:r>
            <a:endParaRPr lang="en-US" sz="2400" dirty="0">
              <a:solidFill>
                <a:schemeClr val="bg1"/>
              </a:solidFill>
              <a:latin typeface="Agency FB" panose="020B0503020202020204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8B73C9-E044-4DBF-B07E-F64299393377}"/>
              </a:ext>
            </a:extLst>
          </p:cNvPr>
          <p:cNvSpPr/>
          <p:nvPr/>
        </p:nvSpPr>
        <p:spPr>
          <a:xfrm>
            <a:off x="6561221" y="5218291"/>
            <a:ext cx="4812632" cy="1025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tr-TR" sz="1200" dirty="0">
                <a:solidFill>
                  <a:schemeClr val="bg1"/>
                </a:solidFill>
              </a:rPr>
              <a:t>ATLAS CMS tüm kullanıcıların yararlanabileceği şekilde tasarlanmıştır. Bilet alım işlemlerini, kullanıcının kendisi gerçekleştirebilir.</a:t>
            </a: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8826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1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4190" y="2235219"/>
            <a:ext cx="3735318" cy="785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tr-TR" sz="1200" dirty="0">
                <a:solidFill>
                  <a:schemeClr val="bg1"/>
                </a:solidFill>
              </a:rPr>
              <a:t>Kullanıcının koltuk seçme ve bilet alma gibi işlemlerini kendi başına ve diğer kullanıcılar ile eş zamanlı yapabilmesini sağlamak.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4190" y="1896665"/>
            <a:ext cx="3344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  <a:latin typeface="Bahnschrift SemiLight SemiConde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KULLANICI İŞLEMLERİNİ HIZLANDIRMAK</a:t>
            </a:r>
            <a:endParaRPr lang="en-US" sz="1600" dirty="0">
              <a:solidFill>
                <a:schemeClr val="bg1"/>
              </a:solidFill>
              <a:latin typeface="Bahnschrift SemiLight SemiConde" panose="020B05020402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4190" y="357102"/>
            <a:ext cx="3151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Yazılım Amacı</a:t>
            </a:r>
            <a:endParaRPr lang="en-US" sz="36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918298" y="1029481"/>
            <a:ext cx="2974080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9FA5DE90-8412-46C7-ADFD-E7A16DE9684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>
            <a:fillRect/>
          </a:stretch>
        </p:blipFill>
        <p:spPr/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F9C6433-AA10-49C6-AF58-34C1BAA17596}"/>
              </a:ext>
            </a:extLst>
          </p:cNvPr>
          <p:cNvSpPr txBox="1"/>
          <p:nvPr/>
        </p:nvSpPr>
        <p:spPr>
          <a:xfrm>
            <a:off x="834189" y="3333360"/>
            <a:ext cx="2757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  <a:latin typeface="Bahnschrift SemiLight SemiConde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GELİŞMİŞ KULLANIM SAĞLAMAK</a:t>
            </a:r>
            <a:endParaRPr lang="en-US" sz="1600" dirty="0">
              <a:solidFill>
                <a:schemeClr val="bg1"/>
              </a:solidFill>
              <a:latin typeface="Bahnschrift SemiLight SemiConde" panose="020B05020402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02BA18-5EB9-4E10-9E28-44EB20D4304E}"/>
              </a:ext>
            </a:extLst>
          </p:cNvPr>
          <p:cNvSpPr/>
          <p:nvPr/>
        </p:nvSpPr>
        <p:spPr>
          <a:xfrm>
            <a:off x="834190" y="3671914"/>
            <a:ext cx="3735318" cy="785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tr-TR" sz="1200" dirty="0">
                <a:solidFill>
                  <a:schemeClr val="bg1"/>
                </a:solidFill>
              </a:rPr>
              <a:t>Kullanıcının koltuk ve salon durumunu, başlamış ve ya başlamak üzere olan seansları canlı bir şekilde görebilmesini sağlamak.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F943DC-C704-4A83-9D5C-DC24A19E09EC}"/>
              </a:ext>
            </a:extLst>
          </p:cNvPr>
          <p:cNvSpPr txBox="1"/>
          <p:nvPr/>
        </p:nvSpPr>
        <p:spPr>
          <a:xfrm>
            <a:off x="834189" y="4770055"/>
            <a:ext cx="2961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  <a:latin typeface="Bahnschrift SemiLight SemiConde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SALONLARDA DÜZENİ SAĞLAMAK</a:t>
            </a:r>
            <a:endParaRPr lang="en-US" sz="1600" dirty="0">
              <a:solidFill>
                <a:schemeClr val="bg1"/>
              </a:solidFill>
              <a:latin typeface="Bahnschrift SemiLight SemiConde" panose="020B05020402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54D3EB-0786-4E50-A1C9-E900C741B857}"/>
              </a:ext>
            </a:extLst>
          </p:cNvPr>
          <p:cNvSpPr/>
          <p:nvPr/>
        </p:nvSpPr>
        <p:spPr>
          <a:xfrm>
            <a:off x="834190" y="5108609"/>
            <a:ext cx="3735318" cy="1025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tr-TR" sz="1200" dirty="0">
                <a:solidFill>
                  <a:schemeClr val="bg1"/>
                </a:solidFill>
              </a:rPr>
              <a:t>Hasar takibi sayesinde salon içerisindeki materyallerin yanlış ve uygun olmayan şekilde kullanılması gibi durumları yazılım üzerinden takip edebilmek.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32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0" grpId="0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190" y="357102"/>
            <a:ext cx="401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Yazılım Özellikleri</a:t>
            </a:r>
            <a:endParaRPr lang="en-US" sz="36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918298" y="1003433"/>
            <a:ext cx="3931671" cy="26048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18298" y="4857832"/>
            <a:ext cx="2202873" cy="791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tr-TR" sz="1200" dirty="0">
                <a:solidFill>
                  <a:schemeClr val="bg1"/>
                </a:solidFill>
              </a:rPr>
              <a:t>Kullanıcılar hesaplarına bakiye yükleyerek, işlemlerini kolayca gerçekleştirebilir.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8298" y="4488500"/>
            <a:ext cx="1726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Bakiye Sistemi</a:t>
            </a:r>
            <a:endParaRPr lang="en-US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74727" y="4857832"/>
            <a:ext cx="2202873" cy="785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tr-TR" sz="1200" dirty="0">
                <a:solidFill>
                  <a:schemeClr val="bg1"/>
                </a:solidFill>
              </a:rPr>
              <a:t>Kullanıcılar, simgelerden yararlanarak salon durumu hakkında bilgi sahibi olabilir.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74727" y="4488500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Salon Bildirimleri</a:t>
            </a:r>
            <a:endParaRPr lang="en-US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637108" y="4857832"/>
            <a:ext cx="2202873" cy="785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tr-TR" sz="1200" dirty="0">
                <a:solidFill>
                  <a:schemeClr val="bg1"/>
                </a:solidFill>
              </a:rPr>
              <a:t>Kullanıcılar bilet seçim ekranında dolu olan koltukları ve cinsiyet bilgilerini görebilir.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37107" y="4488500"/>
            <a:ext cx="176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Koltuk Bilgileri</a:t>
            </a:r>
            <a:endParaRPr lang="en-US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55918" y="4857832"/>
            <a:ext cx="2202873" cy="54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tr-TR" sz="1200" dirty="0">
                <a:solidFill>
                  <a:schemeClr val="bg1"/>
                </a:solidFill>
              </a:rPr>
              <a:t>Kullanıcılar, seansları güncel olarak takip edebilir.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98042" y="4488500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Seans Takibi</a:t>
            </a:r>
            <a:endParaRPr lang="en-US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13C25A8B-39B2-4593-952A-27A73B3BA0F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8C6D3E8B-98CE-4343-8A0F-998D1034513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" r="3017"/>
          <a:stretch>
            <a:fillRect/>
          </a:stretch>
        </p:blipFill>
        <p:spPr/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07B40294-5862-4792-913B-C19FE7D2BEF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" r="1233"/>
          <a:stretch>
            <a:fillRect/>
          </a:stretch>
        </p:blipFill>
        <p:spPr/>
      </p:pic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86862139-9139-4963-B5CE-0FF2826E4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2" r="36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5780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17" grpId="0"/>
      <p:bldP spid="25" grpId="0"/>
      <p:bldP spid="26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190" y="357102"/>
            <a:ext cx="2876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Ek Özellikler</a:t>
            </a:r>
            <a:endParaRPr lang="en-US" sz="36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18298" y="1029481"/>
            <a:ext cx="2792000" cy="11192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918298" y="3762103"/>
            <a:ext cx="2589826" cy="2055224"/>
            <a:chOff x="918298" y="3762103"/>
            <a:chExt cx="2589826" cy="2055224"/>
          </a:xfrm>
        </p:grpSpPr>
        <p:sp>
          <p:nvSpPr>
            <p:cNvPr id="7" name="Rectangle 6"/>
            <p:cNvSpPr/>
            <p:nvPr/>
          </p:nvSpPr>
          <p:spPr>
            <a:xfrm>
              <a:off x="918298" y="3762103"/>
              <a:ext cx="2589826" cy="20552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347108" y="4107203"/>
              <a:ext cx="1732207" cy="1097708"/>
              <a:chOff x="914400" y="1842372"/>
              <a:chExt cx="1732207" cy="1097708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914401" y="2154800"/>
                <a:ext cx="1732206" cy="7852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tr-TR" sz="1200" dirty="0">
                    <a:solidFill>
                      <a:schemeClr val="bg1"/>
                    </a:solidFill>
                  </a:rPr>
                  <a:t>Kullanıcıler, yazılım üzerinden kendilerine hesap oluşturabilir.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914400" y="1842372"/>
                <a:ext cx="11789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600" dirty="0">
                    <a:solidFill>
                      <a:schemeClr val="bg1"/>
                    </a:solidFill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Üye Paneli</a:t>
                </a:r>
                <a:endParaRPr lang="en-US" sz="1600" dirty="0">
                  <a:solidFill>
                    <a:schemeClr val="bg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3508124" y="1706879"/>
            <a:ext cx="2589826" cy="2055224"/>
            <a:chOff x="3508124" y="1706879"/>
            <a:chExt cx="2589826" cy="2055224"/>
          </a:xfrm>
        </p:grpSpPr>
        <p:sp>
          <p:nvSpPr>
            <p:cNvPr id="28" name="Rectangle 27"/>
            <p:cNvSpPr/>
            <p:nvPr/>
          </p:nvSpPr>
          <p:spPr>
            <a:xfrm>
              <a:off x="3508124" y="1706879"/>
              <a:ext cx="2589826" cy="20552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3936933" y="2051979"/>
              <a:ext cx="1732207" cy="1577839"/>
              <a:chOff x="914400" y="1842372"/>
              <a:chExt cx="1732207" cy="1577839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914401" y="2154800"/>
                <a:ext cx="1732206" cy="12654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tr-TR" sz="1200" dirty="0">
                    <a:solidFill>
                      <a:schemeClr val="bg1"/>
                    </a:solidFill>
                  </a:rPr>
                  <a:t>Güvenlik nedeni ile kullanıcılar e-posta adreslerine gelen aktivasyon kodu ile üye olabilirler.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914400" y="1842372"/>
                <a:ext cx="150477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600" dirty="0">
                    <a:solidFill>
                      <a:schemeClr val="bg1"/>
                    </a:solidFill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E-Posta Onayı</a:t>
                </a:r>
                <a:endParaRPr lang="en-US" sz="1600" dirty="0">
                  <a:solidFill>
                    <a:schemeClr val="bg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endParaRP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8687775" y="1706879"/>
            <a:ext cx="2631656" cy="2055224"/>
            <a:chOff x="8687775" y="1706879"/>
            <a:chExt cx="2631656" cy="2055224"/>
          </a:xfrm>
        </p:grpSpPr>
        <p:sp>
          <p:nvSpPr>
            <p:cNvPr id="34" name="Rectangle 33"/>
            <p:cNvSpPr/>
            <p:nvPr/>
          </p:nvSpPr>
          <p:spPr>
            <a:xfrm>
              <a:off x="8687775" y="1706879"/>
              <a:ext cx="2589826" cy="205522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9116584" y="2051979"/>
              <a:ext cx="2202847" cy="1343992"/>
              <a:chOff x="914400" y="1842372"/>
              <a:chExt cx="2202847" cy="1343992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914401" y="2154800"/>
                <a:ext cx="1732206" cy="10315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tr-TR" sz="1200" dirty="0">
                    <a:solidFill>
                      <a:schemeClr val="bg1"/>
                    </a:solidFill>
                  </a:rPr>
                  <a:t>Yetkili kullanıcılar, yazılım üzerinden seans ekleme ve silme işlemi yapabilir.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914400" y="1842372"/>
                <a:ext cx="22028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600" dirty="0">
                    <a:solidFill>
                      <a:schemeClr val="bg1"/>
                    </a:solidFill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Seans Ekleme (admin)</a:t>
                </a:r>
                <a:endParaRPr lang="en-US" sz="1600" dirty="0">
                  <a:solidFill>
                    <a:schemeClr val="bg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endParaRP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6097949" y="3762103"/>
            <a:ext cx="2589826" cy="2055224"/>
            <a:chOff x="6097949" y="3762103"/>
            <a:chExt cx="2589826" cy="2055224"/>
          </a:xfrm>
        </p:grpSpPr>
        <p:sp>
          <p:nvSpPr>
            <p:cNvPr id="32" name="Rectangle 31"/>
            <p:cNvSpPr/>
            <p:nvPr/>
          </p:nvSpPr>
          <p:spPr>
            <a:xfrm>
              <a:off x="6097949" y="3762103"/>
              <a:ext cx="2589826" cy="20552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6526759" y="4107203"/>
              <a:ext cx="2066591" cy="1337773"/>
              <a:chOff x="914400" y="1842372"/>
              <a:chExt cx="2066591" cy="1337773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914401" y="2154800"/>
                <a:ext cx="1732206" cy="1025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tr-TR" sz="1200" dirty="0">
                    <a:solidFill>
                      <a:schemeClr val="bg1"/>
                    </a:solidFill>
                  </a:rPr>
                  <a:t>Yetkili kullanıcılar, yazılım üzerinden film ekleme ve silme işlemi yapabilir.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914400" y="1842372"/>
                <a:ext cx="20665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600" dirty="0">
                    <a:solidFill>
                      <a:schemeClr val="bg1"/>
                    </a:solidFill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Film Ekleme (admin)</a:t>
                </a:r>
                <a:endParaRPr lang="en-US" sz="1600" dirty="0">
                  <a:solidFill>
                    <a:schemeClr val="bg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endParaRPr>
              </a:p>
            </p:txBody>
          </p:sp>
        </p:grpSp>
      </p:grp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176ACF0-9819-4750-8ED5-EA767A73A3C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" y="1706879"/>
            <a:ext cx="2593724" cy="2055224"/>
          </a:xfrm>
        </p:spPr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A3F091ED-0467-4D3B-A453-03B55FFDCDA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" r="151"/>
          <a:stretch/>
        </p:blipFill>
        <p:spPr>
          <a:xfrm>
            <a:off x="6097949" y="1706879"/>
            <a:ext cx="2589826" cy="2055224"/>
          </a:xfrm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70C2B4C0-E8F1-497C-8767-29AE99453D7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2" b="11002"/>
          <a:stretch>
            <a:fillRect/>
          </a:stretch>
        </p:blipFill>
        <p:spPr/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423FAAE0-2EF7-4943-8667-2BDE3CDF68F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2" r="64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9651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6121" y="404175"/>
            <a:ext cx="4098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Salon Seçim Paneli</a:t>
            </a:r>
            <a:endParaRPr lang="en-US" sz="36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674862" y="1045685"/>
            <a:ext cx="4100138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98" y="1711649"/>
            <a:ext cx="5177702" cy="443274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43775" y="2178156"/>
            <a:ext cx="3735318" cy="791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tr-TR" sz="1200" dirty="0">
                <a:solidFill>
                  <a:schemeClr val="bg1"/>
                </a:solidFill>
              </a:rPr>
              <a:t>Salonlar üzerinde bildirim simgeleri görünür. Bu simgeler, oturumun başladığı, başlayacak üzere olduğu ve ya beklemede olduğunu gösterir.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43775" y="1823560"/>
            <a:ext cx="2403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Salon Bildirim Simgeleri</a:t>
            </a:r>
            <a:endParaRPr lang="en-US" sz="16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43775" y="3507429"/>
            <a:ext cx="3735318" cy="54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tr-TR" sz="1200" dirty="0">
                <a:solidFill>
                  <a:schemeClr val="bg1"/>
                </a:solidFill>
              </a:rPr>
              <a:t>Kullanıcılar, sağ üst bölümden filmleri ve oturum saatlerini gerçek zamanlı kontrol edebilir.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43775" y="3152833"/>
            <a:ext cx="2657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Filmler ve Oturum Saatleri</a:t>
            </a:r>
            <a:endParaRPr lang="en-US" sz="16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43775" y="4834313"/>
            <a:ext cx="3735318" cy="785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tr-TR" sz="1200" dirty="0">
                <a:solidFill>
                  <a:schemeClr val="bg1"/>
                </a:solidFill>
              </a:rPr>
              <a:t>Yetkili kullanıcı, bu panel üzerinden film ve seans ekleme işlemi yapabilir. Yapılan değişiklik 10 saniye içinde panele düşer.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43775" y="4479717"/>
            <a:ext cx="2910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Seans ve Film Ekleme (admin)</a:t>
            </a:r>
            <a:endParaRPr lang="en-US" sz="16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4DA97B0-A0C0-4A93-A36D-3D351B2FFFC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2907" y="1917214"/>
            <a:ext cx="4781266" cy="2714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17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6121" y="404175"/>
            <a:ext cx="4369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Koltuk Seçim Paneli</a:t>
            </a:r>
            <a:endParaRPr lang="en-US" sz="36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674862" y="1045685"/>
            <a:ext cx="4370725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98" y="1711649"/>
            <a:ext cx="5177702" cy="443274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43775" y="2178156"/>
            <a:ext cx="3735318" cy="791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tr-TR" sz="1200" dirty="0">
                <a:solidFill>
                  <a:schemeClr val="bg1"/>
                </a:solidFill>
              </a:rPr>
              <a:t>Kullanıcılar koltuk seçerken, diğer kullanıcıların seçmiş olduğu koltukları ve bu koltuklarda oturan kişilerin cinsiyetlerini görebilir.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43775" y="1823560"/>
            <a:ext cx="3075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Cinsiyete Göre Koltuk Renkleri</a:t>
            </a:r>
            <a:endParaRPr lang="en-US" sz="16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43775" y="3507429"/>
            <a:ext cx="3735318" cy="54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tr-TR" sz="1200" dirty="0">
                <a:solidFill>
                  <a:schemeClr val="bg1"/>
                </a:solidFill>
              </a:rPr>
              <a:t>Kullanıcılar bakiyelerinin yeterli olduğu durumda bilet satın alabilir ve ya bakiye yükleyebilir.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43775" y="3152833"/>
            <a:ext cx="1554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Bakiye Sistemi</a:t>
            </a:r>
            <a:endParaRPr lang="en-US" sz="16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4DA97B0-A0C0-4A93-A36D-3D351B2FFFC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2907" y="1917214"/>
            <a:ext cx="4781266" cy="2714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402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190" y="357102"/>
            <a:ext cx="48293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Yapımında Kullanılan</a:t>
            </a:r>
          </a:p>
          <a:p>
            <a:r>
              <a:rPr lang="tr-TR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Programlar ve Araçlar</a:t>
            </a:r>
            <a:endParaRPr lang="en-US" sz="36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850953" y="1563399"/>
            <a:ext cx="4812572" cy="41952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34190" y="2417147"/>
            <a:ext cx="2437648" cy="1025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tr-TR" sz="1200" dirty="0">
                <a:solidFill>
                  <a:schemeClr val="bg1"/>
                </a:solidFill>
              </a:rPr>
              <a:t>Basit ve düşük boyutlu bir logo oluşturma programıdır. En büyük avantajı kullanıcıya her türde yüzlerce simge sunmasıdır.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4190" y="2062551"/>
            <a:ext cx="1769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AAA Logo Studio</a:t>
            </a:r>
            <a:endParaRPr lang="en-US" sz="16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77624" y="2417147"/>
            <a:ext cx="2437648" cy="1271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tr-TR" sz="1200" dirty="0">
                <a:solidFill>
                  <a:schemeClr val="bg1"/>
                </a:solidFill>
              </a:rPr>
              <a:t>Adobe Photoshop, piksel tabanlı görüntü, resim ve fotoğraf düzenlemede bir tek biçim olan, Adobe System’in sayısal fotoğraf işleme yazılımıdır.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77624" y="2062551"/>
            <a:ext cx="1603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Photoshop CS6</a:t>
            </a:r>
            <a:endParaRPr lang="en-US" sz="16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34190" y="4440119"/>
            <a:ext cx="2437648" cy="785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tr-TR" sz="1200" dirty="0">
                <a:solidFill>
                  <a:schemeClr val="bg1"/>
                </a:solidFill>
              </a:rPr>
              <a:t>Microsoft tarafından geliştirilmiş ilişkisel veritabanı yönetim sistemidir.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4190" y="4085523"/>
            <a:ext cx="2176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Microsoft SQL Server</a:t>
            </a:r>
            <a:endParaRPr lang="en-US" sz="16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77624" y="4440119"/>
            <a:ext cx="2437648" cy="55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tr-TR" sz="1200" dirty="0">
                <a:solidFill>
                  <a:schemeClr val="bg1"/>
                </a:solidFill>
              </a:rPr>
              <a:t>Microsoft tarafından geliştirilen bir tümleşik geliştirme ortamıdır.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77624" y="4085523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Visual Studio 2019</a:t>
            </a:r>
            <a:endParaRPr lang="en-US" sz="16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9180316" y="1849635"/>
            <a:ext cx="1666875" cy="1666875"/>
            <a:chOff x="9180316" y="1849635"/>
            <a:chExt cx="1666875" cy="1666875"/>
          </a:xfrm>
        </p:grpSpPr>
        <p:sp>
          <p:nvSpPr>
            <p:cNvPr id="15" name="Rounded Rectangle 14"/>
            <p:cNvSpPr/>
            <p:nvPr/>
          </p:nvSpPr>
          <p:spPr>
            <a:xfrm>
              <a:off x="9180316" y="1849635"/>
              <a:ext cx="1666875" cy="166687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Freeform 59"/>
            <p:cNvSpPr>
              <a:spLocks noEditPoints="1"/>
            </p:cNvSpPr>
            <p:nvPr/>
          </p:nvSpPr>
          <p:spPr bwMode="auto">
            <a:xfrm>
              <a:off x="9698413" y="2367732"/>
              <a:ext cx="630680" cy="630680"/>
            </a:xfrm>
            <a:custGeom>
              <a:avLst/>
              <a:gdLst/>
              <a:ahLst/>
              <a:cxnLst>
                <a:cxn ang="0">
                  <a:pos x="129" y="1"/>
                </a:cxn>
                <a:cxn ang="0">
                  <a:pos x="87" y="12"/>
                </a:cxn>
                <a:cxn ang="0">
                  <a:pos x="53" y="32"/>
                </a:cxn>
                <a:cxn ang="0">
                  <a:pos x="26" y="63"/>
                </a:cxn>
                <a:cxn ang="0">
                  <a:pos x="8" y="101"/>
                </a:cxn>
                <a:cxn ang="0">
                  <a:pos x="0" y="143"/>
                </a:cxn>
                <a:cxn ang="0">
                  <a:pos x="4" y="172"/>
                </a:cxn>
                <a:cxn ang="0">
                  <a:pos x="19" y="212"/>
                </a:cxn>
                <a:cxn ang="0">
                  <a:pos x="42" y="244"/>
                </a:cxn>
                <a:cxn ang="0">
                  <a:pos x="75" y="270"/>
                </a:cxn>
                <a:cxn ang="0">
                  <a:pos x="115" y="284"/>
                </a:cxn>
                <a:cxn ang="0">
                  <a:pos x="144" y="286"/>
                </a:cxn>
                <a:cxn ang="0">
                  <a:pos x="185" y="281"/>
                </a:cxn>
                <a:cxn ang="0">
                  <a:pos x="223" y="263"/>
                </a:cxn>
                <a:cxn ang="0">
                  <a:pos x="254" y="235"/>
                </a:cxn>
                <a:cxn ang="0">
                  <a:pos x="276" y="199"/>
                </a:cxn>
                <a:cxn ang="0">
                  <a:pos x="285" y="157"/>
                </a:cxn>
                <a:cxn ang="0">
                  <a:pos x="285" y="128"/>
                </a:cxn>
                <a:cxn ang="0">
                  <a:pos x="276" y="89"/>
                </a:cxn>
                <a:cxn ang="0">
                  <a:pos x="254" y="52"/>
                </a:cxn>
                <a:cxn ang="0">
                  <a:pos x="223" y="25"/>
                </a:cxn>
                <a:cxn ang="0">
                  <a:pos x="185" y="7"/>
                </a:cxn>
                <a:cxn ang="0">
                  <a:pos x="144" y="0"/>
                </a:cxn>
                <a:cxn ang="0">
                  <a:pos x="144" y="252"/>
                </a:cxn>
                <a:cxn ang="0">
                  <a:pos x="102" y="243"/>
                </a:cxn>
                <a:cxn ang="0">
                  <a:pos x="55" y="203"/>
                </a:cxn>
                <a:cxn ang="0">
                  <a:pos x="37" y="154"/>
                </a:cxn>
                <a:cxn ang="0">
                  <a:pos x="37" y="132"/>
                </a:cxn>
                <a:cxn ang="0">
                  <a:pos x="55" y="83"/>
                </a:cxn>
                <a:cxn ang="0">
                  <a:pos x="102" y="45"/>
                </a:cxn>
                <a:cxn ang="0">
                  <a:pos x="144" y="36"/>
                </a:cxn>
                <a:cxn ang="0">
                  <a:pos x="165" y="38"/>
                </a:cxn>
                <a:cxn ang="0">
                  <a:pos x="220" y="67"/>
                </a:cxn>
                <a:cxn ang="0">
                  <a:pos x="249" y="121"/>
                </a:cxn>
                <a:cxn ang="0">
                  <a:pos x="251" y="143"/>
                </a:cxn>
                <a:cxn ang="0">
                  <a:pos x="241" y="185"/>
                </a:cxn>
                <a:cxn ang="0">
                  <a:pos x="203" y="232"/>
                </a:cxn>
                <a:cxn ang="0">
                  <a:pos x="154" y="250"/>
                </a:cxn>
                <a:cxn ang="0">
                  <a:pos x="232" y="143"/>
                </a:cxn>
                <a:cxn ang="0">
                  <a:pos x="227" y="156"/>
                </a:cxn>
                <a:cxn ang="0">
                  <a:pos x="144" y="161"/>
                </a:cxn>
                <a:cxn ang="0">
                  <a:pos x="131" y="156"/>
                </a:cxn>
                <a:cxn ang="0">
                  <a:pos x="125" y="72"/>
                </a:cxn>
                <a:cxn ang="0">
                  <a:pos x="131" y="60"/>
                </a:cxn>
                <a:cxn ang="0">
                  <a:pos x="144" y="54"/>
                </a:cxn>
                <a:cxn ang="0">
                  <a:pos x="160" y="65"/>
                </a:cxn>
                <a:cxn ang="0">
                  <a:pos x="214" y="125"/>
                </a:cxn>
                <a:cxn ang="0">
                  <a:pos x="227" y="130"/>
                </a:cxn>
                <a:cxn ang="0">
                  <a:pos x="232" y="143"/>
                </a:cxn>
              </a:cxnLst>
              <a:rect l="0" t="0" r="r" b="b"/>
              <a:pathLst>
                <a:path w="287" h="286">
                  <a:moveTo>
                    <a:pt x="144" y="0"/>
                  </a:moveTo>
                  <a:lnTo>
                    <a:pt x="144" y="0"/>
                  </a:lnTo>
                  <a:lnTo>
                    <a:pt x="129" y="1"/>
                  </a:lnTo>
                  <a:lnTo>
                    <a:pt x="115" y="3"/>
                  </a:lnTo>
                  <a:lnTo>
                    <a:pt x="100" y="7"/>
                  </a:lnTo>
                  <a:lnTo>
                    <a:pt x="87" y="12"/>
                  </a:lnTo>
                  <a:lnTo>
                    <a:pt x="75" y="18"/>
                  </a:lnTo>
                  <a:lnTo>
                    <a:pt x="64" y="25"/>
                  </a:lnTo>
                  <a:lnTo>
                    <a:pt x="53" y="32"/>
                  </a:lnTo>
                  <a:lnTo>
                    <a:pt x="42" y="43"/>
                  </a:lnTo>
                  <a:lnTo>
                    <a:pt x="33" y="52"/>
                  </a:lnTo>
                  <a:lnTo>
                    <a:pt x="26" y="63"/>
                  </a:lnTo>
                  <a:lnTo>
                    <a:pt x="19" y="76"/>
                  </a:lnTo>
                  <a:lnTo>
                    <a:pt x="11" y="89"/>
                  </a:lnTo>
                  <a:lnTo>
                    <a:pt x="8" y="101"/>
                  </a:lnTo>
                  <a:lnTo>
                    <a:pt x="4" y="114"/>
                  </a:lnTo>
                  <a:lnTo>
                    <a:pt x="0" y="128"/>
                  </a:lnTo>
                  <a:lnTo>
                    <a:pt x="0" y="143"/>
                  </a:lnTo>
                  <a:lnTo>
                    <a:pt x="0" y="143"/>
                  </a:lnTo>
                  <a:lnTo>
                    <a:pt x="0" y="157"/>
                  </a:lnTo>
                  <a:lnTo>
                    <a:pt x="4" y="172"/>
                  </a:lnTo>
                  <a:lnTo>
                    <a:pt x="8" y="186"/>
                  </a:lnTo>
                  <a:lnTo>
                    <a:pt x="11" y="199"/>
                  </a:lnTo>
                  <a:lnTo>
                    <a:pt x="19" y="212"/>
                  </a:lnTo>
                  <a:lnTo>
                    <a:pt x="26" y="223"/>
                  </a:lnTo>
                  <a:lnTo>
                    <a:pt x="33" y="235"/>
                  </a:lnTo>
                  <a:lnTo>
                    <a:pt x="42" y="244"/>
                  </a:lnTo>
                  <a:lnTo>
                    <a:pt x="53" y="253"/>
                  </a:lnTo>
                  <a:lnTo>
                    <a:pt x="64" y="263"/>
                  </a:lnTo>
                  <a:lnTo>
                    <a:pt x="75" y="270"/>
                  </a:lnTo>
                  <a:lnTo>
                    <a:pt x="87" y="275"/>
                  </a:lnTo>
                  <a:lnTo>
                    <a:pt x="100" y="281"/>
                  </a:lnTo>
                  <a:lnTo>
                    <a:pt x="115" y="284"/>
                  </a:lnTo>
                  <a:lnTo>
                    <a:pt x="129" y="286"/>
                  </a:lnTo>
                  <a:lnTo>
                    <a:pt x="144" y="286"/>
                  </a:lnTo>
                  <a:lnTo>
                    <a:pt x="144" y="286"/>
                  </a:lnTo>
                  <a:lnTo>
                    <a:pt x="158" y="286"/>
                  </a:lnTo>
                  <a:lnTo>
                    <a:pt x="173" y="284"/>
                  </a:lnTo>
                  <a:lnTo>
                    <a:pt x="185" y="281"/>
                  </a:lnTo>
                  <a:lnTo>
                    <a:pt x="200" y="275"/>
                  </a:lnTo>
                  <a:lnTo>
                    <a:pt x="212" y="270"/>
                  </a:lnTo>
                  <a:lnTo>
                    <a:pt x="223" y="263"/>
                  </a:lnTo>
                  <a:lnTo>
                    <a:pt x="234" y="253"/>
                  </a:lnTo>
                  <a:lnTo>
                    <a:pt x="245" y="244"/>
                  </a:lnTo>
                  <a:lnTo>
                    <a:pt x="254" y="235"/>
                  </a:lnTo>
                  <a:lnTo>
                    <a:pt x="261" y="223"/>
                  </a:lnTo>
                  <a:lnTo>
                    <a:pt x="269" y="212"/>
                  </a:lnTo>
                  <a:lnTo>
                    <a:pt x="276" y="199"/>
                  </a:lnTo>
                  <a:lnTo>
                    <a:pt x="280" y="186"/>
                  </a:lnTo>
                  <a:lnTo>
                    <a:pt x="283" y="172"/>
                  </a:lnTo>
                  <a:lnTo>
                    <a:pt x="285" y="157"/>
                  </a:lnTo>
                  <a:lnTo>
                    <a:pt x="287" y="143"/>
                  </a:lnTo>
                  <a:lnTo>
                    <a:pt x="287" y="143"/>
                  </a:lnTo>
                  <a:lnTo>
                    <a:pt x="285" y="128"/>
                  </a:lnTo>
                  <a:lnTo>
                    <a:pt x="283" y="114"/>
                  </a:lnTo>
                  <a:lnTo>
                    <a:pt x="280" y="101"/>
                  </a:lnTo>
                  <a:lnTo>
                    <a:pt x="276" y="89"/>
                  </a:lnTo>
                  <a:lnTo>
                    <a:pt x="269" y="76"/>
                  </a:lnTo>
                  <a:lnTo>
                    <a:pt x="261" y="63"/>
                  </a:lnTo>
                  <a:lnTo>
                    <a:pt x="254" y="52"/>
                  </a:lnTo>
                  <a:lnTo>
                    <a:pt x="245" y="43"/>
                  </a:lnTo>
                  <a:lnTo>
                    <a:pt x="234" y="32"/>
                  </a:lnTo>
                  <a:lnTo>
                    <a:pt x="223" y="25"/>
                  </a:lnTo>
                  <a:lnTo>
                    <a:pt x="212" y="18"/>
                  </a:lnTo>
                  <a:lnTo>
                    <a:pt x="200" y="12"/>
                  </a:lnTo>
                  <a:lnTo>
                    <a:pt x="185" y="7"/>
                  </a:lnTo>
                  <a:lnTo>
                    <a:pt x="173" y="3"/>
                  </a:lnTo>
                  <a:lnTo>
                    <a:pt x="158" y="1"/>
                  </a:lnTo>
                  <a:lnTo>
                    <a:pt x="144" y="0"/>
                  </a:lnTo>
                  <a:lnTo>
                    <a:pt x="144" y="0"/>
                  </a:lnTo>
                  <a:close/>
                  <a:moveTo>
                    <a:pt x="144" y="252"/>
                  </a:moveTo>
                  <a:lnTo>
                    <a:pt x="144" y="252"/>
                  </a:lnTo>
                  <a:lnTo>
                    <a:pt x="133" y="250"/>
                  </a:lnTo>
                  <a:lnTo>
                    <a:pt x="122" y="248"/>
                  </a:lnTo>
                  <a:lnTo>
                    <a:pt x="102" y="243"/>
                  </a:lnTo>
                  <a:lnTo>
                    <a:pt x="84" y="232"/>
                  </a:lnTo>
                  <a:lnTo>
                    <a:pt x="67" y="219"/>
                  </a:lnTo>
                  <a:lnTo>
                    <a:pt x="55" y="203"/>
                  </a:lnTo>
                  <a:lnTo>
                    <a:pt x="44" y="185"/>
                  </a:lnTo>
                  <a:lnTo>
                    <a:pt x="38" y="165"/>
                  </a:lnTo>
                  <a:lnTo>
                    <a:pt x="37" y="154"/>
                  </a:lnTo>
                  <a:lnTo>
                    <a:pt x="37" y="143"/>
                  </a:lnTo>
                  <a:lnTo>
                    <a:pt x="37" y="143"/>
                  </a:lnTo>
                  <a:lnTo>
                    <a:pt x="37" y="132"/>
                  </a:lnTo>
                  <a:lnTo>
                    <a:pt x="38" y="121"/>
                  </a:lnTo>
                  <a:lnTo>
                    <a:pt x="44" y="101"/>
                  </a:lnTo>
                  <a:lnTo>
                    <a:pt x="55" y="83"/>
                  </a:lnTo>
                  <a:lnTo>
                    <a:pt x="67" y="67"/>
                  </a:lnTo>
                  <a:lnTo>
                    <a:pt x="84" y="54"/>
                  </a:lnTo>
                  <a:lnTo>
                    <a:pt x="102" y="45"/>
                  </a:lnTo>
                  <a:lnTo>
                    <a:pt x="122" y="38"/>
                  </a:lnTo>
                  <a:lnTo>
                    <a:pt x="133" y="36"/>
                  </a:lnTo>
                  <a:lnTo>
                    <a:pt x="144" y="36"/>
                  </a:lnTo>
                  <a:lnTo>
                    <a:pt x="144" y="36"/>
                  </a:lnTo>
                  <a:lnTo>
                    <a:pt x="154" y="36"/>
                  </a:lnTo>
                  <a:lnTo>
                    <a:pt x="165" y="38"/>
                  </a:lnTo>
                  <a:lnTo>
                    <a:pt x="185" y="45"/>
                  </a:lnTo>
                  <a:lnTo>
                    <a:pt x="203" y="54"/>
                  </a:lnTo>
                  <a:lnTo>
                    <a:pt x="220" y="67"/>
                  </a:lnTo>
                  <a:lnTo>
                    <a:pt x="232" y="83"/>
                  </a:lnTo>
                  <a:lnTo>
                    <a:pt x="241" y="101"/>
                  </a:lnTo>
                  <a:lnTo>
                    <a:pt x="249" y="121"/>
                  </a:lnTo>
                  <a:lnTo>
                    <a:pt x="251" y="132"/>
                  </a:lnTo>
                  <a:lnTo>
                    <a:pt x="251" y="143"/>
                  </a:lnTo>
                  <a:lnTo>
                    <a:pt x="251" y="143"/>
                  </a:lnTo>
                  <a:lnTo>
                    <a:pt x="251" y="154"/>
                  </a:lnTo>
                  <a:lnTo>
                    <a:pt x="249" y="165"/>
                  </a:lnTo>
                  <a:lnTo>
                    <a:pt x="241" y="185"/>
                  </a:lnTo>
                  <a:lnTo>
                    <a:pt x="232" y="203"/>
                  </a:lnTo>
                  <a:lnTo>
                    <a:pt x="220" y="219"/>
                  </a:lnTo>
                  <a:lnTo>
                    <a:pt x="203" y="232"/>
                  </a:lnTo>
                  <a:lnTo>
                    <a:pt x="185" y="243"/>
                  </a:lnTo>
                  <a:lnTo>
                    <a:pt x="165" y="248"/>
                  </a:lnTo>
                  <a:lnTo>
                    <a:pt x="154" y="250"/>
                  </a:lnTo>
                  <a:lnTo>
                    <a:pt x="144" y="252"/>
                  </a:lnTo>
                  <a:lnTo>
                    <a:pt x="144" y="252"/>
                  </a:lnTo>
                  <a:close/>
                  <a:moveTo>
                    <a:pt x="232" y="143"/>
                  </a:moveTo>
                  <a:lnTo>
                    <a:pt x="232" y="143"/>
                  </a:lnTo>
                  <a:lnTo>
                    <a:pt x="231" y="150"/>
                  </a:lnTo>
                  <a:lnTo>
                    <a:pt x="227" y="156"/>
                  </a:lnTo>
                  <a:lnTo>
                    <a:pt x="222" y="159"/>
                  </a:lnTo>
                  <a:lnTo>
                    <a:pt x="214" y="161"/>
                  </a:lnTo>
                  <a:lnTo>
                    <a:pt x="144" y="161"/>
                  </a:lnTo>
                  <a:lnTo>
                    <a:pt x="144" y="161"/>
                  </a:lnTo>
                  <a:lnTo>
                    <a:pt x="136" y="159"/>
                  </a:lnTo>
                  <a:lnTo>
                    <a:pt x="131" y="156"/>
                  </a:lnTo>
                  <a:lnTo>
                    <a:pt x="127" y="150"/>
                  </a:lnTo>
                  <a:lnTo>
                    <a:pt x="125" y="143"/>
                  </a:lnTo>
                  <a:lnTo>
                    <a:pt x="125" y="72"/>
                  </a:lnTo>
                  <a:lnTo>
                    <a:pt x="125" y="72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6" y="56"/>
                  </a:lnTo>
                  <a:lnTo>
                    <a:pt x="144" y="54"/>
                  </a:lnTo>
                  <a:lnTo>
                    <a:pt x="144" y="54"/>
                  </a:lnTo>
                  <a:lnTo>
                    <a:pt x="151" y="56"/>
                  </a:lnTo>
                  <a:lnTo>
                    <a:pt x="156" y="60"/>
                  </a:lnTo>
                  <a:lnTo>
                    <a:pt x="160" y="65"/>
                  </a:lnTo>
                  <a:lnTo>
                    <a:pt x="162" y="72"/>
                  </a:lnTo>
                  <a:lnTo>
                    <a:pt x="162" y="125"/>
                  </a:lnTo>
                  <a:lnTo>
                    <a:pt x="214" y="125"/>
                  </a:lnTo>
                  <a:lnTo>
                    <a:pt x="214" y="125"/>
                  </a:lnTo>
                  <a:lnTo>
                    <a:pt x="222" y="127"/>
                  </a:lnTo>
                  <a:lnTo>
                    <a:pt x="227" y="130"/>
                  </a:lnTo>
                  <a:lnTo>
                    <a:pt x="231" y="136"/>
                  </a:lnTo>
                  <a:lnTo>
                    <a:pt x="232" y="143"/>
                  </a:lnTo>
                  <a:lnTo>
                    <a:pt x="232" y="14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221737" y="3808213"/>
            <a:ext cx="1666875" cy="1666875"/>
            <a:chOff x="7221737" y="3808213"/>
            <a:chExt cx="1666875" cy="1666875"/>
          </a:xfrm>
        </p:grpSpPr>
        <p:sp>
          <p:nvSpPr>
            <p:cNvPr id="13" name="Rounded Rectangle 12"/>
            <p:cNvSpPr/>
            <p:nvPr/>
          </p:nvSpPr>
          <p:spPr>
            <a:xfrm>
              <a:off x="7221737" y="3808213"/>
              <a:ext cx="1666875" cy="166687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Freeform 95"/>
            <p:cNvSpPr>
              <a:spLocks noEditPoints="1"/>
            </p:cNvSpPr>
            <p:nvPr/>
          </p:nvSpPr>
          <p:spPr bwMode="auto">
            <a:xfrm>
              <a:off x="7693526" y="4321898"/>
              <a:ext cx="723297" cy="639505"/>
            </a:xfrm>
            <a:custGeom>
              <a:avLst/>
              <a:gdLst/>
              <a:ahLst/>
              <a:cxnLst>
                <a:cxn ang="0">
                  <a:pos x="296" y="7"/>
                </a:cxn>
                <a:cxn ang="0">
                  <a:pos x="285" y="5"/>
                </a:cxn>
                <a:cxn ang="0">
                  <a:pos x="279" y="11"/>
                </a:cxn>
                <a:cxn ang="0">
                  <a:pos x="276" y="16"/>
                </a:cxn>
                <a:cxn ang="0">
                  <a:pos x="196" y="94"/>
                </a:cxn>
                <a:cxn ang="0">
                  <a:pos x="192" y="112"/>
                </a:cxn>
                <a:cxn ang="0">
                  <a:pos x="200" y="121"/>
                </a:cxn>
                <a:cxn ang="0">
                  <a:pos x="129" y="83"/>
                </a:cxn>
                <a:cxn ang="0">
                  <a:pos x="131" y="58"/>
                </a:cxn>
                <a:cxn ang="0">
                  <a:pos x="124" y="33"/>
                </a:cxn>
                <a:cxn ang="0">
                  <a:pos x="113" y="18"/>
                </a:cxn>
                <a:cxn ang="0">
                  <a:pos x="91" y="4"/>
                </a:cxn>
                <a:cxn ang="0">
                  <a:pos x="66" y="0"/>
                </a:cxn>
                <a:cxn ang="0">
                  <a:pos x="86" y="40"/>
                </a:cxn>
                <a:cxn ang="0">
                  <a:pos x="2" y="49"/>
                </a:cxn>
                <a:cxn ang="0">
                  <a:pos x="0" y="65"/>
                </a:cxn>
                <a:cxn ang="0">
                  <a:pos x="4" y="91"/>
                </a:cxn>
                <a:cxn ang="0">
                  <a:pos x="18" y="112"/>
                </a:cxn>
                <a:cxn ang="0">
                  <a:pos x="35" y="123"/>
                </a:cxn>
                <a:cxn ang="0">
                  <a:pos x="60" y="131"/>
                </a:cxn>
                <a:cxn ang="0">
                  <a:pos x="86" y="129"/>
                </a:cxn>
                <a:cxn ang="0">
                  <a:pos x="89" y="234"/>
                </a:cxn>
                <a:cxn ang="0">
                  <a:pos x="47" y="281"/>
                </a:cxn>
                <a:cxn ang="0">
                  <a:pos x="104" y="248"/>
                </a:cxn>
                <a:cxn ang="0">
                  <a:pos x="240" y="281"/>
                </a:cxn>
                <a:cxn ang="0">
                  <a:pos x="250" y="288"/>
                </a:cxn>
                <a:cxn ang="0">
                  <a:pos x="261" y="290"/>
                </a:cxn>
                <a:cxn ang="0">
                  <a:pos x="278" y="285"/>
                </a:cxn>
                <a:cxn ang="0">
                  <a:pos x="287" y="277"/>
                </a:cxn>
                <a:cxn ang="0">
                  <a:pos x="292" y="259"/>
                </a:cxn>
                <a:cxn ang="0">
                  <a:pos x="287" y="243"/>
                </a:cxn>
                <a:cxn ang="0">
                  <a:pos x="212" y="134"/>
                </a:cxn>
                <a:cxn ang="0">
                  <a:pos x="229" y="136"/>
                </a:cxn>
                <a:cxn ang="0">
                  <a:pos x="314" y="60"/>
                </a:cxn>
                <a:cxn ang="0">
                  <a:pos x="316" y="56"/>
                </a:cxn>
                <a:cxn ang="0">
                  <a:pos x="321" y="53"/>
                </a:cxn>
                <a:cxn ang="0">
                  <a:pos x="328" y="47"/>
                </a:cxn>
                <a:cxn ang="0">
                  <a:pos x="325" y="36"/>
                </a:cxn>
                <a:cxn ang="0">
                  <a:pos x="263" y="252"/>
                </a:cxn>
                <a:cxn ang="0">
                  <a:pos x="276" y="259"/>
                </a:cxn>
                <a:cxn ang="0">
                  <a:pos x="276" y="268"/>
                </a:cxn>
                <a:cxn ang="0">
                  <a:pos x="263" y="276"/>
                </a:cxn>
                <a:cxn ang="0">
                  <a:pos x="256" y="272"/>
                </a:cxn>
                <a:cxn ang="0">
                  <a:pos x="252" y="265"/>
                </a:cxn>
                <a:cxn ang="0">
                  <a:pos x="260" y="254"/>
                </a:cxn>
                <a:cxn ang="0">
                  <a:pos x="221" y="98"/>
                </a:cxn>
                <a:cxn ang="0">
                  <a:pos x="278" y="42"/>
                </a:cxn>
                <a:cxn ang="0">
                  <a:pos x="234" y="111"/>
                </a:cxn>
                <a:cxn ang="0">
                  <a:pos x="240" y="116"/>
                </a:cxn>
              </a:cxnLst>
              <a:rect l="0" t="0" r="r" b="b"/>
              <a:pathLst>
                <a:path w="328" h="290">
                  <a:moveTo>
                    <a:pt x="325" y="36"/>
                  </a:moveTo>
                  <a:lnTo>
                    <a:pt x="296" y="7"/>
                  </a:lnTo>
                  <a:lnTo>
                    <a:pt x="296" y="7"/>
                  </a:lnTo>
                  <a:lnTo>
                    <a:pt x="292" y="5"/>
                  </a:lnTo>
                  <a:lnTo>
                    <a:pt x="289" y="4"/>
                  </a:lnTo>
                  <a:lnTo>
                    <a:pt x="285" y="5"/>
                  </a:lnTo>
                  <a:lnTo>
                    <a:pt x="281" y="7"/>
                  </a:lnTo>
                  <a:lnTo>
                    <a:pt x="281" y="7"/>
                  </a:lnTo>
                  <a:lnTo>
                    <a:pt x="279" y="11"/>
                  </a:lnTo>
                  <a:lnTo>
                    <a:pt x="279" y="16"/>
                  </a:lnTo>
                  <a:lnTo>
                    <a:pt x="279" y="16"/>
                  </a:lnTo>
                  <a:lnTo>
                    <a:pt x="276" y="16"/>
                  </a:lnTo>
                  <a:lnTo>
                    <a:pt x="272" y="18"/>
                  </a:lnTo>
                  <a:lnTo>
                    <a:pt x="272" y="18"/>
                  </a:lnTo>
                  <a:lnTo>
                    <a:pt x="196" y="94"/>
                  </a:lnTo>
                  <a:lnTo>
                    <a:pt x="196" y="94"/>
                  </a:lnTo>
                  <a:lnTo>
                    <a:pt x="196" y="103"/>
                  </a:lnTo>
                  <a:lnTo>
                    <a:pt x="192" y="112"/>
                  </a:lnTo>
                  <a:lnTo>
                    <a:pt x="200" y="121"/>
                  </a:lnTo>
                  <a:lnTo>
                    <a:pt x="200" y="121"/>
                  </a:lnTo>
                  <a:lnTo>
                    <a:pt x="200" y="121"/>
                  </a:lnTo>
                  <a:lnTo>
                    <a:pt x="183" y="138"/>
                  </a:lnTo>
                  <a:lnTo>
                    <a:pt x="129" y="83"/>
                  </a:lnTo>
                  <a:lnTo>
                    <a:pt x="129" y="83"/>
                  </a:lnTo>
                  <a:lnTo>
                    <a:pt x="131" y="74"/>
                  </a:lnTo>
                  <a:lnTo>
                    <a:pt x="131" y="67"/>
                  </a:lnTo>
                  <a:lnTo>
                    <a:pt x="131" y="58"/>
                  </a:lnTo>
                  <a:lnTo>
                    <a:pt x="129" y="49"/>
                  </a:lnTo>
                  <a:lnTo>
                    <a:pt x="127" y="42"/>
                  </a:lnTo>
                  <a:lnTo>
                    <a:pt x="124" y="33"/>
                  </a:lnTo>
                  <a:lnTo>
                    <a:pt x="118" y="25"/>
                  </a:lnTo>
                  <a:lnTo>
                    <a:pt x="113" y="18"/>
                  </a:lnTo>
                  <a:lnTo>
                    <a:pt x="113" y="18"/>
                  </a:lnTo>
                  <a:lnTo>
                    <a:pt x="105" y="13"/>
                  </a:lnTo>
                  <a:lnTo>
                    <a:pt x="98" y="9"/>
                  </a:lnTo>
                  <a:lnTo>
                    <a:pt x="91" y="4"/>
                  </a:lnTo>
                  <a:lnTo>
                    <a:pt x="82" y="2"/>
                  </a:lnTo>
                  <a:lnTo>
                    <a:pt x="73" y="0"/>
                  </a:lnTo>
                  <a:lnTo>
                    <a:pt x="66" y="0"/>
                  </a:lnTo>
                  <a:lnTo>
                    <a:pt x="57" y="0"/>
                  </a:lnTo>
                  <a:lnTo>
                    <a:pt x="47" y="2"/>
                  </a:lnTo>
                  <a:lnTo>
                    <a:pt x="86" y="40"/>
                  </a:lnTo>
                  <a:lnTo>
                    <a:pt x="76" y="76"/>
                  </a:lnTo>
                  <a:lnTo>
                    <a:pt x="38" y="85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0" y="56"/>
                  </a:lnTo>
                  <a:lnTo>
                    <a:pt x="0" y="65"/>
                  </a:lnTo>
                  <a:lnTo>
                    <a:pt x="0" y="74"/>
                  </a:lnTo>
                  <a:lnTo>
                    <a:pt x="2" y="82"/>
                  </a:lnTo>
                  <a:lnTo>
                    <a:pt x="4" y="91"/>
                  </a:lnTo>
                  <a:lnTo>
                    <a:pt x="8" y="98"/>
                  </a:lnTo>
                  <a:lnTo>
                    <a:pt x="13" y="105"/>
                  </a:lnTo>
                  <a:lnTo>
                    <a:pt x="18" y="112"/>
                  </a:lnTo>
                  <a:lnTo>
                    <a:pt x="18" y="112"/>
                  </a:lnTo>
                  <a:lnTo>
                    <a:pt x="26" y="118"/>
                  </a:lnTo>
                  <a:lnTo>
                    <a:pt x="35" y="123"/>
                  </a:lnTo>
                  <a:lnTo>
                    <a:pt x="42" y="127"/>
                  </a:lnTo>
                  <a:lnTo>
                    <a:pt x="51" y="129"/>
                  </a:lnTo>
                  <a:lnTo>
                    <a:pt x="60" y="131"/>
                  </a:lnTo>
                  <a:lnTo>
                    <a:pt x="69" y="131"/>
                  </a:lnTo>
                  <a:lnTo>
                    <a:pt x="76" y="131"/>
                  </a:lnTo>
                  <a:lnTo>
                    <a:pt x="86" y="129"/>
                  </a:lnTo>
                  <a:lnTo>
                    <a:pt x="86" y="129"/>
                  </a:lnTo>
                  <a:lnTo>
                    <a:pt x="140" y="181"/>
                  </a:lnTo>
                  <a:lnTo>
                    <a:pt x="89" y="234"/>
                  </a:lnTo>
                  <a:lnTo>
                    <a:pt x="86" y="230"/>
                  </a:lnTo>
                  <a:lnTo>
                    <a:pt x="71" y="243"/>
                  </a:lnTo>
                  <a:lnTo>
                    <a:pt x="47" y="281"/>
                  </a:lnTo>
                  <a:lnTo>
                    <a:pt x="53" y="286"/>
                  </a:lnTo>
                  <a:lnTo>
                    <a:pt x="91" y="263"/>
                  </a:lnTo>
                  <a:lnTo>
                    <a:pt x="104" y="248"/>
                  </a:lnTo>
                  <a:lnTo>
                    <a:pt x="100" y="245"/>
                  </a:lnTo>
                  <a:lnTo>
                    <a:pt x="153" y="194"/>
                  </a:lnTo>
                  <a:lnTo>
                    <a:pt x="240" y="281"/>
                  </a:lnTo>
                  <a:lnTo>
                    <a:pt x="240" y="281"/>
                  </a:lnTo>
                  <a:lnTo>
                    <a:pt x="245" y="285"/>
                  </a:lnTo>
                  <a:lnTo>
                    <a:pt x="250" y="288"/>
                  </a:lnTo>
                  <a:lnTo>
                    <a:pt x="256" y="290"/>
                  </a:lnTo>
                  <a:lnTo>
                    <a:pt x="261" y="290"/>
                  </a:lnTo>
                  <a:lnTo>
                    <a:pt x="261" y="290"/>
                  </a:lnTo>
                  <a:lnTo>
                    <a:pt x="267" y="290"/>
                  </a:lnTo>
                  <a:lnTo>
                    <a:pt x="272" y="288"/>
                  </a:lnTo>
                  <a:lnTo>
                    <a:pt x="278" y="285"/>
                  </a:lnTo>
                  <a:lnTo>
                    <a:pt x="283" y="281"/>
                  </a:lnTo>
                  <a:lnTo>
                    <a:pt x="283" y="281"/>
                  </a:lnTo>
                  <a:lnTo>
                    <a:pt x="287" y="277"/>
                  </a:lnTo>
                  <a:lnTo>
                    <a:pt x="290" y="272"/>
                  </a:lnTo>
                  <a:lnTo>
                    <a:pt x="292" y="265"/>
                  </a:lnTo>
                  <a:lnTo>
                    <a:pt x="292" y="259"/>
                  </a:lnTo>
                  <a:lnTo>
                    <a:pt x="292" y="254"/>
                  </a:lnTo>
                  <a:lnTo>
                    <a:pt x="290" y="248"/>
                  </a:lnTo>
                  <a:lnTo>
                    <a:pt x="287" y="243"/>
                  </a:lnTo>
                  <a:lnTo>
                    <a:pt x="283" y="237"/>
                  </a:lnTo>
                  <a:lnTo>
                    <a:pt x="196" y="150"/>
                  </a:lnTo>
                  <a:lnTo>
                    <a:pt x="212" y="134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9" y="136"/>
                  </a:lnTo>
                  <a:lnTo>
                    <a:pt x="240" y="136"/>
                  </a:lnTo>
                  <a:lnTo>
                    <a:pt x="314" y="62"/>
                  </a:lnTo>
                  <a:lnTo>
                    <a:pt x="314" y="60"/>
                  </a:lnTo>
                  <a:lnTo>
                    <a:pt x="314" y="60"/>
                  </a:lnTo>
                  <a:lnTo>
                    <a:pt x="314" y="60"/>
                  </a:lnTo>
                  <a:lnTo>
                    <a:pt x="316" y="56"/>
                  </a:lnTo>
                  <a:lnTo>
                    <a:pt x="318" y="54"/>
                  </a:lnTo>
                  <a:lnTo>
                    <a:pt x="318" y="54"/>
                  </a:lnTo>
                  <a:lnTo>
                    <a:pt x="321" y="53"/>
                  </a:lnTo>
                  <a:lnTo>
                    <a:pt x="325" y="51"/>
                  </a:lnTo>
                  <a:lnTo>
                    <a:pt x="325" y="51"/>
                  </a:lnTo>
                  <a:lnTo>
                    <a:pt x="328" y="47"/>
                  </a:lnTo>
                  <a:lnTo>
                    <a:pt x="328" y="44"/>
                  </a:lnTo>
                  <a:lnTo>
                    <a:pt x="328" y="40"/>
                  </a:lnTo>
                  <a:lnTo>
                    <a:pt x="325" y="36"/>
                  </a:lnTo>
                  <a:lnTo>
                    <a:pt x="325" y="36"/>
                  </a:lnTo>
                  <a:close/>
                  <a:moveTo>
                    <a:pt x="263" y="252"/>
                  </a:moveTo>
                  <a:lnTo>
                    <a:pt x="263" y="252"/>
                  </a:lnTo>
                  <a:lnTo>
                    <a:pt x="269" y="254"/>
                  </a:lnTo>
                  <a:lnTo>
                    <a:pt x="272" y="256"/>
                  </a:lnTo>
                  <a:lnTo>
                    <a:pt x="276" y="259"/>
                  </a:lnTo>
                  <a:lnTo>
                    <a:pt x="276" y="265"/>
                  </a:lnTo>
                  <a:lnTo>
                    <a:pt x="276" y="265"/>
                  </a:lnTo>
                  <a:lnTo>
                    <a:pt x="276" y="268"/>
                  </a:lnTo>
                  <a:lnTo>
                    <a:pt x="272" y="272"/>
                  </a:lnTo>
                  <a:lnTo>
                    <a:pt x="269" y="276"/>
                  </a:lnTo>
                  <a:lnTo>
                    <a:pt x="263" y="276"/>
                  </a:lnTo>
                  <a:lnTo>
                    <a:pt x="263" y="276"/>
                  </a:lnTo>
                  <a:lnTo>
                    <a:pt x="260" y="276"/>
                  </a:lnTo>
                  <a:lnTo>
                    <a:pt x="256" y="272"/>
                  </a:lnTo>
                  <a:lnTo>
                    <a:pt x="252" y="268"/>
                  </a:lnTo>
                  <a:lnTo>
                    <a:pt x="252" y="265"/>
                  </a:lnTo>
                  <a:lnTo>
                    <a:pt x="252" y="265"/>
                  </a:lnTo>
                  <a:lnTo>
                    <a:pt x="252" y="259"/>
                  </a:lnTo>
                  <a:lnTo>
                    <a:pt x="256" y="256"/>
                  </a:lnTo>
                  <a:lnTo>
                    <a:pt x="260" y="254"/>
                  </a:lnTo>
                  <a:lnTo>
                    <a:pt x="263" y="252"/>
                  </a:lnTo>
                  <a:lnTo>
                    <a:pt x="263" y="252"/>
                  </a:lnTo>
                  <a:close/>
                  <a:moveTo>
                    <a:pt x="221" y="98"/>
                  </a:moveTo>
                  <a:lnTo>
                    <a:pt x="216" y="92"/>
                  </a:lnTo>
                  <a:lnTo>
                    <a:pt x="272" y="36"/>
                  </a:lnTo>
                  <a:lnTo>
                    <a:pt x="278" y="42"/>
                  </a:lnTo>
                  <a:lnTo>
                    <a:pt x="221" y="98"/>
                  </a:lnTo>
                  <a:close/>
                  <a:moveTo>
                    <a:pt x="240" y="116"/>
                  </a:moveTo>
                  <a:lnTo>
                    <a:pt x="234" y="111"/>
                  </a:lnTo>
                  <a:lnTo>
                    <a:pt x="290" y="54"/>
                  </a:lnTo>
                  <a:lnTo>
                    <a:pt x="296" y="60"/>
                  </a:lnTo>
                  <a:lnTo>
                    <a:pt x="240" y="1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180316" y="3808213"/>
            <a:ext cx="1666875" cy="1666875"/>
            <a:chOff x="9180316" y="3808213"/>
            <a:chExt cx="1666875" cy="1666875"/>
          </a:xfrm>
        </p:grpSpPr>
        <p:sp>
          <p:nvSpPr>
            <p:cNvPr id="11" name="Rounded Rectangle 10"/>
            <p:cNvSpPr/>
            <p:nvPr/>
          </p:nvSpPr>
          <p:spPr>
            <a:xfrm>
              <a:off x="9180316" y="3808213"/>
              <a:ext cx="1666875" cy="1666875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Freeform 15"/>
            <p:cNvSpPr>
              <a:spLocks noEditPoints="1"/>
            </p:cNvSpPr>
            <p:nvPr/>
          </p:nvSpPr>
          <p:spPr bwMode="auto">
            <a:xfrm>
              <a:off x="9700393" y="4328650"/>
              <a:ext cx="626721" cy="626000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221737" y="1849635"/>
            <a:ext cx="1666875" cy="1666875"/>
            <a:chOff x="7221737" y="1849635"/>
            <a:chExt cx="1666875" cy="1666875"/>
          </a:xfrm>
        </p:grpSpPr>
        <p:sp>
          <p:nvSpPr>
            <p:cNvPr id="17" name="Rounded Rectangle 16"/>
            <p:cNvSpPr/>
            <p:nvPr/>
          </p:nvSpPr>
          <p:spPr>
            <a:xfrm>
              <a:off x="7221737" y="1849635"/>
              <a:ext cx="1666875" cy="16668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grpSp>
          <p:nvGrpSpPr>
            <p:cNvPr id="34" name="Group 85"/>
            <p:cNvGrpSpPr/>
            <p:nvPr/>
          </p:nvGrpSpPr>
          <p:grpSpPr>
            <a:xfrm>
              <a:off x="7788158" y="2328219"/>
              <a:ext cx="534032" cy="709706"/>
              <a:chOff x="5575100" y="3734191"/>
              <a:chExt cx="315602" cy="419419"/>
            </a:xfrm>
            <a:solidFill>
              <a:schemeClr val="bg1"/>
            </a:solidFill>
          </p:grpSpPr>
          <p:sp>
            <p:nvSpPr>
              <p:cNvPr id="35" name="Freeform 108"/>
              <p:cNvSpPr>
                <a:spLocks noEditPoints="1"/>
              </p:cNvSpPr>
              <p:nvPr/>
            </p:nvSpPr>
            <p:spPr bwMode="auto">
              <a:xfrm>
                <a:off x="5575100" y="3734191"/>
                <a:ext cx="315602" cy="419419"/>
              </a:xfrm>
              <a:custGeom>
                <a:avLst/>
                <a:gdLst/>
                <a:ahLst/>
                <a:cxnLst>
                  <a:cxn ang="0">
                    <a:pos x="136" y="2"/>
                  </a:cxn>
                  <a:cxn ang="0">
                    <a:pos x="92" y="13"/>
                  </a:cxn>
                  <a:cxn ang="0">
                    <a:pos x="56" y="35"/>
                  </a:cxn>
                  <a:cxn ang="0">
                    <a:pos x="25" y="67"/>
                  </a:cxn>
                  <a:cxn ang="0">
                    <a:pos x="7" y="107"/>
                  </a:cxn>
                  <a:cxn ang="0">
                    <a:pos x="0" y="153"/>
                  </a:cxn>
                  <a:cxn ang="0">
                    <a:pos x="5" y="187"/>
                  </a:cxn>
                  <a:cxn ang="0">
                    <a:pos x="25" y="236"/>
                  </a:cxn>
                  <a:cxn ang="0">
                    <a:pos x="63" y="274"/>
                  </a:cxn>
                  <a:cxn ang="0">
                    <a:pos x="69" y="278"/>
                  </a:cxn>
                  <a:cxn ang="0">
                    <a:pos x="76" y="301"/>
                  </a:cxn>
                  <a:cxn ang="0">
                    <a:pos x="76" y="354"/>
                  </a:cxn>
                  <a:cxn ang="0">
                    <a:pos x="83" y="372"/>
                  </a:cxn>
                  <a:cxn ang="0">
                    <a:pos x="140" y="401"/>
                  </a:cxn>
                  <a:cxn ang="0">
                    <a:pos x="150" y="405"/>
                  </a:cxn>
                  <a:cxn ang="0">
                    <a:pos x="214" y="376"/>
                  </a:cxn>
                  <a:cxn ang="0">
                    <a:pos x="225" y="367"/>
                  </a:cxn>
                  <a:cxn ang="0">
                    <a:pos x="228" y="303"/>
                  </a:cxn>
                  <a:cxn ang="0">
                    <a:pos x="230" y="289"/>
                  </a:cxn>
                  <a:cxn ang="0">
                    <a:pos x="243" y="270"/>
                  </a:cxn>
                  <a:cxn ang="0">
                    <a:pos x="261" y="256"/>
                  </a:cxn>
                  <a:cxn ang="0">
                    <a:pos x="288" y="216"/>
                  </a:cxn>
                  <a:cxn ang="0">
                    <a:pos x="301" y="169"/>
                  </a:cxn>
                  <a:cxn ang="0">
                    <a:pos x="301" y="136"/>
                  </a:cxn>
                  <a:cxn ang="0">
                    <a:pos x="290" y="93"/>
                  </a:cxn>
                  <a:cxn ang="0">
                    <a:pos x="268" y="57"/>
                  </a:cxn>
                  <a:cxn ang="0">
                    <a:pos x="236" y="28"/>
                  </a:cxn>
                  <a:cxn ang="0">
                    <a:pos x="196" y="8"/>
                  </a:cxn>
                  <a:cxn ang="0">
                    <a:pos x="150" y="0"/>
                  </a:cxn>
                  <a:cxn ang="0">
                    <a:pos x="100" y="354"/>
                  </a:cxn>
                  <a:cxn ang="0">
                    <a:pos x="203" y="303"/>
                  </a:cxn>
                  <a:cxn ang="0">
                    <a:pos x="100" y="303"/>
                  </a:cxn>
                  <a:cxn ang="0">
                    <a:pos x="203" y="303"/>
                  </a:cxn>
                  <a:cxn ang="0">
                    <a:pos x="230" y="249"/>
                  </a:cxn>
                  <a:cxn ang="0">
                    <a:pos x="210" y="270"/>
                  </a:cxn>
                  <a:cxn ang="0">
                    <a:pos x="96" y="278"/>
                  </a:cxn>
                  <a:cxn ang="0">
                    <a:pos x="85" y="260"/>
                  </a:cxn>
                  <a:cxn ang="0">
                    <a:pos x="67" y="245"/>
                  </a:cxn>
                  <a:cxn ang="0">
                    <a:pos x="40" y="211"/>
                  </a:cxn>
                  <a:cxn ang="0">
                    <a:pos x="27" y="167"/>
                  </a:cxn>
                  <a:cxn ang="0">
                    <a:pos x="25" y="140"/>
                  </a:cxn>
                  <a:cxn ang="0">
                    <a:pos x="36" y="104"/>
                  </a:cxn>
                  <a:cxn ang="0">
                    <a:pos x="54" y="71"/>
                  </a:cxn>
                  <a:cxn ang="0">
                    <a:pos x="82" y="47"/>
                  </a:cxn>
                  <a:cxn ang="0">
                    <a:pos x="114" y="31"/>
                  </a:cxn>
                  <a:cxn ang="0">
                    <a:pos x="150" y="26"/>
                  </a:cxn>
                  <a:cxn ang="0">
                    <a:pos x="176" y="29"/>
                  </a:cxn>
                  <a:cxn ang="0">
                    <a:pos x="212" y="42"/>
                  </a:cxn>
                  <a:cxn ang="0">
                    <a:pos x="239" y="64"/>
                  </a:cxn>
                  <a:cxn ang="0">
                    <a:pos x="261" y="93"/>
                  </a:cxn>
                  <a:cxn ang="0">
                    <a:pos x="274" y="127"/>
                  </a:cxn>
                  <a:cxn ang="0">
                    <a:pos x="277" y="153"/>
                  </a:cxn>
                  <a:cxn ang="0">
                    <a:pos x="270" y="192"/>
                  </a:cxn>
                  <a:cxn ang="0">
                    <a:pos x="250" y="229"/>
                  </a:cxn>
                  <a:cxn ang="0">
                    <a:pos x="232" y="249"/>
                  </a:cxn>
                </a:cxnLst>
                <a:rect l="0" t="0" r="r" b="b"/>
                <a:pathLst>
                  <a:path w="303" h="405">
                    <a:moveTo>
                      <a:pt x="150" y="0"/>
                    </a:moveTo>
                    <a:lnTo>
                      <a:pt x="150" y="0"/>
                    </a:lnTo>
                    <a:lnTo>
                      <a:pt x="136" y="2"/>
                    </a:lnTo>
                    <a:lnTo>
                      <a:pt x="121" y="4"/>
                    </a:lnTo>
                    <a:lnTo>
                      <a:pt x="107" y="8"/>
                    </a:lnTo>
                    <a:lnTo>
                      <a:pt x="92" y="13"/>
                    </a:lnTo>
                    <a:lnTo>
                      <a:pt x="80" y="18"/>
                    </a:lnTo>
                    <a:lnTo>
                      <a:pt x="67" y="28"/>
                    </a:lnTo>
                    <a:lnTo>
                      <a:pt x="56" y="35"/>
                    </a:lnTo>
                    <a:lnTo>
                      <a:pt x="45" y="46"/>
                    </a:lnTo>
                    <a:lnTo>
                      <a:pt x="34" y="57"/>
                    </a:lnTo>
                    <a:lnTo>
                      <a:pt x="25" y="67"/>
                    </a:lnTo>
                    <a:lnTo>
                      <a:pt x="18" y="80"/>
                    </a:lnTo>
                    <a:lnTo>
                      <a:pt x="13" y="93"/>
                    </a:lnTo>
                    <a:lnTo>
                      <a:pt x="7" y="107"/>
                    </a:lnTo>
                    <a:lnTo>
                      <a:pt x="4" y="122"/>
                    </a:lnTo>
                    <a:lnTo>
                      <a:pt x="2" y="136"/>
                    </a:lnTo>
                    <a:lnTo>
                      <a:pt x="0" y="153"/>
                    </a:lnTo>
                    <a:lnTo>
                      <a:pt x="0" y="153"/>
                    </a:lnTo>
                    <a:lnTo>
                      <a:pt x="2" y="171"/>
                    </a:lnTo>
                    <a:lnTo>
                      <a:pt x="5" y="187"/>
                    </a:lnTo>
                    <a:lnTo>
                      <a:pt x="9" y="205"/>
                    </a:lnTo>
                    <a:lnTo>
                      <a:pt x="16" y="221"/>
                    </a:lnTo>
                    <a:lnTo>
                      <a:pt x="25" y="236"/>
                    </a:lnTo>
                    <a:lnTo>
                      <a:pt x="36" y="251"/>
                    </a:lnTo>
                    <a:lnTo>
                      <a:pt x="49" y="263"/>
                    </a:lnTo>
                    <a:lnTo>
                      <a:pt x="63" y="274"/>
                    </a:lnTo>
                    <a:lnTo>
                      <a:pt x="65" y="276"/>
                    </a:lnTo>
                    <a:lnTo>
                      <a:pt x="65" y="276"/>
                    </a:lnTo>
                    <a:lnTo>
                      <a:pt x="69" y="278"/>
                    </a:lnTo>
                    <a:lnTo>
                      <a:pt x="71" y="281"/>
                    </a:lnTo>
                    <a:lnTo>
                      <a:pt x="74" y="290"/>
                    </a:lnTo>
                    <a:lnTo>
                      <a:pt x="76" y="301"/>
                    </a:lnTo>
                    <a:lnTo>
                      <a:pt x="76" y="303"/>
                    </a:lnTo>
                    <a:lnTo>
                      <a:pt x="76" y="354"/>
                    </a:lnTo>
                    <a:lnTo>
                      <a:pt x="76" y="354"/>
                    </a:lnTo>
                    <a:lnTo>
                      <a:pt x="76" y="359"/>
                    </a:lnTo>
                    <a:lnTo>
                      <a:pt x="80" y="367"/>
                    </a:lnTo>
                    <a:lnTo>
                      <a:pt x="83" y="372"/>
                    </a:lnTo>
                    <a:lnTo>
                      <a:pt x="89" y="376"/>
                    </a:lnTo>
                    <a:lnTo>
                      <a:pt x="140" y="401"/>
                    </a:lnTo>
                    <a:lnTo>
                      <a:pt x="140" y="401"/>
                    </a:lnTo>
                    <a:lnTo>
                      <a:pt x="145" y="403"/>
                    </a:lnTo>
                    <a:lnTo>
                      <a:pt x="150" y="405"/>
                    </a:lnTo>
                    <a:lnTo>
                      <a:pt x="150" y="405"/>
                    </a:lnTo>
                    <a:lnTo>
                      <a:pt x="158" y="403"/>
                    </a:lnTo>
                    <a:lnTo>
                      <a:pt x="163" y="401"/>
                    </a:lnTo>
                    <a:lnTo>
                      <a:pt x="214" y="376"/>
                    </a:lnTo>
                    <a:lnTo>
                      <a:pt x="214" y="376"/>
                    </a:lnTo>
                    <a:lnTo>
                      <a:pt x="219" y="372"/>
                    </a:lnTo>
                    <a:lnTo>
                      <a:pt x="225" y="367"/>
                    </a:lnTo>
                    <a:lnTo>
                      <a:pt x="227" y="359"/>
                    </a:lnTo>
                    <a:lnTo>
                      <a:pt x="228" y="354"/>
                    </a:lnTo>
                    <a:lnTo>
                      <a:pt x="228" y="303"/>
                    </a:lnTo>
                    <a:lnTo>
                      <a:pt x="228" y="303"/>
                    </a:lnTo>
                    <a:lnTo>
                      <a:pt x="228" y="296"/>
                    </a:lnTo>
                    <a:lnTo>
                      <a:pt x="230" y="289"/>
                    </a:lnTo>
                    <a:lnTo>
                      <a:pt x="236" y="278"/>
                    </a:lnTo>
                    <a:lnTo>
                      <a:pt x="241" y="272"/>
                    </a:lnTo>
                    <a:lnTo>
                      <a:pt x="243" y="270"/>
                    </a:lnTo>
                    <a:lnTo>
                      <a:pt x="248" y="267"/>
                    </a:lnTo>
                    <a:lnTo>
                      <a:pt x="248" y="267"/>
                    </a:lnTo>
                    <a:lnTo>
                      <a:pt x="261" y="256"/>
                    </a:lnTo>
                    <a:lnTo>
                      <a:pt x="272" y="243"/>
                    </a:lnTo>
                    <a:lnTo>
                      <a:pt x="281" y="231"/>
                    </a:lnTo>
                    <a:lnTo>
                      <a:pt x="288" y="216"/>
                    </a:lnTo>
                    <a:lnTo>
                      <a:pt x="294" y="200"/>
                    </a:lnTo>
                    <a:lnTo>
                      <a:pt x="299" y="185"/>
                    </a:lnTo>
                    <a:lnTo>
                      <a:pt x="301" y="169"/>
                    </a:lnTo>
                    <a:lnTo>
                      <a:pt x="303" y="153"/>
                    </a:lnTo>
                    <a:lnTo>
                      <a:pt x="303" y="153"/>
                    </a:lnTo>
                    <a:lnTo>
                      <a:pt x="301" y="136"/>
                    </a:lnTo>
                    <a:lnTo>
                      <a:pt x="299" y="122"/>
                    </a:lnTo>
                    <a:lnTo>
                      <a:pt x="295" y="107"/>
                    </a:lnTo>
                    <a:lnTo>
                      <a:pt x="290" y="93"/>
                    </a:lnTo>
                    <a:lnTo>
                      <a:pt x="285" y="80"/>
                    </a:lnTo>
                    <a:lnTo>
                      <a:pt x="275" y="67"/>
                    </a:lnTo>
                    <a:lnTo>
                      <a:pt x="268" y="57"/>
                    </a:lnTo>
                    <a:lnTo>
                      <a:pt x="257" y="46"/>
                    </a:lnTo>
                    <a:lnTo>
                      <a:pt x="246" y="35"/>
                    </a:lnTo>
                    <a:lnTo>
                      <a:pt x="236" y="28"/>
                    </a:lnTo>
                    <a:lnTo>
                      <a:pt x="223" y="18"/>
                    </a:lnTo>
                    <a:lnTo>
                      <a:pt x="210" y="13"/>
                    </a:lnTo>
                    <a:lnTo>
                      <a:pt x="196" y="8"/>
                    </a:lnTo>
                    <a:lnTo>
                      <a:pt x="181" y="4"/>
                    </a:lnTo>
                    <a:lnTo>
                      <a:pt x="167" y="2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379"/>
                    </a:moveTo>
                    <a:lnTo>
                      <a:pt x="100" y="354"/>
                    </a:lnTo>
                    <a:lnTo>
                      <a:pt x="203" y="354"/>
                    </a:lnTo>
                    <a:lnTo>
                      <a:pt x="150" y="379"/>
                    </a:lnTo>
                    <a:close/>
                    <a:moveTo>
                      <a:pt x="203" y="303"/>
                    </a:moveTo>
                    <a:lnTo>
                      <a:pt x="203" y="328"/>
                    </a:lnTo>
                    <a:lnTo>
                      <a:pt x="100" y="328"/>
                    </a:lnTo>
                    <a:lnTo>
                      <a:pt x="100" y="303"/>
                    </a:lnTo>
                    <a:lnTo>
                      <a:pt x="100" y="303"/>
                    </a:lnTo>
                    <a:lnTo>
                      <a:pt x="203" y="303"/>
                    </a:lnTo>
                    <a:lnTo>
                      <a:pt x="203" y="303"/>
                    </a:lnTo>
                    <a:close/>
                    <a:moveTo>
                      <a:pt x="232" y="249"/>
                    </a:moveTo>
                    <a:lnTo>
                      <a:pt x="232" y="249"/>
                    </a:lnTo>
                    <a:lnTo>
                      <a:pt x="230" y="249"/>
                    </a:lnTo>
                    <a:lnTo>
                      <a:pt x="223" y="254"/>
                    </a:lnTo>
                    <a:lnTo>
                      <a:pt x="214" y="263"/>
                    </a:lnTo>
                    <a:lnTo>
                      <a:pt x="210" y="270"/>
                    </a:lnTo>
                    <a:lnTo>
                      <a:pt x="207" y="278"/>
                    </a:lnTo>
                    <a:lnTo>
                      <a:pt x="96" y="278"/>
                    </a:lnTo>
                    <a:lnTo>
                      <a:pt x="96" y="278"/>
                    </a:lnTo>
                    <a:lnTo>
                      <a:pt x="94" y="270"/>
                    </a:lnTo>
                    <a:lnTo>
                      <a:pt x="91" y="265"/>
                    </a:lnTo>
                    <a:lnTo>
                      <a:pt x="85" y="260"/>
                    </a:lnTo>
                    <a:lnTo>
                      <a:pt x="78" y="254"/>
                    </a:lnTo>
                    <a:lnTo>
                      <a:pt x="78" y="254"/>
                    </a:lnTo>
                    <a:lnTo>
                      <a:pt x="67" y="245"/>
                    </a:lnTo>
                    <a:lnTo>
                      <a:pt x="56" y="234"/>
                    </a:lnTo>
                    <a:lnTo>
                      <a:pt x="47" y="223"/>
                    </a:lnTo>
                    <a:lnTo>
                      <a:pt x="40" y="211"/>
                    </a:lnTo>
                    <a:lnTo>
                      <a:pt x="34" y="196"/>
                    </a:lnTo>
                    <a:lnTo>
                      <a:pt x="29" y="182"/>
                    </a:lnTo>
                    <a:lnTo>
                      <a:pt x="27" y="167"/>
                    </a:lnTo>
                    <a:lnTo>
                      <a:pt x="25" y="153"/>
                    </a:lnTo>
                    <a:lnTo>
                      <a:pt x="25" y="153"/>
                    </a:lnTo>
                    <a:lnTo>
                      <a:pt x="25" y="140"/>
                    </a:lnTo>
                    <a:lnTo>
                      <a:pt x="27" y="127"/>
                    </a:lnTo>
                    <a:lnTo>
                      <a:pt x="31" y="115"/>
                    </a:lnTo>
                    <a:lnTo>
                      <a:pt x="36" y="104"/>
                    </a:lnTo>
                    <a:lnTo>
                      <a:pt x="40" y="93"/>
                    </a:lnTo>
                    <a:lnTo>
                      <a:pt x="47" y="82"/>
                    </a:lnTo>
                    <a:lnTo>
                      <a:pt x="54" y="71"/>
                    </a:lnTo>
                    <a:lnTo>
                      <a:pt x="62" y="64"/>
                    </a:lnTo>
                    <a:lnTo>
                      <a:pt x="71" y="55"/>
                    </a:lnTo>
                    <a:lnTo>
                      <a:pt x="82" y="47"/>
                    </a:lnTo>
                    <a:lnTo>
                      <a:pt x="91" y="42"/>
                    </a:lnTo>
                    <a:lnTo>
                      <a:pt x="101" y="37"/>
                    </a:lnTo>
                    <a:lnTo>
                      <a:pt x="114" y="31"/>
                    </a:lnTo>
                    <a:lnTo>
                      <a:pt x="125" y="29"/>
                    </a:lnTo>
                    <a:lnTo>
                      <a:pt x="138" y="28"/>
                    </a:lnTo>
                    <a:lnTo>
                      <a:pt x="150" y="26"/>
                    </a:lnTo>
                    <a:lnTo>
                      <a:pt x="150" y="26"/>
                    </a:lnTo>
                    <a:lnTo>
                      <a:pt x="165" y="28"/>
                    </a:lnTo>
                    <a:lnTo>
                      <a:pt x="176" y="29"/>
                    </a:lnTo>
                    <a:lnTo>
                      <a:pt x="188" y="31"/>
                    </a:lnTo>
                    <a:lnTo>
                      <a:pt x="199" y="37"/>
                    </a:lnTo>
                    <a:lnTo>
                      <a:pt x="212" y="42"/>
                    </a:lnTo>
                    <a:lnTo>
                      <a:pt x="221" y="47"/>
                    </a:lnTo>
                    <a:lnTo>
                      <a:pt x="232" y="55"/>
                    </a:lnTo>
                    <a:lnTo>
                      <a:pt x="239" y="64"/>
                    </a:lnTo>
                    <a:lnTo>
                      <a:pt x="248" y="71"/>
                    </a:lnTo>
                    <a:lnTo>
                      <a:pt x="256" y="82"/>
                    </a:lnTo>
                    <a:lnTo>
                      <a:pt x="261" y="93"/>
                    </a:lnTo>
                    <a:lnTo>
                      <a:pt x="266" y="104"/>
                    </a:lnTo>
                    <a:lnTo>
                      <a:pt x="272" y="115"/>
                    </a:lnTo>
                    <a:lnTo>
                      <a:pt x="274" y="127"/>
                    </a:lnTo>
                    <a:lnTo>
                      <a:pt x="275" y="140"/>
                    </a:lnTo>
                    <a:lnTo>
                      <a:pt x="277" y="153"/>
                    </a:lnTo>
                    <a:lnTo>
                      <a:pt x="277" y="153"/>
                    </a:lnTo>
                    <a:lnTo>
                      <a:pt x="275" y="165"/>
                    </a:lnTo>
                    <a:lnTo>
                      <a:pt x="274" y="180"/>
                    </a:lnTo>
                    <a:lnTo>
                      <a:pt x="270" y="192"/>
                    </a:lnTo>
                    <a:lnTo>
                      <a:pt x="265" y="205"/>
                    </a:lnTo>
                    <a:lnTo>
                      <a:pt x="259" y="218"/>
                    </a:lnTo>
                    <a:lnTo>
                      <a:pt x="250" y="229"/>
                    </a:lnTo>
                    <a:lnTo>
                      <a:pt x="243" y="240"/>
                    </a:lnTo>
                    <a:lnTo>
                      <a:pt x="232" y="249"/>
                    </a:lnTo>
                    <a:lnTo>
                      <a:pt x="232" y="24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6" name="Freeform 109"/>
              <p:cNvSpPr>
                <a:spLocks/>
              </p:cNvSpPr>
              <p:nvPr/>
            </p:nvSpPr>
            <p:spPr bwMode="auto">
              <a:xfrm>
                <a:off x="5732901" y="3788176"/>
                <a:ext cx="103817" cy="103817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9" y="2"/>
                  </a:cxn>
                  <a:cxn ang="0">
                    <a:pos x="4" y="4"/>
                  </a:cxn>
                  <a:cxn ang="0">
                    <a:pos x="2" y="7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9" y="24"/>
                  </a:cxn>
                  <a:cxn ang="0">
                    <a:pos x="13" y="25"/>
                  </a:cxn>
                  <a:cxn ang="0">
                    <a:pos x="13" y="25"/>
                  </a:cxn>
                  <a:cxn ang="0">
                    <a:pos x="24" y="27"/>
                  </a:cxn>
                  <a:cxn ang="0">
                    <a:pos x="35" y="31"/>
                  </a:cxn>
                  <a:cxn ang="0">
                    <a:pos x="46" y="36"/>
                  </a:cxn>
                  <a:cxn ang="0">
                    <a:pos x="57" y="44"/>
                  </a:cxn>
                  <a:cxn ang="0">
                    <a:pos x="64" y="53"/>
                  </a:cxn>
                  <a:cxn ang="0">
                    <a:pos x="71" y="64"/>
                  </a:cxn>
                  <a:cxn ang="0">
                    <a:pos x="75" y="76"/>
                  </a:cxn>
                  <a:cxn ang="0">
                    <a:pos x="77" y="89"/>
                  </a:cxn>
                  <a:cxn ang="0">
                    <a:pos x="77" y="89"/>
                  </a:cxn>
                  <a:cxn ang="0">
                    <a:pos x="78" y="94"/>
                  </a:cxn>
                  <a:cxn ang="0">
                    <a:pos x="80" y="98"/>
                  </a:cxn>
                  <a:cxn ang="0">
                    <a:pos x="84" y="102"/>
                  </a:cxn>
                  <a:cxn ang="0">
                    <a:pos x="89" y="102"/>
                  </a:cxn>
                  <a:cxn ang="0">
                    <a:pos x="89" y="102"/>
                  </a:cxn>
                  <a:cxn ang="0">
                    <a:pos x="95" y="102"/>
                  </a:cxn>
                  <a:cxn ang="0">
                    <a:pos x="98" y="98"/>
                  </a:cxn>
                  <a:cxn ang="0">
                    <a:pos x="100" y="94"/>
                  </a:cxn>
                  <a:cxn ang="0">
                    <a:pos x="102" y="89"/>
                  </a:cxn>
                  <a:cxn ang="0">
                    <a:pos x="102" y="89"/>
                  </a:cxn>
                  <a:cxn ang="0">
                    <a:pos x="100" y="69"/>
                  </a:cxn>
                  <a:cxn ang="0">
                    <a:pos x="95" y="51"/>
                  </a:cxn>
                  <a:cxn ang="0">
                    <a:pos x="86" y="36"/>
                  </a:cxn>
                  <a:cxn ang="0">
                    <a:pos x="75" y="24"/>
                  </a:cxn>
                  <a:cxn ang="0">
                    <a:pos x="60" y="13"/>
                  </a:cxn>
                  <a:cxn ang="0">
                    <a:pos x="46" y="6"/>
                  </a:cxn>
                  <a:cxn ang="0">
                    <a:pos x="29" y="2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102" h="102">
                    <a:moveTo>
                      <a:pt x="13" y="0"/>
                    </a:moveTo>
                    <a:lnTo>
                      <a:pt x="13" y="0"/>
                    </a:lnTo>
                    <a:lnTo>
                      <a:pt x="9" y="2"/>
                    </a:lnTo>
                    <a:lnTo>
                      <a:pt x="4" y="4"/>
                    </a:lnTo>
                    <a:lnTo>
                      <a:pt x="2" y="7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9" y="24"/>
                    </a:lnTo>
                    <a:lnTo>
                      <a:pt x="13" y="25"/>
                    </a:lnTo>
                    <a:lnTo>
                      <a:pt x="13" y="25"/>
                    </a:lnTo>
                    <a:lnTo>
                      <a:pt x="24" y="27"/>
                    </a:lnTo>
                    <a:lnTo>
                      <a:pt x="35" y="31"/>
                    </a:lnTo>
                    <a:lnTo>
                      <a:pt x="46" y="36"/>
                    </a:lnTo>
                    <a:lnTo>
                      <a:pt x="57" y="44"/>
                    </a:lnTo>
                    <a:lnTo>
                      <a:pt x="64" y="53"/>
                    </a:lnTo>
                    <a:lnTo>
                      <a:pt x="71" y="64"/>
                    </a:lnTo>
                    <a:lnTo>
                      <a:pt x="75" y="76"/>
                    </a:lnTo>
                    <a:lnTo>
                      <a:pt x="77" y="89"/>
                    </a:lnTo>
                    <a:lnTo>
                      <a:pt x="77" y="89"/>
                    </a:lnTo>
                    <a:lnTo>
                      <a:pt x="78" y="94"/>
                    </a:lnTo>
                    <a:lnTo>
                      <a:pt x="80" y="98"/>
                    </a:lnTo>
                    <a:lnTo>
                      <a:pt x="84" y="102"/>
                    </a:lnTo>
                    <a:lnTo>
                      <a:pt x="89" y="102"/>
                    </a:lnTo>
                    <a:lnTo>
                      <a:pt x="89" y="102"/>
                    </a:lnTo>
                    <a:lnTo>
                      <a:pt x="95" y="102"/>
                    </a:lnTo>
                    <a:lnTo>
                      <a:pt x="98" y="98"/>
                    </a:lnTo>
                    <a:lnTo>
                      <a:pt x="100" y="94"/>
                    </a:lnTo>
                    <a:lnTo>
                      <a:pt x="102" y="89"/>
                    </a:lnTo>
                    <a:lnTo>
                      <a:pt x="102" y="89"/>
                    </a:lnTo>
                    <a:lnTo>
                      <a:pt x="100" y="69"/>
                    </a:lnTo>
                    <a:lnTo>
                      <a:pt x="95" y="51"/>
                    </a:lnTo>
                    <a:lnTo>
                      <a:pt x="86" y="36"/>
                    </a:lnTo>
                    <a:lnTo>
                      <a:pt x="75" y="24"/>
                    </a:lnTo>
                    <a:lnTo>
                      <a:pt x="60" y="13"/>
                    </a:lnTo>
                    <a:lnTo>
                      <a:pt x="46" y="6"/>
                    </a:lnTo>
                    <a:lnTo>
                      <a:pt x="29" y="2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64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4190" y="357102"/>
            <a:ext cx="3733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Yapım Asamaları</a:t>
            </a:r>
            <a:endParaRPr lang="en-US" sz="36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918298" y="1003433"/>
            <a:ext cx="3681087" cy="26048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12667" y="4651910"/>
            <a:ext cx="1958436" cy="1271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tr-TR" sz="1200" dirty="0">
                <a:solidFill>
                  <a:schemeClr val="bg1"/>
                </a:solidFill>
              </a:rPr>
              <a:t>Programın amacını ve mantığını kesinleştirebilmek amacıyla algoritma oluşturuldu.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12667" y="4086628"/>
            <a:ext cx="1832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Algoritma Olusturmak </a:t>
            </a:r>
            <a:r>
              <a:rPr lang="en-US" sz="1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730508" y="4651910"/>
            <a:ext cx="2096366" cy="1271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tr-TR" sz="1200" dirty="0">
                <a:solidFill>
                  <a:schemeClr val="bg1"/>
                </a:solidFill>
              </a:rPr>
              <a:t>Program için gerekli veri tabanı oluşturuldu. Kullanılacak tablolar ve içerikleri belirlendi ve oluşturuldu.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34277" y="4086628"/>
            <a:ext cx="1730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Veritabanı Olusturma </a:t>
            </a:r>
            <a:r>
              <a:rPr lang="en-US" sz="1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966192" y="4651910"/>
            <a:ext cx="2096366" cy="1505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tr-TR" sz="1200" dirty="0">
                <a:solidFill>
                  <a:schemeClr val="bg1"/>
                </a:solidFill>
              </a:rPr>
              <a:t>Tasarım dikkate alınmaksızın, programdan beklenen özellikleri yerine getirmesi adına temel özellikler ve fonksiyonlar yazıldı.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44716" y="4207651"/>
            <a:ext cx="1190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1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Tasarım </a:t>
            </a:r>
            <a:r>
              <a:rPr lang="en-US" sz="1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848350" y="4651910"/>
            <a:ext cx="2096366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>
                <a:solidFill>
                  <a:schemeClr val="bg1"/>
                </a:solidFill>
              </a:rPr>
              <a:t>Lorem ipsum dolor sit amet, consectetur adipiscing elit. Cras placerat mauris.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48350" y="4086628"/>
            <a:ext cx="2216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Temel Özelliklerin Kodlanması </a:t>
            </a:r>
            <a:r>
              <a:rPr lang="en-US" sz="1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03</a:t>
            </a:r>
          </a:p>
        </p:txBody>
      </p:sp>
      <p:sp>
        <p:nvSpPr>
          <p:cNvPr id="2" name="Chevron 1"/>
          <p:cNvSpPr/>
          <p:nvPr/>
        </p:nvSpPr>
        <p:spPr>
          <a:xfrm>
            <a:off x="1696775" y="2327806"/>
            <a:ext cx="2471126" cy="1337527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668819" y="2327806"/>
            <a:ext cx="2471126" cy="133752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5640863" y="2327806"/>
            <a:ext cx="2471126" cy="1337527"/>
            <a:chOff x="4862386" y="2327806"/>
            <a:chExt cx="2471126" cy="1337527"/>
          </a:xfrm>
        </p:grpSpPr>
        <p:sp>
          <p:nvSpPr>
            <p:cNvPr id="9" name="Chevron 8"/>
            <p:cNvSpPr/>
            <p:nvPr/>
          </p:nvSpPr>
          <p:spPr>
            <a:xfrm>
              <a:off x="4862386" y="2327806"/>
              <a:ext cx="2471126" cy="1337527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Freeform 110"/>
            <p:cNvSpPr>
              <a:spLocks noEditPoints="1"/>
            </p:cNvSpPr>
            <p:nvPr/>
          </p:nvSpPr>
          <p:spPr bwMode="auto">
            <a:xfrm>
              <a:off x="5875756" y="2736999"/>
              <a:ext cx="528466" cy="519142"/>
            </a:xfrm>
            <a:custGeom>
              <a:avLst/>
              <a:gdLst/>
              <a:ahLst/>
              <a:cxnLst>
                <a:cxn ang="0">
                  <a:pos x="284" y="107"/>
                </a:cxn>
                <a:cxn ang="0">
                  <a:pos x="295" y="86"/>
                </a:cxn>
                <a:cxn ang="0">
                  <a:pos x="302" y="60"/>
                </a:cxn>
                <a:cxn ang="0">
                  <a:pos x="277" y="35"/>
                </a:cxn>
                <a:cxn ang="0">
                  <a:pos x="252" y="44"/>
                </a:cxn>
                <a:cxn ang="0">
                  <a:pos x="208" y="46"/>
                </a:cxn>
                <a:cxn ang="0">
                  <a:pos x="199" y="22"/>
                </a:cxn>
                <a:cxn ang="0">
                  <a:pos x="188" y="0"/>
                </a:cxn>
                <a:cxn ang="0">
                  <a:pos x="150" y="0"/>
                </a:cxn>
                <a:cxn ang="0">
                  <a:pos x="139" y="22"/>
                </a:cxn>
                <a:cxn ang="0">
                  <a:pos x="110" y="55"/>
                </a:cxn>
                <a:cxn ang="0">
                  <a:pos x="87" y="44"/>
                </a:cxn>
                <a:cxn ang="0">
                  <a:pos x="61" y="37"/>
                </a:cxn>
                <a:cxn ang="0">
                  <a:pos x="36" y="62"/>
                </a:cxn>
                <a:cxn ang="0">
                  <a:pos x="45" y="86"/>
                </a:cxn>
                <a:cxn ang="0">
                  <a:pos x="45" y="129"/>
                </a:cxn>
                <a:cxn ang="0">
                  <a:pos x="23" y="138"/>
                </a:cxn>
                <a:cxn ang="0">
                  <a:pos x="0" y="149"/>
                </a:cxn>
                <a:cxn ang="0">
                  <a:pos x="0" y="185"/>
                </a:cxn>
                <a:cxn ang="0">
                  <a:pos x="23" y="196"/>
                </a:cxn>
                <a:cxn ang="0">
                  <a:pos x="54" y="225"/>
                </a:cxn>
                <a:cxn ang="0">
                  <a:pos x="45" y="249"/>
                </a:cxn>
                <a:cxn ang="0">
                  <a:pos x="36" y="272"/>
                </a:cxn>
                <a:cxn ang="0">
                  <a:pos x="63" y="298"/>
                </a:cxn>
                <a:cxn ang="0">
                  <a:pos x="87" y="291"/>
                </a:cxn>
                <a:cxn ang="0">
                  <a:pos x="130" y="289"/>
                </a:cxn>
                <a:cxn ang="0">
                  <a:pos x="141" y="310"/>
                </a:cxn>
                <a:cxn ang="0">
                  <a:pos x="152" y="334"/>
                </a:cxn>
                <a:cxn ang="0">
                  <a:pos x="188" y="334"/>
                </a:cxn>
                <a:cxn ang="0">
                  <a:pos x="199" y="310"/>
                </a:cxn>
                <a:cxn ang="0">
                  <a:pos x="230" y="280"/>
                </a:cxn>
                <a:cxn ang="0">
                  <a:pos x="253" y="289"/>
                </a:cxn>
                <a:cxn ang="0">
                  <a:pos x="277" y="298"/>
                </a:cxn>
                <a:cxn ang="0">
                  <a:pos x="304" y="271"/>
                </a:cxn>
                <a:cxn ang="0">
                  <a:pos x="295" y="247"/>
                </a:cxn>
                <a:cxn ang="0">
                  <a:pos x="293" y="205"/>
                </a:cxn>
                <a:cxn ang="0">
                  <a:pos x="317" y="196"/>
                </a:cxn>
                <a:cxn ang="0">
                  <a:pos x="340" y="184"/>
                </a:cxn>
                <a:cxn ang="0">
                  <a:pos x="340" y="147"/>
                </a:cxn>
                <a:cxn ang="0">
                  <a:pos x="317" y="136"/>
                </a:cxn>
                <a:cxn ang="0">
                  <a:pos x="293" y="129"/>
                </a:cxn>
                <a:cxn ang="0">
                  <a:pos x="224" y="167"/>
                </a:cxn>
                <a:cxn ang="0">
                  <a:pos x="219" y="187"/>
                </a:cxn>
                <a:cxn ang="0">
                  <a:pos x="208" y="205"/>
                </a:cxn>
                <a:cxn ang="0">
                  <a:pos x="190" y="216"/>
                </a:cxn>
                <a:cxn ang="0">
                  <a:pos x="170" y="220"/>
                </a:cxn>
                <a:cxn ang="0">
                  <a:pos x="159" y="220"/>
                </a:cxn>
                <a:cxn ang="0">
                  <a:pos x="139" y="211"/>
                </a:cxn>
                <a:cxn ang="0">
                  <a:pos x="125" y="196"/>
                </a:cxn>
                <a:cxn ang="0">
                  <a:pos x="116" y="178"/>
                </a:cxn>
                <a:cxn ang="0">
                  <a:pos x="116" y="167"/>
                </a:cxn>
                <a:cxn ang="0">
                  <a:pos x="119" y="145"/>
                </a:cxn>
                <a:cxn ang="0">
                  <a:pos x="130" y="129"/>
                </a:cxn>
                <a:cxn ang="0">
                  <a:pos x="148" y="118"/>
                </a:cxn>
                <a:cxn ang="0">
                  <a:pos x="170" y="113"/>
                </a:cxn>
                <a:cxn ang="0">
                  <a:pos x="181" y="115"/>
                </a:cxn>
                <a:cxn ang="0">
                  <a:pos x="201" y="122"/>
                </a:cxn>
                <a:cxn ang="0">
                  <a:pos x="215" y="136"/>
                </a:cxn>
                <a:cxn ang="0">
                  <a:pos x="223" y="156"/>
                </a:cxn>
                <a:cxn ang="0">
                  <a:pos x="224" y="167"/>
                </a:cxn>
              </a:cxnLst>
              <a:rect l="0" t="0" r="r" b="b"/>
              <a:pathLst>
                <a:path w="340" h="334">
                  <a:moveTo>
                    <a:pt x="293" y="129"/>
                  </a:moveTo>
                  <a:lnTo>
                    <a:pt x="284" y="107"/>
                  </a:lnTo>
                  <a:lnTo>
                    <a:pt x="284" y="107"/>
                  </a:lnTo>
                  <a:lnTo>
                    <a:pt x="295" y="86"/>
                  </a:lnTo>
                  <a:lnTo>
                    <a:pt x="300" y="69"/>
                  </a:lnTo>
                  <a:lnTo>
                    <a:pt x="302" y="60"/>
                  </a:lnTo>
                  <a:lnTo>
                    <a:pt x="277" y="35"/>
                  </a:lnTo>
                  <a:lnTo>
                    <a:pt x="277" y="35"/>
                  </a:lnTo>
                  <a:lnTo>
                    <a:pt x="268" y="37"/>
                  </a:lnTo>
                  <a:lnTo>
                    <a:pt x="252" y="44"/>
                  </a:lnTo>
                  <a:lnTo>
                    <a:pt x="230" y="55"/>
                  </a:lnTo>
                  <a:lnTo>
                    <a:pt x="208" y="46"/>
                  </a:lnTo>
                  <a:lnTo>
                    <a:pt x="208" y="46"/>
                  </a:lnTo>
                  <a:lnTo>
                    <a:pt x="199" y="22"/>
                  </a:lnTo>
                  <a:lnTo>
                    <a:pt x="192" y="8"/>
                  </a:lnTo>
                  <a:lnTo>
                    <a:pt x="18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6" y="8"/>
                  </a:lnTo>
                  <a:lnTo>
                    <a:pt x="139" y="22"/>
                  </a:lnTo>
                  <a:lnTo>
                    <a:pt x="130" y="46"/>
                  </a:lnTo>
                  <a:lnTo>
                    <a:pt x="110" y="55"/>
                  </a:lnTo>
                  <a:lnTo>
                    <a:pt x="110" y="55"/>
                  </a:lnTo>
                  <a:lnTo>
                    <a:pt x="87" y="44"/>
                  </a:lnTo>
                  <a:lnTo>
                    <a:pt x="70" y="39"/>
                  </a:lnTo>
                  <a:lnTo>
                    <a:pt x="61" y="37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8" y="71"/>
                  </a:lnTo>
                  <a:lnTo>
                    <a:pt x="45" y="86"/>
                  </a:lnTo>
                  <a:lnTo>
                    <a:pt x="54" y="109"/>
                  </a:lnTo>
                  <a:lnTo>
                    <a:pt x="45" y="129"/>
                  </a:lnTo>
                  <a:lnTo>
                    <a:pt x="45" y="129"/>
                  </a:lnTo>
                  <a:lnTo>
                    <a:pt x="23" y="138"/>
                  </a:lnTo>
                  <a:lnTo>
                    <a:pt x="7" y="145"/>
                  </a:lnTo>
                  <a:lnTo>
                    <a:pt x="0" y="149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7" y="191"/>
                  </a:lnTo>
                  <a:lnTo>
                    <a:pt x="23" y="196"/>
                  </a:lnTo>
                  <a:lnTo>
                    <a:pt x="47" y="205"/>
                  </a:lnTo>
                  <a:lnTo>
                    <a:pt x="54" y="225"/>
                  </a:lnTo>
                  <a:lnTo>
                    <a:pt x="54" y="225"/>
                  </a:lnTo>
                  <a:lnTo>
                    <a:pt x="45" y="249"/>
                  </a:lnTo>
                  <a:lnTo>
                    <a:pt x="38" y="265"/>
                  </a:lnTo>
                  <a:lnTo>
                    <a:pt x="36" y="272"/>
                  </a:lnTo>
                  <a:lnTo>
                    <a:pt x="63" y="298"/>
                  </a:lnTo>
                  <a:lnTo>
                    <a:pt x="63" y="298"/>
                  </a:lnTo>
                  <a:lnTo>
                    <a:pt x="70" y="296"/>
                  </a:lnTo>
                  <a:lnTo>
                    <a:pt x="87" y="291"/>
                  </a:lnTo>
                  <a:lnTo>
                    <a:pt x="110" y="280"/>
                  </a:lnTo>
                  <a:lnTo>
                    <a:pt x="130" y="289"/>
                  </a:lnTo>
                  <a:lnTo>
                    <a:pt x="130" y="289"/>
                  </a:lnTo>
                  <a:lnTo>
                    <a:pt x="141" y="310"/>
                  </a:lnTo>
                  <a:lnTo>
                    <a:pt x="146" y="327"/>
                  </a:lnTo>
                  <a:lnTo>
                    <a:pt x="152" y="334"/>
                  </a:lnTo>
                  <a:lnTo>
                    <a:pt x="188" y="334"/>
                  </a:lnTo>
                  <a:lnTo>
                    <a:pt x="188" y="334"/>
                  </a:lnTo>
                  <a:lnTo>
                    <a:pt x="194" y="327"/>
                  </a:lnTo>
                  <a:lnTo>
                    <a:pt x="199" y="310"/>
                  </a:lnTo>
                  <a:lnTo>
                    <a:pt x="208" y="289"/>
                  </a:lnTo>
                  <a:lnTo>
                    <a:pt x="230" y="280"/>
                  </a:lnTo>
                  <a:lnTo>
                    <a:pt x="230" y="280"/>
                  </a:lnTo>
                  <a:lnTo>
                    <a:pt x="253" y="289"/>
                  </a:lnTo>
                  <a:lnTo>
                    <a:pt x="270" y="296"/>
                  </a:lnTo>
                  <a:lnTo>
                    <a:pt x="277" y="298"/>
                  </a:lnTo>
                  <a:lnTo>
                    <a:pt x="304" y="271"/>
                  </a:lnTo>
                  <a:lnTo>
                    <a:pt x="304" y="271"/>
                  </a:lnTo>
                  <a:lnTo>
                    <a:pt x="302" y="263"/>
                  </a:lnTo>
                  <a:lnTo>
                    <a:pt x="295" y="247"/>
                  </a:lnTo>
                  <a:lnTo>
                    <a:pt x="284" y="225"/>
                  </a:lnTo>
                  <a:lnTo>
                    <a:pt x="293" y="205"/>
                  </a:lnTo>
                  <a:lnTo>
                    <a:pt x="293" y="205"/>
                  </a:lnTo>
                  <a:lnTo>
                    <a:pt x="317" y="196"/>
                  </a:lnTo>
                  <a:lnTo>
                    <a:pt x="333" y="189"/>
                  </a:lnTo>
                  <a:lnTo>
                    <a:pt x="340" y="184"/>
                  </a:lnTo>
                  <a:lnTo>
                    <a:pt x="340" y="147"/>
                  </a:lnTo>
                  <a:lnTo>
                    <a:pt x="340" y="147"/>
                  </a:lnTo>
                  <a:lnTo>
                    <a:pt x="333" y="144"/>
                  </a:lnTo>
                  <a:lnTo>
                    <a:pt x="317" y="136"/>
                  </a:lnTo>
                  <a:lnTo>
                    <a:pt x="293" y="129"/>
                  </a:lnTo>
                  <a:lnTo>
                    <a:pt x="293" y="129"/>
                  </a:lnTo>
                  <a:close/>
                  <a:moveTo>
                    <a:pt x="224" y="167"/>
                  </a:moveTo>
                  <a:lnTo>
                    <a:pt x="224" y="167"/>
                  </a:lnTo>
                  <a:lnTo>
                    <a:pt x="223" y="178"/>
                  </a:lnTo>
                  <a:lnTo>
                    <a:pt x="219" y="187"/>
                  </a:lnTo>
                  <a:lnTo>
                    <a:pt x="215" y="196"/>
                  </a:lnTo>
                  <a:lnTo>
                    <a:pt x="208" y="205"/>
                  </a:lnTo>
                  <a:lnTo>
                    <a:pt x="201" y="211"/>
                  </a:lnTo>
                  <a:lnTo>
                    <a:pt x="190" y="216"/>
                  </a:lnTo>
                  <a:lnTo>
                    <a:pt x="181" y="220"/>
                  </a:lnTo>
                  <a:lnTo>
                    <a:pt x="170" y="220"/>
                  </a:lnTo>
                  <a:lnTo>
                    <a:pt x="170" y="220"/>
                  </a:lnTo>
                  <a:lnTo>
                    <a:pt x="159" y="220"/>
                  </a:lnTo>
                  <a:lnTo>
                    <a:pt x="148" y="216"/>
                  </a:lnTo>
                  <a:lnTo>
                    <a:pt x="139" y="211"/>
                  </a:lnTo>
                  <a:lnTo>
                    <a:pt x="130" y="205"/>
                  </a:lnTo>
                  <a:lnTo>
                    <a:pt x="125" y="196"/>
                  </a:lnTo>
                  <a:lnTo>
                    <a:pt x="119" y="187"/>
                  </a:lnTo>
                  <a:lnTo>
                    <a:pt x="116" y="178"/>
                  </a:lnTo>
                  <a:lnTo>
                    <a:pt x="116" y="167"/>
                  </a:lnTo>
                  <a:lnTo>
                    <a:pt x="116" y="167"/>
                  </a:lnTo>
                  <a:lnTo>
                    <a:pt x="116" y="156"/>
                  </a:lnTo>
                  <a:lnTo>
                    <a:pt x="119" y="145"/>
                  </a:lnTo>
                  <a:lnTo>
                    <a:pt x="125" y="136"/>
                  </a:lnTo>
                  <a:lnTo>
                    <a:pt x="130" y="129"/>
                  </a:lnTo>
                  <a:lnTo>
                    <a:pt x="139" y="122"/>
                  </a:lnTo>
                  <a:lnTo>
                    <a:pt x="148" y="118"/>
                  </a:lnTo>
                  <a:lnTo>
                    <a:pt x="159" y="115"/>
                  </a:lnTo>
                  <a:lnTo>
                    <a:pt x="170" y="113"/>
                  </a:lnTo>
                  <a:lnTo>
                    <a:pt x="170" y="113"/>
                  </a:lnTo>
                  <a:lnTo>
                    <a:pt x="181" y="115"/>
                  </a:lnTo>
                  <a:lnTo>
                    <a:pt x="190" y="118"/>
                  </a:lnTo>
                  <a:lnTo>
                    <a:pt x="201" y="122"/>
                  </a:lnTo>
                  <a:lnTo>
                    <a:pt x="208" y="129"/>
                  </a:lnTo>
                  <a:lnTo>
                    <a:pt x="215" y="136"/>
                  </a:lnTo>
                  <a:lnTo>
                    <a:pt x="219" y="145"/>
                  </a:lnTo>
                  <a:lnTo>
                    <a:pt x="223" y="156"/>
                  </a:lnTo>
                  <a:lnTo>
                    <a:pt x="224" y="167"/>
                  </a:lnTo>
                  <a:lnTo>
                    <a:pt x="224" y="16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1" name="Chevron 10"/>
          <p:cNvSpPr/>
          <p:nvPr/>
        </p:nvSpPr>
        <p:spPr>
          <a:xfrm>
            <a:off x="7612907" y="2327806"/>
            <a:ext cx="2471126" cy="1337527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5B6B73B-0BEF-4EDF-A2E7-48B2871EECD2}"/>
              </a:ext>
            </a:extLst>
          </p:cNvPr>
          <p:cNvSpPr/>
          <p:nvPr/>
        </p:nvSpPr>
        <p:spPr>
          <a:xfrm>
            <a:off x="2757320" y="2635582"/>
            <a:ext cx="397211" cy="1704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D4ACEF-096E-4FC6-B356-AB0E279AEEEE}"/>
              </a:ext>
            </a:extLst>
          </p:cNvPr>
          <p:cNvCxnSpPr>
            <a:cxnSpLocks/>
          </p:cNvCxnSpPr>
          <p:nvPr/>
        </p:nvCxnSpPr>
        <p:spPr>
          <a:xfrm flipV="1">
            <a:off x="2956779" y="2679333"/>
            <a:ext cx="0" cy="3769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Flowchart: Decision 57">
            <a:extLst>
              <a:ext uri="{FF2B5EF4-FFF2-40B4-BE49-F238E27FC236}">
                <a16:creationId xmlns:a16="http://schemas.microsoft.com/office/drawing/2014/main" id="{C1C27A34-46C5-4BE0-A3A4-8DAD039B14AA}"/>
              </a:ext>
            </a:extLst>
          </p:cNvPr>
          <p:cNvSpPr/>
          <p:nvPr/>
        </p:nvSpPr>
        <p:spPr>
          <a:xfrm>
            <a:off x="2714856" y="3041489"/>
            <a:ext cx="483850" cy="310335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9" name="Flowchart: Magnetic Disk 58">
            <a:extLst>
              <a:ext uri="{FF2B5EF4-FFF2-40B4-BE49-F238E27FC236}">
                <a16:creationId xmlns:a16="http://schemas.microsoft.com/office/drawing/2014/main" id="{D2B7558B-FE6A-47C4-8D9C-DD27714EE65C}"/>
              </a:ext>
            </a:extLst>
          </p:cNvPr>
          <p:cNvSpPr/>
          <p:nvPr/>
        </p:nvSpPr>
        <p:spPr>
          <a:xfrm>
            <a:off x="4584497" y="2926374"/>
            <a:ext cx="795232" cy="42545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Flowchart: Magnetic Disk 59">
            <a:extLst>
              <a:ext uri="{FF2B5EF4-FFF2-40B4-BE49-F238E27FC236}">
                <a16:creationId xmlns:a16="http://schemas.microsoft.com/office/drawing/2014/main" id="{CB976761-F0AD-468D-BD4F-BA86C20C54A8}"/>
              </a:ext>
            </a:extLst>
          </p:cNvPr>
          <p:cNvSpPr/>
          <p:nvPr/>
        </p:nvSpPr>
        <p:spPr>
          <a:xfrm>
            <a:off x="4584497" y="2633944"/>
            <a:ext cx="795232" cy="42545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Action Button: Go Home 60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790746BF-22CF-4B19-9C09-F370865D99E2}"/>
              </a:ext>
            </a:extLst>
          </p:cNvPr>
          <p:cNvSpPr/>
          <p:nvPr/>
        </p:nvSpPr>
        <p:spPr>
          <a:xfrm>
            <a:off x="8615388" y="2668185"/>
            <a:ext cx="566579" cy="656767"/>
          </a:xfrm>
          <a:prstGeom prst="actionButtonHom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134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2" grpId="0"/>
      <p:bldP spid="23" grpId="0"/>
      <p:bldP spid="26" grpId="0"/>
      <p:bldP spid="27" grpId="0"/>
      <p:bldP spid="28" grpId="0"/>
      <p:bldP spid="29" grpId="0"/>
      <p:bldP spid="2" grpId="0" animBg="1"/>
      <p:bldP spid="8" grpId="0" animBg="1"/>
      <p:bldP spid="11" grpId="0" animBg="1"/>
      <p:bldP spid="56" grpId="0" animBg="1"/>
      <p:bldP spid="58" grpId="0" animBg="1"/>
      <p:bldP spid="59" grpId="0" animBg="1"/>
      <p:bldP spid="60" grpId="0" animBg="1"/>
      <p:bldP spid="6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ZColor Dark Theme">
      <a:dk1>
        <a:sysClr val="windowText" lastClr="000000"/>
      </a:dk1>
      <a:lt1>
        <a:sysClr val="window" lastClr="FFFFFF"/>
      </a:lt1>
      <a:dk2>
        <a:srgbClr val="44546A"/>
      </a:dk2>
      <a:lt2>
        <a:srgbClr val="EBEBEB"/>
      </a:lt2>
      <a:accent1>
        <a:srgbClr val="4DD6B0"/>
      </a:accent1>
      <a:accent2>
        <a:srgbClr val="4DD6B0"/>
      </a:accent2>
      <a:accent3>
        <a:srgbClr val="4DD6B0"/>
      </a:accent3>
      <a:accent4>
        <a:srgbClr val="4DD6B0"/>
      </a:accent4>
      <a:accent5>
        <a:srgbClr val="4DD6B0"/>
      </a:accent5>
      <a:accent6>
        <a:srgbClr val="4DD6B0"/>
      </a:accent6>
      <a:hlink>
        <a:srgbClr val="0563C1"/>
      </a:hlink>
      <a:folHlink>
        <a:srgbClr val="954F72"/>
      </a:folHlink>
    </a:clrScheme>
    <a:fontScheme name="Lato Black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517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Yu Gothic UI Light</vt:lpstr>
      <vt:lpstr>Agency FB</vt:lpstr>
      <vt:lpstr>Arial</vt:lpstr>
      <vt:lpstr>Bahnschrift SemiLight SemiConde</vt:lpstr>
      <vt:lpstr>Century Gothic</vt:lpstr>
      <vt:lpstr>Lato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GraphicBulb</dc:creator>
  <cp:lastModifiedBy>Göksel Sina</cp:lastModifiedBy>
  <cp:revision>39</cp:revision>
  <dcterms:created xsi:type="dcterms:W3CDTF">2018-07-18T01:46:28Z</dcterms:created>
  <dcterms:modified xsi:type="dcterms:W3CDTF">2019-12-30T17:10:54Z</dcterms:modified>
</cp:coreProperties>
</file>