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90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2C7255-19CD-EE4F-31AD-C7B6039F9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59C2497-AC61-BE5F-5D0E-1A6DC6BDA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431726-AA12-C53B-AFE7-DB3DD20F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6E61-6B87-4E01-876E-7866286D233E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3CD118-F62E-9BB4-0F40-874E388C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45BBC5-FD23-7F9A-461C-F7BDB443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CD12-A545-4016-8742-B074569EF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8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388C3D-888F-EEB4-FB1B-F92C802D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7C6372-A895-F9BD-A84E-3FAEA88B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F95E30-6C42-E70E-AC02-A1C72B58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6E61-6B87-4E01-876E-7866286D233E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7B674D-47DE-AFFA-5516-F9E0ADD0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4F7F5F-8B1F-A582-B90F-3289D0DF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CD12-A545-4016-8742-B074569EF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168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6316F8C-6A62-C909-6B79-4130648A1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40A3906-895E-6027-F6F5-067E000A2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3FA402-721A-03F5-1C2F-99B18608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6E61-6B87-4E01-876E-7866286D233E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E74527-5AF1-53C6-445C-116C184B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52660F-91F0-BE4A-7AE1-A19E9A72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CD12-A545-4016-8742-B074569EF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151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F46521-A95C-D10A-5583-B2FC3E63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34BA88-1B42-85C5-A549-98849C080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1662D0-9AE7-C65D-635D-ECBFDB55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6E61-6B87-4E01-876E-7866286D233E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76AB99-876B-2171-45DF-681398B5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3856BF-0753-EA63-1A37-D320DA20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CD12-A545-4016-8742-B074569EF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8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EDF70-D961-F748-C8AC-E4FB2C4C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611243-4AFB-2006-A909-73AFB35B6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0ABFC5-0468-2C19-EE6F-B62036D7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6E61-6B87-4E01-876E-7866286D233E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AD8D08-D626-418F-7B94-07529EFC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FDB9A4-CE72-2838-72AF-ABCC30E8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CD12-A545-4016-8742-B074569EF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538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C258A1-5DD1-DF74-5631-CD51C44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41F016-5329-78E9-B292-071F086BE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7C4827-6BBE-49E3-0A4C-F976714B3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B84359-506B-B745-1E18-B2861621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6E61-6B87-4E01-876E-7866286D233E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DFF0B1-252A-A064-101C-93187281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B8DC2E-E7C6-8795-18BA-ABB0749E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CD12-A545-4016-8742-B074569EF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734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87B7B-DACD-6A58-55DE-9EA98D77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4D2BE6-1623-D851-F7F0-00826C60C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7FB290-797F-5782-8F91-661CBB42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95822FA-B0AC-35C6-0DEC-138E9C7C2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A1C4283-AFCE-1B6E-3ECC-524783497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FC1B6A-2357-B814-22DE-72124256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6E61-6B87-4E01-876E-7866286D233E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4A7A92-0FDE-9732-B319-C7627E0C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D17EFE9-B43E-B7A3-AE32-6B734878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CD12-A545-4016-8742-B074569EF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878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2B55D-6C90-730D-6176-87D03CF9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FB6E183-572A-14FD-741E-A5D7E383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6E61-6B87-4E01-876E-7866286D233E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458F8A7-6516-EE1B-FECB-F7659844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217250-34F5-F8BC-AC5D-86252C12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CD12-A545-4016-8742-B074569EF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021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34C0885-0BEB-960F-8351-85143527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6E61-6B87-4E01-876E-7866286D233E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CA42E9E-DF3B-7640-1DEA-B81CD260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64730C-A192-52B2-F2B7-FB343C88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CD12-A545-4016-8742-B074569EF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020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5295A-247E-40A4-7093-267919E7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0C24BB-E05B-9AB8-2222-DAE46390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ABF97A-9DF8-131F-A7EC-BC4E1968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B45EBF-CB61-91B1-EE0F-4F2DC98F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6E61-6B87-4E01-876E-7866286D233E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FFBA76-E3B0-567B-087C-11CFFC0E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27C7DE-5D0F-5D82-AC3B-2167177F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CD12-A545-4016-8742-B074569EF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896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204A4B-E29F-B8E8-89E1-AFA56864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759E80-6409-0816-E0DD-E0591C47A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44D88B-3D9B-DC20-BC8E-28A22C350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E26BD7-7158-E810-051D-B4E374D0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6E61-6B87-4E01-876E-7866286D233E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C95307-1B1F-682C-3F36-EE6E2512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D97644-8E81-1961-255E-2DF4CFCB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CD12-A545-4016-8742-B074569EF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243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185D348-9AAB-4968-A859-229FB022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D29608-D88B-C8A6-45C9-C30C345C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7AFB40-D432-B271-0FDD-E03D40F50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1A6E61-6B87-4E01-876E-7866286D233E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3216E8-679C-47C8-E5C9-211423BE4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FFD6E7-DB48-022B-2D9C-84E586C85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4CD12-A545-4016-8742-B074569EF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99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0585064-004D-0111-BCB7-DCD8B8DC6B66}"/>
              </a:ext>
            </a:extLst>
          </p:cNvPr>
          <p:cNvSpPr/>
          <p:nvPr/>
        </p:nvSpPr>
        <p:spPr>
          <a:xfrm>
            <a:off x="3276600" y="1333500"/>
            <a:ext cx="4953000" cy="38290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C10871-C05F-4A98-D9C0-8ED66A76DE8D}"/>
              </a:ext>
            </a:extLst>
          </p:cNvPr>
          <p:cNvSpPr/>
          <p:nvPr/>
        </p:nvSpPr>
        <p:spPr>
          <a:xfrm>
            <a:off x="3790950" y="5353050"/>
            <a:ext cx="1571625" cy="533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Previous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10E1A6F-12BB-3846-C33B-28D17F13F0A1}"/>
              </a:ext>
            </a:extLst>
          </p:cNvPr>
          <p:cNvSpPr/>
          <p:nvPr/>
        </p:nvSpPr>
        <p:spPr>
          <a:xfrm>
            <a:off x="5776912" y="5353050"/>
            <a:ext cx="1571625" cy="533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DF2B16-E8B7-FC86-C962-4536CC4AB700}"/>
              </a:ext>
            </a:extLst>
          </p:cNvPr>
          <p:cNvSpPr/>
          <p:nvPr/>
        </p:nvSpPr>
        <p:spPr>
          <a:xfrm>
            <a:off x="8348662" y="2371725"/>
            <a:ext cx="288131" cy="285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5B018553-7BD6-F186-FF71-4398E434963B}"/>
              </a:ext>
            </a:extLst>
          </p:cNvPr>
          <p:cNvCxnSpPr/>
          <p:nvPr/>
        </p:nvCxnSpPr>
        <p:spPr>
          <a:xfrm>
            <a:off x="2733677" y="1619250"/>
            <a:ext cx="0" cy="305752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547A84E-F247-F9FB-C80E-487F5535AC3B}"/>
              </a:ext>
            </a:extLst>
          </p:cNvPr>
          <p:cNvSpPr/>
          <p:nvPr/>
        </p:nvSpPr>
        <p:spPr>
          <a:xfrm>
            <a:off x="1585913" y="1343025"/>
            <a:ext cx="1571625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1648B19-C649-1D48-C693-73FB89580238}"/>
              </a:ext>
            </a:extLst>
          </p:cNvPr>
          <p:cNvSpPr/>
          <p:nvPr/>
        </p:nvSpPr>
        <p:spPr>
          <a:xfrm>
            <a:off x="1585913" y="4238625"/>
            <a:ext cx="1571625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884E457-574B-A11F-6F9E-A61FB1880DC5}"/>
              </a:ext>
            </a:extLst>
          </p:cNvPr>
          <p:cNvCxnSpPr>
            <a:cxnSpLocks/>
          </p:cNvCxnSpPr>
          <p:nvPr/>
        </p:nvCxnSpPr>
        <p:spPr>
          <a:xfrm flipH="1">
            <a:off x="2597946" y="3448050"/>
            <a:ext cx="27146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AF16F5E-94D7-C448-C296-5EA038F5F5B4}"/>
              </a:ext>
            </a:extLst>
          </p:cNvPr>
          <p:cNvSpPr/>
          <p:nvPr/>
        </p:nvSpPr>
        <p:spPr>
          <a:xfrm>
            <a:off x="1947863" y="4724400"/>
            <a:ext cx="1571625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034BC78-2003-F113-A999-F412FDB6969D}"/>
              </a:ext>
            </a:extLst>
          </p:cNvPr>
          <p:cNvSpPr/>
          <p:nvPr/>
        </p:nvSpPr>
        <p:spPr>
          <a:xfrm>
            <a:off x="8348662" y="2862262"/>
            <a:ext cx="288131" cy="285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6D9A19D-13E5-D484-E23E-C66DEE1DF385}"/>
              </a:ext>
            </a:extLst>
          </p:cNvPr>
          <p:cNvSpPr/>
          <p:nvPr/>
        </p:nvSpPr>
        <p:spPr>
          <a:xfrm>
            <a:off x="8636793" y="2371724"/>
            <a:ext cx="933928" cy="32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54B4A00-6EAF-39AF-8724-13E40378C9C0}"/>
              </a:ext>
            </a:extLst>
          </p:cNvPr>
          <p:cNvSpPr/>
          <p:nvPr/>
        </p:nvSpPr>
        <p:spPr>
          <a:xfrm>
            <a:off x="8636792" y="2862262"/>
            <a:ext cx="1031463" cy="28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Fake</a:t>
            </a:r>
          </a:p>
        </p:txBody>
      </p:sp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xmlns="" id="{4894A762-57A9-4BDE-412F-808816BF8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48662" y="2333625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58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Sinan Gok</dc:creator>
  <cp:lastModifiedBy>goksinan@hotmail.com</cp:lastModifiedBy>
  <cp:revision>2</cp:revision>
  <dcterms:created xsi:type="dcterms:W3CDTF">2024-11-12T19:08:47Z</dcterms:created>
  <dcterms:modified xsi:type="dcterms:W3CDTF">2024-11-12T19:26:10Z</dcterms:modified>
</cp:coreProperties>
</file>