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28C9B-6ED6-1E3A-11D9-73A13ED64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14ABC-E748-C61A-5FC0-294208C1C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A770A-C447-30E7-66AD-C18C4CB2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3AA1-C428-4F5B-AD6B-5976255A2E4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73732-2834-AD79-77E1-A1ED5832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3A3FF-11D4-80AB-C180-F41F886C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7480-533B-439E-A4E7-651736ADC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6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B556-115E-5163-91A8-06A562BC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EC034-FD25-D969-C51E-139205050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2E31D-605A-D10C-5595-F234ED6D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3AA1-C428-4F5B-AD6B-5976255A2E4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FCBB6-392A-3D75-7ABA-845BBE86A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EA901-C77C-C107-D49C-5F56DAFA7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7480-533B-439E-A4E7-651736ADC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0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5F26EB-3FA1-B8B4-FDE4-95E45C364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06B02-C4E2-2936-0B7A-EA945C444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A3D17-331B-C7F1-83BC-B7D7D0046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3AA1-C428-4F5B-AD6B-5976255A2E4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E3407-BA15-71ED-BCE0-545686EA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51B56-12D8-122A-DA6F-18E83D1F1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7480-533B-439E-A4E7-651736ADC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0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C93E-E862-01A6-B5AC-59AA4CB5E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91487-B49A-989D-C735-EAAC25CC8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FB7C9-1254-67CF-C242-9D244D0AE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3AA1-C428-4F5B-AD6B-5976255A2E4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D3EE9-FE3C-07AF-9E7E-A4203617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F7F2F-46C3-12C8-A704-DF551408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7480-533B-439E-A4E7-651736ADC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6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DF36D-07C7-9544-725A-5F8FDC0E4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010E3-9143-320B-2D0C-025651E77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D1B30-08B8-FB04-834E-9AAA524F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3AA1-C428-4F5B-AD6B-5976255A2E4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A2682-B725-F481-4052-BFE1A210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C91A2-5823-6FD9-CAD1-51095BE1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7480-533B-439E-A4E7-651736ADC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6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193C-4314-36C6-E655-7951FEF5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5A4E3-6A12-083F-8FE2-B1F489363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C62FC-8066-8420-B2C4-7E31ABCC3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FA256-5FC0-D3D6-10E1-8F914C6E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3AA1-C428-4F5B-AD6B-5976255A2E4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61D6E-0491-C129-0D87-0451A3B0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3073A-A940-4ED4-FE52-55F78273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7480-533B-439E-A4E7-651736ADC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5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91C4-2172-0C47-7439-1AD78F7C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7132C-ED48-6555-9C2C-E7749D4A1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0FD7E-3A3F-25F2-1EAD-918FAFE85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9F27B-74BA-A3BE-7F5A-95CBD2609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5A16E-7A05-8C58-688A-6E52F2C8C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648D3-A212-7C11-607D-E00419A4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3AA1-C428-4F5B-AD6B-5976255A2E4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7D844-4B99-E2FA-05F5-C71C7CFCC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A9C1E7-85DB-FAD2-4712-85049BFD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7480-533B-439E-A4E7-651736ADC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2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ED3B-E38A-FBE2-4AC8-C1AD1A08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57F7C-8FBD-32C8-D833-33C6758C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3AA1-C428-4F5B-AD6B-5976255A2E4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31843-D228-D9C0-E3B4-24813757C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12884-5F16-FA1D-903B-2534E3C3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7480-533B-439E-A4E7-651736ADC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6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D3F38-853D-D4E0-DBE1-DF9B0799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3AA1-C428-4F5B-AD6B-5976255A2E4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4455D-CED7-83CA-5EA7-BA62471F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82549-E33D-3C50-186D-F2059119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7480-533B-439E-A4E7-651736ADC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8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21160-3703-D3AA-034F-915CD253C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69E47-FB6C-19B4-A5A8-C0D7A6650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41AF6-1A71-2309-34B6-8B8922AF6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9BD7E-36B3-746F-3944-3681D54D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3AA1-C428-4F5B-AD6B-5976255A2E4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3374B-4C53-48EB-FEBC-91F6C43D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8F1A9-5AB1-CBAE-F169-BCB1BB36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7480-533B-439E-A4E7-651736ADC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5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10A12-7F7F-6306-454A-A576A4E6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2AD75C-15A3-8479-538D-D4C3E2D06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FE5C2-5DB6-D9A7-3C60-5B6F6BCF3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CF9E8-293C-330D-CFBF-BB82D8D6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3AA1-C428-4F5B-AD6B-5976255A2E4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EFADC-5C15-5E01-D001-217A3222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79641-A9F0-4F67-9793-E2AB63D2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7480-533B-439E-A4E7-651736ADC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9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6C1079-86F4-E6A8-199E-DB4E6C394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24751-0CC5-D9B6-2F31-DB721EA82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92132-1DBB-E902-1B79-B08156A25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5B3AA1-C428-4F5B-AD6B-5976255A2E43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CA15D-C4E9-4E84-E6CD-5C1F89DC0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8E431-A315-DD5E-381F-A688B254D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F67480-533B-439E-A4E7-651736ADC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8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7B16A8-F440-3CDC-F3D8-B6FAC96B03DD}"/>
              </a:ext>
            </a:extLst>
          </p:cNvPr>
          <p:cNvSpPr/>
          <p:nvPr/>
        </p:nvSpPr>
        <p:spPr>
          <a:xfrm>
            <a:off x="795528" y="1929384"/>
            <a:ext cx="1810512" cy="227685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0862D0-0E7E-31AB-3CCA-D921355A8171}"/>
              </a:ext>
            </a:extLst>
          </p:cNvPr>
          <p:cNvSpPr/>
          <p:nvPr/>
        </p:nvSpPr>
        <p:spPr>
          <a:xfrm>
            <a:off x="3105912" y="1929384"/>
            <a:ext cx="1155192" cy="227685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711DA2D-340F-EE17-2650-B47344EFF9F1}"/>
              </a:ext>
            </a:extLst>
          </p:cNvPr>
          <p:cNvSpPr/>
          <p:nvPr/>
        </p:nvSpPr>
        <p:spPr>
          <a:xfrm>
            <a:off x="4657344" y="1929384"/>
            <a:ext cx="1155192" cy="227685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430029-40AD-572D-72E0-2AAAC1372611}"/>
              </a:ext>
            </a:extLst>
          </p:cNvPr>
          <p:cNvSpPr/>
          <p:nvPr/>
        </p:nvSpPr>
        <p:spPr>
          <a:xfrm>
            <a:off x="6208776" y="1929384"/>
            <a:ext cx="1155192" cy="227685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6CA06D1-1FE6-338A-2A51-A8B63D7D0903}"/>
              </a:ext>
            </a:extLst>
          </p:cNvPr>
          <p:cNvSpPr/>
          <p:nvPr/>
        </p:nvSpPr>
        <p:spPr>
          <a:xfrm>
            <a:off x="7760208" y="1929384"/>
            <a:ext cx="1770126" cy="227685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2F314C-AD3F-1761-48DF-2B977068D897}"/>
              </a:ext>
            </a:extLst>
          </p:cNvPr>
          <p:cNvSpPr txBox="1"/>
          <p:nvPr/>
        </p:nvSpPr>
        <p:spPr>
          <a:xfrm>
            <a:off x="906780" y="1621607"/>
            <a:ext cx="1636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Document loading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6B0A50-3062-A896-73A6-F3FFE159C46A}"/>
              </a:ext>
            </a:extLst>
          </p:cNvPr>
          <p:cNvSpPr txBox="1"/>
          <p:nvPr/>
        </p:nvSpPr>
        <p:spPr>
          <a:xfrm>
            <a:off x="2939796" y="1621606"/>
            <a:ext cx="1636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Splitting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19421-8489-371C-CA49-92FDF42AFFDE}"/>
              </a:ext>
            </a:extLst>
          </p:cNvPr>
          <p:cNvSpPr txBox="1"/>
          <p:nvPr/>
        </p:nvSpPr>
        <p:spPr>
          <a:xfrm>
            <a:off x="4604004" y="1621605"/>
            <a:ext cx="1323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Storage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5C0A07-8BF3-C80C-3B8D-339E54D7433E}"/>
              </a:ext>
            </a:extLst>
          </p:cNvPr>
          <p:cNvSpPr txBox="1"/>
          <p:nvPr/>
        </p:nvSpPr>
        <p:spPr>
          <a:xfrm>
            <a:off x="6124575" y="1621604"/>
            <a:ext cx="1323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Retrieval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849290-5E94-AFF3-50B5-CE1FD8C46EE6}"/>
              </a:ext>
            </a:extLst>
          </p:cNvPr>
          <p:cNvSpPr txBox="1"/>
          <p:nvPr/>
        </p:nvSpPr>
        <p:spPr>
          <a:xfrm>
            <a:off x="8018907" y="1621603"/>
            <a:ext cx="1323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Output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55FEAD-F7D1-B0EF-B518-6AE4B1FF6D79}"/>
              </a:ext>
            </a:extLst>
          </p:cNvPr>
          <p:cNvSpPr txBox="1"/>
          <p:nvPr/>
        </p:nvSpPr>
        <p:spPr>
          <a:xfrm>
            <a:off x="10154412" y="2839261"/>
            <a:ext cx="87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Answer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117FA2E-C6BB-1133-0D39-B3060FBBEB5C}"/>
              </a:ext>
            </a:extLst>
          </p:cNvPr>
          <p:cNvSpPr/>
          <p:nvPr/>
        </p:nvSpPr>
        <p:spPr>
          <a:xfrm>
            <a:off x="2606040" y="2913923"/>
            <a:ext cx="499872" cy="149317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498F17F-AB82-E8FB-A992-FABD57CB860A}"/>
              </a:ext>
            </a:extLst>
          </p:cNvPr>
          <p:cNvSpPr/>
          <p:nvPr/>
        </p:nvSpPr>
        <p:spPr>
          <a:xfrm>
            <a:off x="4261104" y="2913923"/>
            <a:ext cx="396240" cy="149317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5297DD3-66B8-EB42-1BD8-0765FF9C4BD1}"/>
              </a:ext>
            </a:extLst>
          </p:cNvPr>
          <p:cNvSpPr/>
          <p:nvPr/>
        </p:nvSpPr>
        <p:spPr>
          <a:xfrm>
            <a:off x="5815584" y="2913923"/>
            <a:ext cx="396240" cy="149317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D199FFE-3AA1-7ABE-783C-70AF14EE799A}"/>
              </a:ext>
            </a:extLst>
          </p:cNvPr>
          <p:cNvSpPr/>
          <p:nvPr/>
        </p:nvSpPr>
        <p:spPr>
          <a:xfrm>
            <a:off x="7363968" y="2913922"/>
            <a:ext cx="396240" cy="149317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D4C3DEC-D26C-12A9-03C5-B6E7303CBA4C}"/>
              </a:ext>
            </a:extLst>
          </p:cNvPr>
          <p:cNvSpPr/>
          <p:nvPr/>
        </p:nvSpPr>
        <p:spPr>
          <a:xfrm>
            <a:off x="9644253" y="2913921"/>
            <a:ext cx="396240" cy="149317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475217-C086-10CB-C42F-27906FD8C06E}"/>
              </a:ext>
            </a:extLst>
          </p:cNvPr>
          <p:cNvSpPr/>
          <p:nvPr/>
        </p:nvSpPr>
        <p:spPr>
          <a:xfrm>
            <a:off x="1059180" y="2237161"/>
            <a:ext cx="1069848" cy="5943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PDFs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2FBAD0-88CF-C7F0-2387-7CECF601CFA6}"/>
              </a:ext>
            </a:extLst>
          </p:cNvPr>
          <p:cNvSpPr/>
          <p:nvPr/>
        </p:nvSpPr>
        <p:spPr>
          <a:xfrm>
            <a:off x="1043369" y="3221700"/>
            <a:ext cx="1069848" cy="5943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7A446B-39E7-2FB6-1EEE-B977C769AA6F}"/>
              </a:ext>
            </a:extLst>
          </p:cNvPr>
          <p:cNvSpPr txBox="1"/>
          <p:nvPr/>
        </p:nvSpPr>
        <p:spPr>
          <a:xfrm>
            <a:off x="6277832" y="4623852"/>
            <a:ext cx="1097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</a:rPr>
              <a:t>Question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F7A1BC-C642-3FC9-CAC3-D5CCD6EF9613}"/>
              </a:ext>
            </a:extLst>
          </p:cNvPr>
          <p:cNvSpPr/>
          <p:nvPr/>
        </p:nvSpPr>
        <p:spPr>
          <a:xfrm>
            <a:off x="8111490" y="2244901"/>
            <a:ext cx="1069848" cy="5943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LLM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FA1C19-BFF9-7ADE-9AF8-C3B97028AAD9}"/>
              </a:ext>
            </a:extLst>
          </p:cNvPr>
          <p:cNvSpPr/>
          <p:nvPr/>
        </p:nvSpPr>
        <p:spPr>
          <a:xfrm>
            <a:off x="8110347" y="3229284"/>
            <a:ext cx="1069848" cy="5943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Prompt</a:t>
            </a:r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1460CABA-9FE5-DC0C-A148-6CAF72D602BD}"/>
              </a:ext>
            </a:extLst>
          </p:cNvPr>
          <p:cNvSpPr/>
          <p:nvPr/>
        </p:nvSpPr>
        <p:spPr>
          <a:xfrm>
            <a:off x="6740653" y="4206239"/>
            <a:ext cx="172211" cy="417613"/>
          </a:xfrm>
          <a:prstGeom prst="up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02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Sinan Gok</dc:creator>
  <cp:lastModifiedBy>Sinan Gok</cp:lastModifiedBy>
  <cp:revision>1</cp:revision>
  <dcterms:created xsi:type="dcterms:W3CDTF">2024-10-29T13:18:02Z</dcterms:created>
  <dcterms:modified xsi:type="dcterms:W3CDTF">2024-10-29T13:27:53Z</dcterms:modified>
</cp:coreProperties>
</file>