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theme/theme18.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9" r:id="rId1"/>
    <p:sldMasterId id="2147483665" r:id="rId2"/>
    <p:sldMasterId id="2147483664" r:id="rId3"/>
    <p:sldMasterId id="2147483663" r:id="rId4"/>
    <p:sldMasterId id="2147483662" r:id="rId5"/>
    <p:sldMasterId id="2147483661" r:id="rId6"/>
    <p:sldMasterId id="2147483660" r:id="rId7"/>
    <p:sldMasterId id="2147483659" r:id="rId8"/>
    <p:sldMasterId id="2147483658" r:id="rId9"/>
    <p:sldMasterId id="2147483657" r:id="rId10"/>
    <p:sldMasterId id="2147483656" r:id="rId11"/>
    <p:sldMasterId id="2147483655" r:id="rId12"/>
    <p:sldMasterId id="2147483654" r:id="rId13"/>
    <p:sldMasterId id="2147483653" r:id="rId14"/>
    <p:sldMasterId id="2147483652" r:id="rId15"/>
    <p:sldMasterId id="2147483651" r:id="rId16"/>
    <p:sldMasterId id="2147483650" r:id="rId17"/>
  </p:sldMasterIdLst>
  <p:notesMasterIdLst>
    <p:notesMasterId r:id="rId35"/>
  </p:notesMasterIdLst>
  <p:sldIdLst>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Lst>
  <p:sldSz cx="12192000" cy="6858000"/>
  <p:notesSz cx="6858000" cy="12192000"/>
  <p:embeddedFontLst>
    <p:embeddedFont>
      <p:font typeface="Franklin Gothic Book" panose="020B0503020102020204" pitchFamily="34" charset="0"/>
      <p:regular r:id="rId36"/>
      <p:italic r:id="rId37"/>
    </p:embeddedFont>
    <p:embeddedFont>
      <p:font typeface="Franklin Gothic Medium" panose="020B0603020102020204" pitchFamily="34" charset="0"/>
      <p:regular r:id="rId38"/>
      <p:italic r:id="rId39"/>
    </p:embeddedFont>
  </p:embeddedFontLst>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45"/>
    <p:restoredTop sz="94558"/>
  </p:normalViewPr>
  <p:slideViewPr>
    <p:cSldViewPr snapToGrid="0" snapToObjects="1">
      <p:cViewPr varScale="1">
        <p:scale>
          <a:sx n="121" d="100"/>
          <a:sy n="121" d="100"/>
        </p:scale>
        <p:origin x="57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1.xml"/><Relationship Id="rId26" Type="http://schemas.openxmlformats.org/officeDocument/2006/relationships/slide" Target="slides/slide9.xml"/><Relationship Id="rId39" Type="http://schemas.openxmlformats.org/officeDocument/2006/relationships/font" Target="fonts/font4.fntdata"/><Relationship Id="rId21" Type="http://schemas.openxmlformats.org/officeDocument/2006/relationships/slide" Target="slides/slide4.xml"/><Relationship Id="rId34" Type="http://schemas.openxmlformats.org/officeDocument/2006/relationships/slide" Target="slides/slide17.xml"/><Relationship Id="rId42"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3.xml"/><Relationship Id="rId29" Type="http://schemas.openxmlformats.org/officeDocument/2006/relationships/slide" Target="slides/slide12.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font" Target="fonts/font2.fntdata"/><Relationship Id="rId40" Type="http://schemas.openxmlformats.org/officeDocument/2006/relationships/tags" Target="tags/tag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font" Target="fonts/font1.fntdata"/><Relationship Id="rId10" Type="http://schemas.openxmlformats.org/officeDocument/2006/relationships/slideMaster" Target="slideMasters/slideMaster10.xml"/><Relationship Id="rId19" Type="http://schemas.openxmlformats.org/officeDocument/2006/relationships/slide" Target="slides/slide2.xml"/><Relationship Id="rId31" Type="http://schemas.openxmlformats.org/officeDocument/2006/relationships/slide" Target="slides/slide14.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notesMaster" Target="notesMasters/notesMaster1.xml"/><Relationship Id="rId43" Type="http://schemas.openxmlformats.org/officeDocument/2006/relationships/theme" Target="theme/theme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8.xml"/><Relationship Id="rId33" Type="http://schemas.openxmlformats.org/officeDocument/2006/relationships/slide" Target="slides/slide16.xml"/><Relationship Id="rId38"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8548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5281"/>
            <a:ext cx="6400800" cy="3190240"/>
          </a:xfrm>
        </p:spPr>
        <p:txBody>
          <a:bodyPr anchor="b"/>
          <a:lstStyle>
            <a:lvl1pPr algn="l">
              <a:defRPr sz="6000"/>
            </a:lvl1pPr>
          </a:lstStyle>
          <a:p>
            <a:r>
              <a:rPr lang="en-US"/>
              <a:t>Click to edit Master title style</a:t>
            </a:r>
          </a:p>
        </p:txBody>
      </p:sp>
      <p:sp>
        <p:nvSpPr>
          <p:cNvPr id="3" name="Subtitle 2"/>
          <p:cNvSpPr>
            <a:spLocks noGrp="1"/>
          </p:cNvSpPr>
          <p:nvPr>
            <p:ph type="subTitle" idx="1"/>
          </p:nvPr>
        </p:nvSpPr>
        <p:spPr>
          <a:xfrm>
            <a:off x="1526540" y="5181601"/>
            <a:ext cx="6400800" cy="695960"/>
          </a:xfrm>
        </p:spPr>
        <p:txBody>
          <a:bodyPr anchor="ctr"/>
          <a:lstStyle>
            <a:lvl1pPr marL="0" indent="0" algn="l">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E405B87-0B1C-464B-928F-AA5E9D282D70}"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
        <p:nvSpPr>
          <p:cNvPr id="8" name="Picture Placeholder 7">
            <a:extLst>
              <a:ext uri="{FF2B5EF4-FFF2-40B4-BE49-F238E27FC236}">
                <a16:creationId xmlns:a16="http://schemas.microsoft.com/office/drawing/2014/main" id="{3CB9B453-B113-191E-39AE-5F46524E587E}"/>
              </a:ext>
            </a:extLst>
          </p:cNvPr>
          <p:cNvSpPr>
            <a:spLocks noGrp="1"/>
          </p:cNvSpPr>
          <p:nvPr>
            <p:ph type="pic" sz="quarter" idx="13" hasCustomPrompt="1"/>
          </p:nvPr>
        </p:nvSpPr>
        <p:spPr>
          <a:xfrm>
            <a:off x="1524000" y="1082043"/>
            <a:ext cx="1391920" cy="467195"/>
          </a:xfrm>
        </p:spPr>
        <p:txBody>
          <a:bodyPr anchor="ctr"/>
          <a:lstStyle>
            <a:lvl1pPr marL="120648" indent="0" algn="ctr">
              <a:buNone/>
              <a:defRPr/>
            </a:lvl1pPr>
          </a:lstStyle>
          <a:p>
            <a:r>
              <a:rPr lang="en-US"/>
              <a:t>Logo</a:t>
            </a:r>
          </a:p>
        </p:txBody>
      </p:sp>
    </p:spTree>
    <p:extLst>
      <p:ext uri="{BB962C8B-B14F-4D97-AF65-F5344CB8AC3E}">
        <p14:creationId xmlns:p14="http://schemas.microsoft.com/office/powerpoint/2010/main" val="2131998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3-Sections-Horizonta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5" name="Date Placeholder 4"/>
          <p:cNvSpPr>
            <a:spLocks noGrp="1"/>
          </p:cNvSpPr>
          <p:nvPr>
            <p:ph type="dt" sz="half" idx="10"/>
          </p:nvPr>
        </p:nvSpPr>
        <p:spPr/>
        <p:txBody>
          <a:bodyPr/>
          <a:lstStyle/>
          <a:p>
            <a:fld id="{2E405B87-0B1C-464B-928F-AA5E9D282D70}"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9" name="Content Placeholder 3">
            <a:extLst>
              <a:ext uri="{FF2B5EF4-FFF2-40B4-BE49-F238E27FC236}">
                <a16:creationId xmlns:a16="http://schemas.microsoft.com/office/drawing/2014/main" id="{B4E06701-73C2-615A-A562-555F80BDD1C7}"/>
              </a:ext>
            </a:extLst>
          </p:cNvPr>
          <p:cNvSpPr>
            <a:spLocks noGrp="1"/>
          </p:cNvSpPr>
          <p:nvPr>
            <p:ph sz="half" idx="14"/>
          </p:nvPr>
        </p:nvSpPr>
        <p:spPr>
          <a:xfrm>
            <a:off x="3581400" y="1486263"/>
            <a:ext cx="8000999" cy="15544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3">
            <a:extLst>
              <a:ext uri="{FF2B5EF4-FFF2-40B4-BE49-F238E27FC236}">
                <a16:creationId xmlns:a16="http://schemas.microsoft.com/office/drawing/2014/main" id="{E87255F9-16E7-4480-CF5F-70A66F239682}"/>
              </a:ext>
            </a:extLst>
          </p:cNvPr>
          <p:cNvSpPr>
            <a:spLocks noGrp="1"/>
          </p:cNvSpPr>
          <p:nvPr>
            <p:ph sz="half" idx="15"/>
          </p:nvPr>
        </p:nvSpPr>
        <p:spPr>
          <a:xfrm>
            <a:off x="3581400" y="3113676"/>
            <a:ext cx="8000999" cy="15544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3">
            <a:extLst>
              <a:ext uri="{FF2B5EF4-FFF2-40B4-BE49-F238E27FC236}">
                <a16:creationId xmlns:a16="http://schemas.microsoft.com/office/drawing/2014/main" id="{EA1DB515-6EB5-E071-77D5-52780B1F93A1}"/>
              </a:ext>
            </a:extLst>
          </p:cNvPr>
          <p:cNvSpPr>
            <a:spLocks noGrp="1"/>
          </p:cNvSpPr>
          <p:nvPr>
            <p:ph sz="half" idx="16"/>
          </p:nvPr>
        </p:nvSpPr>
        <p:spPr>
          <a:xfrm>
            <a:off x="3581400" y="4741091"/>
            <a:ext cx="8000999" cy="15544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2">
            <a:extLst>
              <a:ext uri="{FF2B5EF4-FFF2-40B4-BE49-F238E27FC236}">
                <a16:creationId xmlns:a16="http://schemas.microsoft.com/office/drawing/2014/main" id="{FBDF4819-3238-D7A6-A1C2-3D6281B7411A}"/>
              </a:ext>
            </a:extLst>
          </p:cNvPr>
          <p:cNvSpPr>
            <a:spLocks noGrp="1"/>
          </p:cNvSpPr>
          <p:nvPr>
            <p:ph type="body" idx="17"/>
          </p:nvPr>
        </p:nvSpPr>
        <p:spPr>
          <a:xfrm>
            <a:off x="609602" y="1486263"/>
            <a:ext cx="2743199" cy="1554480"/>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8" name="Text Placeholder 2">
            <a:extLst>
              <a:ext uri="{FF2B5EF4-FFF2-40B4-BE49-F238E27FC236}">
                <a16:creationId xmlns:a16="http://schemas.microsoft.com/office/drawing/2014/main" id="{0464CE87-140B-47A2-C33C-D364CA1B76AD}"/>
              </a:ext>
            </a:extLst>
          </p:cNvPr>
          <p:cNvSpPr>
            <a:spLocks noGrp="1"/>
          </p:cNvSpPr>
          <p:nvPr>
            <p:ph type="body" idx="18"/>
          </p:nvPr>
        </p:nvSpPr>
        <p:spPr>
          <a:xfrm>
            <a:off x="609602" y="3111863"/>
            <a:ext cx="2743199" cy="1554480"/>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1" name="Text Placeholder 2">
            <a:extLst>
              <a:ext uri="{FF2B5EF4-FFF2-40B4-BE49-F238E27FC236}">
                <a16:creationId xmlns:a16="http://schemas.microsoft.com/office/drawing/2014/main" id="{910CFF52-B968-331C-1CD8-EA2083E67BDF}"/>
              </a:ext>
            </a:extLst>
          </p:cNvPr>
          <p:cNvSpPr>
            <a:spLocks noGrp="1"/>
          </p:cNvSpPr>
          <p:nvPr>
            <p:ph type="body" idx="19"/>
          </p:nvPr>
        </p:nvSpPr>
        <p:spPr>
          <a:xfrm>
            <a:off x="609602" y="4737463"/>
            <a:ext cx="2743199" cy="1554480"/>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858845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Sec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3" name="Content Placeholder 2"/>
          <p:cNvSpPr>
            <a:spLocks noGrp="1"/>
          </p:cNvSpPr>
          <p:nvPr>
            <p:ph sz="half" idx="1"/>
          </p:nvPr>
        </p:nvSpPr>
        <p:spPr>
          <a:xfrm>
            <a:off x="609600" y="2501461"/>
            <a:ext cx="2642616" cy="37570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386328" y="2501461"/>
            <a:ext cx="2642616" cy="37570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405B87-0B1C-464B-928F-AA5E9D282D70}"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9" name="Text Placeholder 2">
            <a:extLst>
              <a:ext uri="{FF2B5EF4-FFF2-40B4-BE49-F238E27FC236}">
                <a16:creationId xmlns:a16="http://schemas.microsoft.com/office/drawing/2014/main" id="{350EAC16-3B86-317F-2CED-01BEFE8BFE5A}"/>
              </a:ext>
            </a:extLst>
          </p:cNvPr>
          <p:cNvSpPr>
            <a:spLocks noGrp="1"/>
          </p:cNvSpPr>
          <p:nvPr>
            <p:ph type="body" idx="14"/>
          </p:nvPr>
        </p:nvSpPr>
        <p:spPr>
          <a:xfrm>
            <a:off x="609600" y="1412241"/>
            <a:ext cx="2642616" cy="946983"/>
          </a:xfrm>
        </p:spPr>
        <p:txBody>
          <a:bodyPr anchor="b">
            <a:noAutofit/>
          </a:bodyPr>
          <a:lstStyle>
            <a:lvl1pPr marL="0" indent="0">
              <a:lnSpc>
                <a:spcPct val="100000"/>
              </a:lnSpc>
              <a:buNone/>
              <a:defRPr sz="2200" b="1">
                <a:latin typeface="+mj-lt"/>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dirty="0"/>
              <a:t>Click to edit Master text styles</a:t>
            </a:r>
          </a:p>
        </p:txBody>
      </p:sp>
      <p:sp>
        <p:nvSpPr>
          <p:cNvPr id="10" name="Text Placeholder 2">
            <a:extLst>
              <a:ext uri="{FF2B5EF4-FFF2-40B4-BE49-F238E27FC236}">
                <a16:creationId xmlns:a16="http://schemas.microsoft.com/office/drawing/2014/main" id="{1EA0600A-89E3-8CAB-4C19-49198C79214D}"/>
              </a:ext>
            </a:extLst>
          </p:cNvPr>
          <p:cNvSpPr>
            <a:spLocks noGrp="1"/>
          </p:cNvSpPr>
          <p:nvPr>
            <p:ph type="body" idx="15"/>
          </p:nvPr>
        </p:nvSpPr>
        <p:spPr>
          <a:xfrm>
            <a:off x="3386328" y="1412241"/>
            <a:ext cx="2642616" cy="946983"/>
          </a:xfrm>
        </p:spPr>
        <p:txBody>
          <a:bodyPr anchor="b">
            <a:noAutofit/>
          </a:bodyPr>
          <a:lstStyle>
            <a:lvl1pPr marL="0" indent="0">
              <a:lnSpc>
                <a:spcPct val="100000"/>
              </a:lnSpc>
              <a:buNone/>
              <a:defRPr sz="2200" b="1">
                <a:latin typeface="+mj-lt"/>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2" name="Content Placeholder 2">
            <a:extLst>
              <a:ext uri="{FF2B5EF4-FFF2-40B4-BE49-F238E27FC236}">
                <a16:creationId xmlns:a16="http://schemas.microsoft.com/office/drawing/2014/main" id="{F690ACF7-A408-80E0-A25E-8A9F74C3F2B6}"/>
              </a:ext>
            </a:extLst>
          </p:cNvPr>
          <p:cNvSpPr>
            <a:spLocks noGrp="1"/>
          </p:cNvSpPr>
          <p:nvPr>
            <p:ph sz="half" idx="16"/>
          </p:nvPr>
        </p:nvSpPr>
        <p:spPr>
          <a:xfrm>
            <a:off x="6163056" y="2501461"/>
            <a:ext cx="2642616" cy="37570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FDEA59C2-DB92-D43E-C415-F2F3982923E1}"/>
              </a:ext>
            </a:extLst>
          </p:cNvPr>
          <p:cNvSpPr>
            <a:spLocks noGrp="1"/>
          </p:cNvSpPr>
          <p:nvPr>
            <p:ph sz="half" idx="17"/>
          </p:nvPr>
        </p:nvSpPr>
        <p:spPr>
          <a:xfrm>
            <a:off x="8939784" y="2503564"/>
            <a:ext cx="2642616" cy="37570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2">
            <a:extLst>
              <a:ext uri="{FF2B5EF4-FFF2-40B4-BE49-F238E27FC236}">
                <a16:creationId xmlns:a16="http://schemas.microsoft.com/office/drawing/2014/main" id="{CB1781E3-ED60-E5E7-C672-6460D334A22A}"/>
              </a:ext>
            </a:extLst>
          </p:cNvPr>
          <p:cNvSpPr>
            <a:spLocks noGrp="1"/>
          </p:cNvSpPr>
          <p:nvPr>
            <p:ph type="body" idx="18"/>
          </p:nvPr>
        </p:nvSpPr>
        <p:spPr>
          <a:xfrm>
            <a:off x="6163056" y="1412241"/>
            <a:ext cx="2642616" cy="946983"/>
          </a:xfrm>
        </p:spPr>
        <p:txBody>
          <a:bodyPr anchor="b">
            <a:noAutofit/>
          </a:bodyPr>
          <a:lstStyle>
            <a:lvl1pPr marL="0" indent="0">
              <a:lnSpc>
                <a:spcPct val="100000"/>
              </a:lnSpc>
              <a:buNone/>
              <a:defRPr sz="2200" b="1">
                <a:latin typeface="+mj-lt"/>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5" name="Text Placeholder 2">
            <a:extLst>
              <a:ext uri="{FF2B5EF4-FFF2-40B4-BE49-F238E27FC236}">
                <a16:creationId xmlns:a16="http://schemas.microsoft.com/office/drawing/2014/main" id="{2B5BF9F1-DF69-2318-71B1-9FBF8A1100A0}"/>
              </a:ext>
            </a:extLst>
          </p:cNvPr>
          <p:cNvSpPr>
            <a:spLocks noGrp="1"/>
          </p:cNvSpPr>
          <p:nvPr>
            <p:ph type="body" idx="19"/>
          </p:nvPr>
        </p:nvSpPr>
        <p:spPr>
          <a:xfrm>
            <a:off x="8939784" y="1412241"/>
            <a:ext cx="2642616" cy="946983"/>
          </a:xfrm>
        </p:spPr>
        <p:txBody>
          <a:bodyPr anchor="b">
            <a:noAutofit/>
          </a:bodyPr>
          <a:lstStyle>
            <a:lvl1pPr marL="0" indent="0">
              <a:lnSpc>
                <a:spcPct val="100000"/>
              </a:lnSpc>
              <a:buNone/>
              <a:defRPr sz="2200" b="1">
                <a:latin typeface="+mj-lt"/>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3694652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3-Sections-Horizonta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5" name="Date Placeholder 4"/>
          <p:cNvSpPr>
            <a:spLocks noGrp="1"/>
          </p:cNvSpPr>
          <p:nvPr>
            <p:ph type="dt" sz="half" idx="10"/>
          </p:nvPr>
        </p:nvSpPr>
        <p:spPr/>
        <p:txBody>
          <a:bodyPr/>
          <a:lstStyle/>
          <a:p>
            <a:fld id="{2E405B87-0B1C-464B-928F-AA5E9D282D70}"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9" name="Content Placeholder 3">
            <a:extLst>
              <a:ext uri="{FF2B5EF4-FFF2-40B4-BE49-F238E27FC236}">
                <a16:creationId xmlns:a16="http://schemas.microsoft.com/office/drawing/2014/main" id="{B4E06701-73C2-615A-A562-555F80BDD1C7}"/>
              </a:ext>
            </a:extLst>
          </p:cNvPr>
          <p:cNvSpPr>
            <a:spLocks noGrp="1"/>
          </p:cNvSpPr>
          <p:nvPr>
            <p:ph sz="half" idx="14"/>
          </p:nvPr>
        </p:nvSpPr>
        <p:spPr>
          <a:xfrm>
            <a:off x="3581400" y="1486263"/>
            <a:ext cx="8000999" cy="15544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3">
            <a:extLst>
              <a:ext uri="{FF2B5EF4-FFF2-40B4-BE49-F238E27FC236}">
                <a16:creationId xmlns:a16="http://schemas.microsoft.com/office/drawing/2014/main" id="{E87255F9-16E7-4480-CF5F-70A66F239682}"/>
              </a:ext>
            </a:extLst>
          </p:cNvPr>
          <p:cNvSpPr>
            <a:spLocks noGrp="1"/>
          </p:cNvSpPr>
          <p:nvPr>
            <p:ph sz="half" idx="15"/>
          </p:nvPr>
        </p:nvSpPr>
        <p:spPr>
          <a:xfrm>
            <a:off x="3581400" y="3113676"/>
            <a:ext cx="8000999" cy="15544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3">
            <a:extLst>
              <a:ext uri="{FF2B5EF4-FFF2-40B4-BE49-F238E27FC236}">
                <a16:creationId xmlns:a16="http://schemas.microsoft.com/office/drawing/2014/main" id="{EA1DB515-6EB5-E071-77D5-52780B1F93A1}"/>
              </a:ext>
            </a:extLst>
          </p:cNvPr>
          <p:cNvSpPr>
            <a:spLocks noGrp="1"/>
          </p:cNvSpPr>
          <p:nvPr>
            <p:ph sz="half" idx="16"/>
          </p:nvPr>
        </p:nvSpPr>
        <p:spPr>
          <a:xfrm>
            <a:off x="3581400" y="4741091"/>
            <a:ext cx="8000999" cy="15544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2">
            <a:extLst>
              <a:ext uri="{FF2B5EF4-FFF2-40B4-BE49-F238E27FC236}">
                <a16:creationId xmlns:a16="http://schemas.microsoft.com/office/drawing/2014/main" id="{FBDF4819-3238-D7A6-A1C2-3D6281B7411A}"/>
              </a:ext>
            </a:extLst>
          </p:cNvPr>
          <p:cNvSpPr>
            <a:spLocks noGrp="1"/>
          </p:cNvSpPr>
          <p:nvPr>
            <p:ph type="body" idx="17"/>
          </p:nvPr>
        </p:nvSpPr>
        <p:spPr>
          <a:xfrm>
            <a:off x="609602" y="1486263"/>
            <a:ext cx="2743199" cy="1554480"/>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8" name="Text Placeholder 2">
            <a:extLst>
              <a:ext uri="{FF2B5EF4-FFF2-40B4-BE49-F238E27FC236}">
                <a16:creationId xmlns:a16="http://schemas.microsoft.com/office/drawing/2014/main" id="{0464CE87-140B-47A2-C33C-D364CA1B76AD}"/>
              </a:ext>
            </a:extLst>
          </p:cNvPr>
          <p:cNvSpPr>
            <a:spLocks noGrp="1"/>
          </p:cNvSpPr>
          <p:nvPr>
            <p:ph type="body" idx="18"/>
          </p:nvPr>
        </p:nvSpPr>
        <p:spPr>
          <a:xfrm>
            <a:off x="609602" y="3111863"/>
            <a:ext cx="2743199" cy="1554480"/>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1" name="Text Placeholder 2">
            <a:extLst>
              <a:ext uri="{FF2B5EF4-FFF2-40B4-BE49-F238E27FC236}">
                <a16:creationId xmlns:a16="http://schemas.microsoft.com/office/drawing/2014/main" id="{910CFF52-B968-331C-1CD8-EA2083E67BDF}"/>
              </a:ext>
            </a:extLst>
          </p:cNvPr>
          <p:cNvSpPr>
            <a:spLocks noGrp="1"/>
          </p:cNvSpPr>
          <p:nvPr>
            <p:ph type="body" idx="19"/>
          </p:nvPr>
        </p:nvSpPr>
        <p:spPr>
          <a:xfrm>
            <a:off x="609602" y="4737463"/>
            <a:ext cx="2743199" cy="1554480"/>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858845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Sec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3" name="Content Placeholder 2"/>
          <p:cNvSpPr>
            <a:spLocks noGrp="1"/>
          </p:cNvSpPr>
          <p:nvPr>
            <p:ph sz="half" idx="1"/>
          </p:nvPr>
        </p:nvSpPr>
        <p:spPr>
          <a:xfrm>
            <a:off x="609600" y="2501461"/>
            <a:ext cx="2642616" cy="37570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386328" y="2501461"/>
            <a:ext cx="2642616" cy="37570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405B87-0B1C-464B-928F-AA5E9D282D70}"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9" name="Text Placeholder 2">
            <a:extLst>
              <a:ext uri="{FF2B5EF4-FFF2-40B4-BE49-F238E27FC236}">
                <a16:creationId xmlns:a16="http://schemas.microsoft.com/office/drawing/2014/main" id="{350EAC16-3B86-317F-2CED-01BEFE8BFE5A}"/>
              </a:ext>
            </a:extLst>
          </p:cNvPr>
          <p:cNvSpPr>
            <a:spLocks noGrp="1"/>
          </p:cNvSpPr>
          <p:nvPr>
            <p:ph type="body" idx="14"/>
          </p:nvPr>
        </p:nvSpPr>
        <p:spPr>
          <a:xfrm>
            <a:off x="609600" y="1412241"/>
            <a:ext cx="2642616" cy="946983"/>
          </a:xfrm>
        </p:spPr>
        <p:txBody>
          <a:bodyPr anchor="b">
            <a:noAutofit/>
          </a:bodyPr>
          <a:lstStyle>
            <a:lvl1pPr marL="0" indent="0">
              <a:lnSpc>
                <a:spcPct val="100000"/>
              </a:lnSpc>
              <a:buNone/>
              <a:defRPr sz="2200" b="1">
                <a:latin typeface="+mj-lt"/>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0" name="Text Placeholder 2">
            <a:extLst>
              <a:ext uri="{FF2B5EF4-FFF2-40B4-BE49-F238E27FC236}">
                <a16:creationId xmlns:a16="http://schemas.microsoft.com/office/drawing/2014/main" id="{1EA0600A-89E3-8CAB-4C19-49198C79214D}"/>
              </a:ext>
            </a:extLst>
          </p:cNvPr>
          <p:cNvSpPr>
            <a:spLocks noGrp="1"/>
          </p:cNvSpPr>
          <p:nvPr>
            <p:ph type="body" idx="15"/>
          </p:nvPr>
        </p:nvSpPr>
        <p:spPr>
          <a:xfrm>
            <a:off x="3386328" y="1412241"/>
            <a:ext cx="2642616" cy="946983"/>
          </a:xfrm>
        </p:spPr>
        <p:txBody>
          <a:bodyPr anchor="b">
            <a:noAutofit/>
          </a:bodyPr>
          <a:lstStyle>
            <a:lvl1pPr marL="0" indent="0">
              <a:lnSpc>
                <a:spcPct val="100000"/>
              </a:lnSpc>
              <a:buNone/>
              <a:defRPr sz="2200" b="1">
                <a:latin typeface="+mj-lt"/>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2" name="Content Placeholder 2">
            <a:extLst>
              <a:ext uri="{FF2B5EF4-FFF2-40B4-BE49-F238E27FC236}">
                <a16:creationId xmlns:a16="http://schemas.microsoft.com/office/drawing/2014/main" id="{F690ACF7-A408-80E0-A25E-8A9F74C3F2B6}"/>
              </a:ext>
            </a:extLst>
          </p:cNvPr>
          <p:cNvSpPr>
            <a:spLocks noGrp="1"/>
          </p:cNvSpPr>
          <p:nvPr>
            <p:ph sz="half" idx="16"/>
          </p:nvPr>
        </p:nvSpPr>
        <p:spPr>
          <a:xfrm>
            <a:off x="6163056" y="2501461"/>
            <a:ext cx="2642616" cy="37570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FDEA59C2-DB92-D43E-C415-F2F3982923E1}"/>
              </a:ext>
            </a:extLst>
          </p:cNvPr>
          <p:cNvSpPr>
            <a:spLocks noGrp="1"/>
          </p:cNvSpPr>
          <p:nvPr>
            <p:ph sz="half" idx="17"/>
          </p:nvPr>
        </p:nvSpPr>
        <p:spPr>
          <a:xfrm>
            <a:off x="8939784" y="2503564"/>
            <a:ext cx="2642616" cy="37570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2">
            <a:extLst>
              <a:ext uri="{FF2B5EF4-FFF2-40B4-BE49-F238E27FC236}">
                <a16:creationId xmlns:a16="http://schemas.microsoft.com/office/drawing/2014/main" id="{CB1781E3-ED60-E5E7-C672-6460D334A22A}"/>
              </a:ext>
            </a:extLst>
          </p:cNvPr>
          <p:cNvSpPr>
            <a:spLocks noGrp="1"/>
          </p:cNvSpPr>
          <p:nvPr>
            <p:ph type="body" idx="18"/>
          </p:nvPr>
        </p:nvSpPr>
        <p:spPr>
          <a:xfrm>
            <a:off x="6163056" y="1412241"/>
            <a:ext cx="2642616" cy="946983"/>
          </a:xfrm>
        </p:spPr>
        <p:txBody>
          <a:bodyPr anchor="b">
            <a:noAutofit/>
          </a:bodyPr>
          <a:lstStyle>
            <a:lvl1pPr marL="0" indent="0">
              <a:lnSpc>
                <a:spcPct val="100000"/>
              </a:lnSpc>
              <a:buNone/>
              <a:defRPr sz="2200" b="1">
                <a:latin typeface="+mj-lt"/>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5" name="Text Placeholder 2">
            <a:extLst>
              <a:ext uri="{FF2B5EF4-FFF2-40B4-BE49-F238E27FC236}">
                <a16:creationId xmlns:a16="http://schemas.microsoft.com/office/drawing/2014/main" id="{2B5BF9F1-DF69-2318-71B1-9FBF8A1100A0}"/>
              </a:ext>
            </a:extLst>
          </p:cNvPr>
          <p:cNvSpPr>
            <a:spLocks noGrp="1"/>
          </p:cNvSpPr>
          <p:nvPr>
            <p:ph type="body" idx="19"/>
          </p:nvPr>
        </p:nvSpPr>
        <p:spPr>
          <a:xfrm>
            <a:off x="8939784" y="1412241"/>
            <a:ext cx="2642616" cy="946983"/>
          </a:xfrm>
        </p:spPr>
        <p:txBody>
          <a:bodyPr anchor="b">
            <a:noAutofit/>
          </a:bodyPr>
          <a:lstStyle>
            <a:lvl1pPr marL="0" indent="0">
              <a:lnSpc>
                <a:spcPct val="100000"/>
              </a:lnSpc>
              <a:buNone/>
              <a:defRPr sz="2200" b="1">
                <a:latin typeface="+mj-lt"/>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3694652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3-Sec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3" name="Content Placeholder 2"/>
          <p:cNvSpPr>
            <a:spLocks noGrp="1"/>
          </p:cNvSpPr>
          <p:nvPr>
            <p:ph sz="half" idx="1"/>
          </p:nvPr>
        </p:nvSpPr>
        <p:spPr>
          <a:xfrm>
            <a:off x="609600" y="2501461"/>
            <a:ext cx="3566160" cy="3757099"/>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12920" y="2501461"/>
            <a:ext cx="3566160" cy="3757099"/>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405B87-0B1C-464B-928F-AA5E9D282D70}"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8" name="Content Placeholder 3">
            <a:extLst>
              <a:ext uri="{FF2B5EF4-FFF2-40B4-BE49-F238E27FC236}">
                <a16:creationId xmlns:a16="http://schemas.microsoft.com/office/drawing/2014/main" id="{A80733C4-37B3-EAAC-AEF9-6AA9939E4F15}"/>
              </a:ext>
            </a:extLst>
          </p:cNvPr>
          <p:cNvSpPr>
            <a:spLocks noGrp="1"/>
          </p:cNvSpPr>
          <p:nvPr>
            <p:ph sz="half" idx="13"/>
          </p:nvPr>
        </p:nvSpPr>
        <p:spPr>
          <a:xfrm>
            <a:off x="8016240" y="2501461"/>
            <a:ext cx="3566160" cy="3757099"/>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
            <a:extLst>
              <a:ext uri="{FF2B5EF4-FFF2-40B4-BE49-F238E27FC236}">
                <a16:creationId xmlns:a16="http://schemas.microsoft.com/office/drawing/2014/main" id="{350EAC16-3B86-317F-2CED-01BEFE8BFE5A}"/>
              </a:ext>
            </a:extLst>
          </p:cNvPr>
          <p:cNvSpPr>
            <a:spLocks noGrp="1"/>
          </p:cNvSpPr>
          <p:nvPr>
            <p:ph type="body" idx="14"/>
          </p:nvPr>
        </p:nvSpPr>
        <p:spPr>
          <a:xfrm>
            <a:off x="609602" y="1412241"/>
            <a:ext cx="3566159" cy="946983"/>
          </a:xfrm>
        </p:spPr>
        <p:txBody>
          <a:bodyPr anchor="b">
            <a:noAutofit/>
          </a:bodyPr>
          <a:lstStyle>
            <a:lvl1pPr marL="0" indent="0">
              <a:lnSpc>
                <a:spcPct val="100000"/>
              </a:lnSpc>
              <a:buNone/>
              <a:defRPr sz="24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0" name="Text Placeholder 2">
            <a:extLst>
              <a:ext uri="{FF2B5EF4-FFF2-40B4-BE49-F238E27FC236}">
                <a16:creationId xmlns:a16="http://schemas.microsoft.com/office/drawing/2014/main" id="{1EA0600A-89E3-8CAB-4C19-49198C79214D}"/>
              </a:ext>
            </a:extLst>
          </p:cNvPr>
          <p:cNvSpPr>
            <a:spLocks noGrp="1"/>
          </p:cNvSpPr>
          <p:nvPr>
            <p:ph type="body" idx="15"/>
          </p:nvPr>
        </p:nvSpPr>
        <p:spPr>
          <a:xfrm>
            <a:off x="4312922" y="1412241"/>
            <a:ext cx="3566159" cy="946983"/>
          </a:xfrm>
        </p:spPr>
        <p:txBody>
          <a:bodyPr anchor="b">
            <a:noAutofit/>
          </a:bodyPr>
          <a:lstStyle>
            <a:lvl1pPr marL="0" indent="0">
              <a:lnSpc>
                <a:spcPct val="100000"/>
              </a:lnSpc>
              <a:buNone/>
              <a:defRPr sz="24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1" name="Text Placeholder 2">
            <a:extLst>
              <a:ext uri="{FF2B5EF4-FFF2-40B4-BE49-F238E27FC236}">
                <a16:creationId xmlns:a16="http://schemas.microsoft.com/office/drawing/2014/main" id="{344020BC-5D0B-9B40-8801-ED945012C912}"/>
              </a:ext>
            </a:extLst>
          </p:cNvPr>
          <p:cNvSpPr>
            <a:spLocks noGrp="1"/>
          </p:cNvSpPr>
          <p:nvPr>
            <p:ph type="body" idx="16"/>
          </p:nvPr>
        </p:nvSpPr>
        <p:spPr>
          <a:xfrm>
            <a:off x="8016242" y="1412241"/>
            <a:ext cx="3566159" cy="946983"/>
          </a:xfrm>
        </p:spPr>
        <p:txBody>
          <a:bodyPr anchor="b">
            <a:noAutofit/>
          </a:bodyPr>
          <a:lstStyle>
            <a:lvl1pPr marL="0" indent="0">
              <a:lnSpc>
                <a:spcPct val="100000"/>
              </a:lnSpc>
              <a:buNone/>
              <a:defRPr sz="24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36954591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2 Sections Horizonta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5" name="Date Placeholder 4"/>
          <p:cNvSpPr>
            <a:spLocks noGrp="1"/>
          </p:cNvSpPr>
          <p:nvPr>
            <p:ph type="dt" sz="half" idx="10"/>
          </p:nvPr>
        </p:nvSpPr>
        <p:spPr/>
        <p:txBody>
          <a:bodyPr/>
          <a:lstStyle/>
          <a:p>
            <a:fld id="{2E405B87-0B1C-464B-928F-AA5E9D282D70}"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9" name="Content Placeholder 3">
            <a:extLst>
              <a:ext uri="{FF2B5EF4-FFF2-40B4-BE49-F238E27FC236}">
                <a16:creationId xmlns:a16="http://schemas.microsoft.com/office/drawing/2014/main" id="{B4E06701-73C2-615A-A562-555F80BDD1C7}"/>
              </a:ext>
            </a:extLst>
          </p:cNvPr>
          <p:cNvSpPr>
            <a:spLocks noGrp="1"/>
          </p:cNvSpPr>
          <p:nvPr>
            <p:ph sz="half" idx="14"/>
          </p:nvPr>
        </p:nvSpPr>
        <p:spPr>
          <a:xfrm>
            <a:off x="3581400" y="1486260"/>
            <a:ext cx="8000999" cy="228600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3">
            <a:extLst>
              <a:ext uri="{FF2B5EF4-FFF2-40B4-BE49-F238E27FC236}">
                <a16:creationId xmlns:a16="http://schemas.microsoft.com/office/drawing/2014/main" id="{E87255F9-16E7-4480-CF5F-70A66F239682}"/>
              </a:ext>
            </a:extLst>
          </p:cNvPr>
          <p:cNvSpPr>
            <a:spLocks noGrp="1"/>
          </p:cNvSpPr>
          <p:nvPr>
            <p:ph sz="half" idx="15"/>
          </p:nvPr>
        </p:nvSpPr>
        <p:spPr>
          <a:xfrm>
            <a:off x="3581400" y="3907615"/>
            <a:ext cx="8000999" cy="228600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2">
            <a:extLst>
              <a:ext uri="{FF2B5EF4-FFF2-40B4-BE49-F238E27FC236}">
                <a16:creationId xmlns:a16="http://schemas.microsoft.com/office/drawing/2014/main" id="{FBDF4819-3238-D7A6-A1C2-3D6281B7411A}"/>
              </a:ext>
            </a:extLst>
          </p:cNvPr>
          <p:cNvSpPr>
            <a:spLocks noGrp="1"/>
          </p:cNvSpPr>
          <p:nvPr>
            <p:ph type="body" idx="17"/>
          </p:nvPr>
        </p:nvSpPr>
        <p:spPr>
          <a:xfrm>
            <a:off x="609602" y="1486260"/>
            <a:ext cx="2743199" cy="2286000"/>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8" name="Text Placeholder 2">
            <a:extLst>
              <a:ext uri="{FF2B5EF4-FFF2-40B4-BE49-F238E27FC236}">
                <a16:creationId xmlns:a16="http://schemas.microsoft.com/office/drawing/2014/main" id="{0464CE87-140B-47A2-C33C-D364CA1B76AD}"/>
              </a:ext>
            </a:extLst>
          </p:cNvPr>
          <p:cNvSpPr>
            <a:spLocks noGrp="1"/>
          </p:cNvSpPr>
          <p:nvPr>
            <p:ph type="body" idx="18"/>
          </p:nvPr>
        </p:nvSpPr>
        <p:spPr>
          <a:xfrm>
            <a:off x="609602" y="3905800"/>
            <a:ext cx="2743199" cy="2286000"/>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1126080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3-Sec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3" name="Content Placeholder 2"/>
          <p:cNvSpPr>
            <a:spLocks noGrp="1"/>
          </p:cNvSpPr>
          <p:nvPr>
            <p:ph sz="half" idx="1"/>
          </p:nvPr>
        </p:nvSpPr>
        <p:spPr>
          <a:xfrm>
            <a:off x="609600" y="2501461"/>
            <a:ext cx="3566160" cy="3757099"/>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12920" y="2501461"/>
            <a:ext cx="3566160" cy="3757099"/>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405B87-0B1C-464B-928F-AA5E9D282D70}"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8" name="Content Placeholder 3">
            <a:extLst>
              <a:ext uri="{FF2B5EF4-FFF2-40B4-BE49-F238E27FC236}">
                <a16:creationId xmlns:a16="http://schemas.microsoft.com/office/drawing/2014/main" id="{A80733C4-37B3-EAAC-AEF9-6AA9939E4F15}"/>
              </a:ext>
            </a:extLst>
          </p:cNvPr>
          <p:cNvSpPr>
            <a:spLocks noGrp="1"/>
          </p:cNvSpPr>
          <p:nvPr>
            <p:ph sz="half" idx="13"/>
          </p:nvPr>
        </p:nvSpPr>
        <p:spPr>
          <a:xfrm>
            <a:off x="8016240" y="2501461"/>
            <a:ext cx="3566160" cy="3757099"/>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
            <a:extLst>
              <a:ext uri="{FF2B5EF4-FFF2-40B4-BE49-F238E27FC236}">
                <a16:creationId xmlns:a16="http://schemas.microsoft.com/office/drawing/2014/main" id="{350EAC16-3B86-317F-2CED-01BEFE8BFE5A}"/>
              </a:ext>
            </a:extLst>
          </p:cNvPr>
          <p:cNvSpPr>
            <a:spLocks noGrp="1"/>
          </p:cNvSpPr>
          <p:nvPr>
            <p:ph type="body" idx="14"/>
          </p:nvPr>
        </p:nvSpPr>
        <p:spPr>
          <a:xfrm>
            <a:off x="609602" y="1412241"/>
            <a:ext cx="3566159" cy="946983"/>
          </a:xfrm>
        </p:spPr>
        <p:txBody>
          <a:bodyPr anchor="b">
            <a:noAutofit/>
          </a:bodyPr>
          <a:lstStyle>
            <a:lvl1pPr marL="0" indent="0">
              <a:lnSpc>
                <a:spcPct val="100000"/>
              </a:lnSpc>
              <a:buNone/>
              <a:defRPr sz="24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0" name="Text Placeholder 2">
            <a:extLst>
              <a:ext uri="{FF2B5EF4-FFF2-40B4-BE49-F238E27FC236}">
                <a16:creationId xmlns:a16="http://schemas.microsoft.com/office/drawing/2014/main" id="{1EA0600A-89E3-8CAB-4C19-49198C79214D}"/>
              </a:ext>
            </a:extLst>
          </p:cNvPr>
          <p:cNvSpPr>
            <a:spLocks noGrp="1"/>
          </p:cNvSpPr>
          <p:nvPr>
            <p:ph type="body" idx="15"/>
          </p:nvPr>
        </p:nvSpPr>
        <p:spPr>
          <a:xfrm>
            <a:off x="4312922" y="1412241"/>
            <a:ext cx="3566159" cy="946983"/>
          </a:xfrm>
        </p:spPr>
        <p:txBody>
          <a:bodyPr anchor="b">
            <a:noAutofit/>
          </a:bodyPr>
          <a:lstStyle>
            <a:lvl1pPr marL="0" indent="0">
              <a:lnSpc>
                <a:spcPct val="100000"/>
              </a:lnSpc>
              <a:buNone/>
              <a:defRPr sz="24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1" name="Text Placeholder 2">
            <a:extLst>
              <a:ext uri="{FF2B5EF4-FFF2-40B4-BE49-F238E27FC236}">
                <a16:creationId xmlns:a16="http://schemas.microsoft.com/office/drawing/2014/main" id="{344020BC-5D0B-9B40-8801-ED945012C912}"/>
              </a:ext>
            </a:extLst>
          </p:cNvPr>
          <p:cNvSpPr>
            <a:spLocks noGrp="1"/>
          </p:cNvSpPr>
          <p:nvPr>
            <p:ph type="body" idx="16"/>
          </p:nvPr>
        </p:nvSpPr>
        <p:spPr>
          <a:xfrm>
            <a:off x="8016242" y="1412241"/>
            <a:ext cx="3566159" cy="946983"/>
          </a:xfrm>
        </p:spPr>
        <p:txBody>
          <a:bodyPr anchor="b">
            <a:noAutofit/>
          </a:bodyPr>
          <a:lstStyle>
            <a:lvl1pPr marL="0" indent="0">
              <a:lnSpc>
                <a:spcPct val="100000"/>
              </a:lnSpc>
              <a:buNone/>
              <a:defRPr sz="24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36954591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405B87-0B1C-464B-928F-AA5E9D282D70}"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1689944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57199"/>
            <a:ext cx="4442235" cy="1188720"/>
          </a:xfrm>
        </p:spPr>
        <p:txBody>
          <a:bodyPr anchor="t"/>
          <a:lstStyle>
            <a:lvl1pPr>
              <a:lnSpc>
                <a:spcPct val="100000"/>
              </a:lnSpc>
              <a:defRPr/>
            </a:lvl1pPr>
          </a:lstStyle>
          <a:p>
            <a:r>
              <a:rPr lang="en-US"/>
              <a:t>Click to edit Master title style</a:t>
            </a:r>
          </a:p>
        </p:txBody>
      </p:sp>
      <p:sp>
        <p:nvSpPr>
          <p:cNvPr id="3" name="Content Placeholder 2"/>
          <p:cNvSpPr>
            <a:spLocks noGrp="1"/>
          </p:cNvSpPr>
          <p:nvPr>
            <p:ph idx="1"/>
          </p:nvPr>
        </p:nvSpPr>
        <p:spPr>
          <a:xfrm>
            <a:off x="5631255" y="1068311"/>
            <a:ext cx="5951145" cy="5078492"/>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405B87-0B1C-464B-928F-AA5E9D282D70}"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1033806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457200"/>
            <a:ext cx="10972800" cy="792480"/>
          </a:xfrm>
        </p:spPr>
        <p:txBody>
          <a:bodyPr/>
          <a:lstStyle/>
          <a:p>
            <a:r>
              <a:rPr lang="en-US"/>
              <a:t>Slide title</a:t>
            </a:r>
          </a:p>
        </p:txBody>
      </p:sp>
      <p:sp>
        <p:nvSpPr>
          <p:cNvPr id="3" name="Text Placeholder 2"/>
          <p:cNvSpPr>
            <a:spLocks noGrp="1"/>
          </p:cNvSpPr>
          <p:nvPr>
            <p:ph type="body" idx="1" hasCustomPrompt="1"/>
          </p:nvPr>
        </p:nvSpPr>
        <p:spPr>
          <a:xfrm>
            <a:off x="609600" y="1412240"/>
            <a:ext cx="5120640" cy="684848"/>
          </a:xfrm>
        </p:spPr>
        <p:txBody>
          <a:bodyPr anchor="b">
            <a:normAutofit/>
          </a:bodyPr>
          <a:lstStyle>
            <a:lvl1pPr marL="0" indent="0">
              <a:lnSpc>
                <a:spcPct val="120000"/>
              </a:lnSpc>
              <a:buNone/>
              <a:defRPr sz="2000" b="1">
                <a:solidFill>
                  <a:schemeClr val="accent1"/>
                </a:solidFill>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Header</a:t>
            </a:r>
          </a:p>
        </p:txBody>
      </p:sp>
      <p:sp>
        <p:nvSpPr>
          <p:cNvPr id="4" name="Content Placeholder 3"/>
          <p:cNvSpPr>
            <a:spLocks noGrp="1"/>
          </p:cNvSpPr>
          <p:nvPr>
            <p:ph sz="half" idx="2"/>
          </p:nvPr>
        </p:nvSpPr>
        <p:spPr>
          <a:xfrm>
            <a:off x="609600" y="2259648"/>
            <a:ext cx="5120640" cy="402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1" y="1412240"/>
            <a:ext cx="5120640" cy="684848"/>
          </a:xfrm>
        </p:spPr>
        <p:txBody>
          <a:bodyPr anchor="b">
            <a:normAutofit/>
          </a:bodyPr>
          <a:lstStyle>
            <a:lvl1pPr marL="0" indent="0">
              <a:lnSpc>
                <a:spcPct val="120000"/>
              </a:lnSpc>
              <a:buNone/>
              <a:defRPr sz="2000" b="1">
                <a:solidFill>
                  <a:schemeClr val="accent1"/>
                </a:solidFill>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Header</a:t>
            </a:r>
          </a:p>
        </p:txBody>
      </p:sp>
      <p:sp>
        <p:nvSpPr>
          <p:cNvPr id="6" name="Content Placeholder 5"/>
          <p:cNvSpPr>
            <a:spLocks noGrp="1"/>
          </p:cNvSpPr>
          <p:nvPr>
            <p:ph sz="quarter" idx="4"/>
          </p:nvPr>
        </p:nvSpPr>
        <p:spPr>
          <a:xfrm>
            <a:off x="6096000" y="2259648"/>
            <a:ext cx="5120640" cy="402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405B87-0B1C-464B-928F-AA5E9D282D70}" type="datetimeFigureOut">
              <a:rPr lang="en-US" smtClean="0"/>
              <a:t>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3852814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457200"/>
            <a:ext cx="10972800" cy="792480"/>
          </a:xfrm>
        </p:spPr>
        <p:txBody>
          <a:bodyPr/>
          <a:lstStyle/>
          <a:p>
            <a:r>
              <a:rPr lang="en-US"/>
              <a:t>Slide title</a:t>
            </a:r>
          </a:p>
        </p:txBody>
      </p:sp>
      <p:sp>
        <p:nvSpPr>
          <p:cNvPr id="3" name="Text Placeholder 2"/>
          <p:cNvSpPr>
            <a:spLocks noGrp="1"/>
          </p:cNvSpPr>
          <p:nvPr>
            <p:ph type="body" idx="1" hasCustomPrompt="1"/>
          </p:nvPr>
        </p:nvSpPr>
        <p:spPr>
          <a:xfrm>
            <a:off x="609600" y="1412240"/>
            <a:ext cx="5120640" cy="684848"/>
          </a:xfrm>
        </p:spPr>
        <p:txBody>
          <a:bodyPr anchor="b">
            <a:normAutofit/>
          </a:bodyPr>
          <a:lstStyle>
            <a:lvl1pPr marL="0" indent="0">
              <a:lnSpc>
                <a:spcPct val="120000"/>
              </a:lnSpc>
              <a:buNone/>
              <a:defRPr sz="2000" b="1">
                <a:solidFill>
                  <a:schemeClr val="accent1"/>
                </a:solidFill>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Header</a:t>
            </a:r>
          </a:p>
        </p:txBody>
      </p:sp>
      <p:sp>
        <p:nvSpPr>
          <p:cNvPr id="4" name="Content Placeholder 3"/>
          <p:cNvSpPr>
            <a:spLocks noGrp="1"/>
          </p:cNvSpPr>
          <p:nvPr>
            <p:ph sz="half" idx="2"/>
          </p:nvPr>
        </p:nvSpPr>
        <p:spPr>
          <a:xfrm>
            <a:off x="609600" y="2259648"/>
            <a:ext cx="5120640" cy="402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1" y="1412240"/>
            <a:ext cx="5120640" cy="684848"/>
          </a:xfrm>
        </p:spPr>
        <p:txBody>
          <a:bodyPr anchor="b">
            <a:normAutofit/>
          </a:bodyPr>
          <a:lstStyle>
            <a:lvl1pPr marL="0" indent="0">
              <a:lnSpc>
                <a:spcPct val="120000"/>
              </a:lnSpc>
              <a:buNone/>
              <a:defRPr sz="2000" b="1">
                <a:solidFill>
                  <a:schemeClr val="accent1"/>
                </a:solidFill>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Header</a:t>
            </a:r>
          </a:p>
        </p:txBody>
      </p:sp>
      <p:sp>
        <p:nvSpPr>
          <p:cNvPr id="6" name="Content Placeholder 5"/>
          <p:cNvSpPr>
            <a:spLocks noGrp="1"/>
          </p:cNvSpPr>
          <p:nvPr>
            <p:ph sz="quarter" idx="4"/>
          </p:nvPr>
        </p:nvSpPr>
        <p:spPr>
          <a:xfrm>
            <a:off x="6096000" y="2259648"/>
            <a:ext cx="5120640" cy="402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405B87-0B1C-464B-928F-AA5E9D282D70}" type="datetimeFigureOut">
              <a:rPr lang="en-US" smtClean="0"/>
              <a:t>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3852814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Image 3 Sec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3" name="Content Placeholder 2"/>
          <p:cNvSpPr>
            <a:spLocks noGrp="1"/>
          </p:cNvSpPr>
          <p:nvPr>
            <p:ph sz="half" idx="1"/>
          </p:nvPr>
        </p:nvSpPr>
        <p:spPr>
          <a:xfrm>
            <a:off x="609600" y="4226560"/>
            <a:ext cx="3566160" cy="2032000"/>
          </a:xfrm>
        </p:spPr>
        <p:txBody>
          <a:bodyPr>
            <a:normAutofit/>
          </a:bodyPr>
          <a:lstStyle>
            <a:lvl1pPr marL="11113" indent="0" algn="ctr">
              <a:buNone/>
              <a:defRPr sz="1200"/>
            </a:lvl1pPr>
            <a:lvl2pPr algn="ctr">
              <a:defRPr sz="1200"/>
            </a:lvl2pPr>
            <a:lvl3pPr algn="ctr">
              <a:defRPr sz="1200"/>
            </a:lvl3pPr>
            <a:lvl4pPr algn="ctr">
              <a:defRPr sz="1200"/>
            </a:lvl4pPr>
            <a:lvl5pPr algn="ct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12920" y="4226560"/>
            <a:ext cx="3566160" cy="2032000"/>
          </a:xfrm>
        </p:spPr>
        <p:txBody>
          <a:bodyPr>
            <a:normAutofit/>
          </a:bodyPr>
          <a:lstStyle>
            <a:lvl1pPr marL="11113" indent="0" algn="ctr">
              <a:buNone/>
              <a:defRPr sz="1200"/>
            </a:lvl1pPr>
            <a:lvl2pPr algn="ctr">
              <a:defRPr sz="1200"/>
            </a:lvl2pPr>
            <a:lvl3pPr algn="ctr">
              <a:defRPr sz="1200"/>
            </a:lvl3pPr>
            <a:lvl4pPr algn="ctr">
              <a:defRPr sz="1200"/>
            </a:lvl4pPr>
            <a:lvl5pPr algn="ct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405B87-0B1C-464B-928F-AA5E9D282D70}"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8" name="Content Placeholder 3">
            <a:extLst>
              <a:ext uri="{FF2B5EF4-FFF2-40B4-BE49-F238E27FC236}">
                <a16:creationId xmlns:a16="http://schemas.microsoft.com/office/drawing/2014/main" id="{A80733C4-37B3-EAAC-AEF9-6AA9939E4F15}"/>
              </a:ext>
            </a:extLst>
          </p:cNvPr>
          <p:cNvSpPr>
            <a:spLocks noGrp="1"/>
          </p:cNvSpPr>
          <p:nvPr>
            <p:ph sz="half" idx="13"/>
          </p:nvPr>
        </p:nvSpPr>
        <p:spPr>
          <a:xfrm>
            <a:off x="8016240" y="4226560"/>
            <a:ext cx="3566160" cy="2032000"/>
          </a:xfrm>
        </p:spPr>
        <p:txBody>
          <a:bodyPr>
            <a:normAutofit/>
          </a:bodyPr>
          <a:lstStyle>
            <a:lvl1pPr marL="11113" indent="0" algn="ctr">
              <a:buNone/>
              <a:defRPr sz="1200"/>
            </a:lvl1pPr>
            <a:lvl2pPr algn="ctr">
              <a:defRPr sz="1200"/>
            </a:lvl2pPr>
            <a:lvl3pPr algn="ctr">
              <a:defRPr sz="1200"/>
            </a:lvl3pPr>
            <a:lvl4pPr algn="ctr">
              <a:defRPr sz="1200"/>
            </a:lvl4pPr>
            <a:lvl5pPr algn="ct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2">
            <a:extLst>
              <a:ext uri="{FF2B5EF4-FFF2-40B4-BE49-F238E27FC236}">
                <a16:creationId xmlns:a16="http://schemas.microsoft.com/office/drawing/2014/main" id="{D1B3F97D-7E38-574A-6E95-2F00134A846D}"/>
              </a:ext>
            </a:extLst>
          </p:cNvPr>
          <p:cNvSpPr>
            <a:spLocks noGrp="1"/>
          </p:cNvSpPr>
          <p:nvPr>
            <p:ph type="body" idx="14"/>
          </p:nvPr>
        </p:nvSpPr>
        <p:spPr>
          <a:xfrm>
            <a:off x="609602" y="3545840"/>
            <a:ext cx="3566159" cy="609600"/>
          </a:xfrm>
        </p:spPr>
        <p:txBody>
          <a:bodyPr anchor="b">
            <a:normAutofit/>
          </a:bodyPr>
          <a:lstStyle>
            <a:lvl1pPr marL="0" indent="0" algn="ctr">
              <a:buNone/>
              <a:defRPr sz="18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3" name="Text Placeholder 2">
            <a:extLst>
              <a:ext uri="{FF2B5EF4-FFF2-40B4-BE49-F238E27FC236}">
                <a16:creationId xmlns:a16="http://schemas.microsoft.com/office/drawing/2014/main" id="{038B55C3-B35F-408A-369D-8D1FF3D18EB5}"/>
              </a:ext>
            </a:extLst>
          </p:cNvPr>
          <p:cNvSpPr>
            <a:spLocks noGrp="1"/>
          </p:cNvSpPr>
          <p:nvPr>
            <p:ph type="body" idx="15"/>
          </p:nvPr>
        </p:nvSpPr>
        <p:spPr>
          <a:xfrm>
            <a:off x="4312922" y="3545840"/>
            <a:ext cx="3566159" cy="609600"/>
          </a:xfrm>
        </p:spPr>
        <p:txBody>
          <a:bodyPr anchor="b">
            <a:normAutofit/>
          </a:bodyPr>
          <a:lstStyle>
            <a:lvl1pPr marL="0" indent="0" algn="ctr">
              <a:buNone/>
              <a:defRPr sz="18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4" name="Text Placeholder 2">
            <a:extLst>
              <a:ext uri="{FF2B5EF4-FFF2-40B4-BE49-F238E27FC236}">
                <a16:creationId xmlns:a16="http://schemas.microsoft.com/office/drawing/2014/main" id="{CE6F57E9-E945-F342-883D-87FEE1B72ACE}"/>
              </a:ext>
            </a:extLst>
          </p:cNvPr>
          <p:cNvSpPr>
            <a:spLocks noGrp="1"/>
          </p:cNvSpPr>
          <p:nvPr>
            <p:ph type="body" idx="16"/>
          </p:nvPr>
        </p:nvSpPr>
        <p:spPr>
          <a:xfrm>
            <a:off x="8016242" y="3545840"/>
            <a:ext cx="3566159" cy="609600"/>
          </a:xfrm>
        </p:spPr>
        <p:txBody>
          <a:bodyPr anchor="b">
            <a:normAutofit/>
          </a:bodyPr>
          <a:lstStyle>
            <a:lvl1pPr marL="0" indent="0" algn="ctr">
              <a:buNone/>
              <a:defRPr sz="18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4163910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405B87-0B1C-464B-928F-AA5E9D282D70}"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1689944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Sections-Horizonta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5" name="Date Placeholder 4"/>
          <p:cNvSpPr>
            <a:spLocks noGrp="1"/>
          </p:cNvSpPr>
          <p:nvPr>
            <p:ph type="dt" sz="half" idx="10"/>
          </p:nvPr>
        </p:nvSpPr>
        <p:spPr/>
        <p:txBody>
          <a:bodyPr/>
          <a:lstStyle/>
          <a:p>
            <a:fld id="{2E405B87-0B1C-464B-928F-AA5E9D282D70}"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9" name="Content Placeholder 3">
            <a:extLst>
              <a:ext uri="{FF2B5EF4-FFF2-40B4-BE49-F238E27FC236}">
                <a16:creationId xmlns:a16="http://schemas.microsoft.com/office/drawing/2014/main" id="{B4E06701-73C2-615A-A562-555F80BDD1C7}"/>
              </a:ext>
            </a:extLst>
          </p:cNvPr>
          <p:cNvSpPr>
            <a:spLocks noGrp="1"/>
          </p:cNvSpPr>
          <p:nvPr>
            <p:ph sz="half" idx="14"/>
          </p:nvPr>
        </p:nvSpPr>
        <p:spPr>
          <a:xfrm>
            <a:off x="3581400" y="1432560"/>
            <a:ext cx="8000999" cy="10972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3">
            <a:extLst>
              <a:ext uri="{FF2B5EF4-FFF2-40B4-BE49-F238E27FC236}">
                <a16:creationId xmlns:a16="http://schemas.microsoft.com/office/drawing/2014/main" id="{E87255F9-16E7-4480-CF5F-70A66F239682}"/>
              </a:ext>
            </a:extLst>
          </p:cNvPr>
          <p:cNvSpPr>
            <a:spLocks noGrp="1"/>
          </p:cNvSpPr>
          <p:nvPr>
            <p:ph sz="half" idx="15"/>
          </p:nvPr>
        </p:nvSpPr>
        <p:spPr>
          <a:xfrm>
            <a:off x="3581400" y="2660711"/>
            <a:ext cx="8000999" cy="10972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3">
            <a:extLst>
              <a:ext uri="{FF2B5EF4-FFF2-40B4-BE49-F238E27FC236}">
                <a16:creationId xmlns:a16="http://schemas.microsoft.com/office/drawing/2014/main" id="{EA1DB515-6EB5-E071-77D5-52780B1F93A1}"/>
              </a:ext>
            </a:extLst>
          </p:cNvPr>
          <p:cNvSpPr>
            <a:spLocks noGrp="1"/>
          </p:cNvSpPr>
          <p:nvPr>
            <p:ph sz="half" idx="16"/>
          </p:nvPr>
        </p:nvSpPr>
        <p:spPr>
          <a:xfrm>
            <a:off x="3581400" y="3888863"/>
            <a:ext cx="8000999" cy="10972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2">
            <a:extLst>
              <a:ext uri="{FF2B5EF4-FFF2-40B4-BE49-F238E27FC236}">
                <a16:creationId xmlns:a16="http://schemas.microsoft.com/office/drawing/2014/main" id="{FBDF4819-3238-D7A6-A1C2-3D6281B7411A}"/>
              </a:ext>
            </a:extLst>
          </p:cNvPr>
          <p:cNvSpPr>
            <a:spLocks noGrp="1"/>
          </p:cNvSpPr>
          <p:nvPr>
            <p:ph type="body" idx="17"/>
          </p:nvPr>
        </p:nvSpPr>
        <p:spPr>
          <a:xfrm>
            <a:off x="609602" y="1432560"/>
            <a:ext cx="2743199" cy="1097280"/>
          </a:xfrm>
        </p:spPr>
        <p:txBody>
          <a:bodyPr anchor="ctr">
            <a:noAutofit/>
          </a:bodyPr>
          <a:lstStyle>
            <a:lvl1pPr marL="0" indent="0">
              <a:lnSpc>
                <a:spcPct val="100000"/>
              </a:lnSpc>
              <a:buNone/>
              <a:defRPr sz="18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8" name="Text Placeholder 2">
            <a:extLst>
              <a:ext uri="{FF2B5EF4-FFF2-40B4-BE49-F238E27FC236}">
                <a16:creationId xmlns:a16="http://schemas.microsoft.com/office/drawing/2014/main" id="{0464CE87-140B-47A2-C33C-D364CA1B76AD}"/>
              </a:ext>
            </a:extLst>
          </p:cNvPr>
          <p:cNvSpPr>
            <a:spLocks noGrp="1"/>
          </p:cNvSpPr>
          <p:nvPr>
            <p:ph type="body" idx="18"/>
          </p:nvPr>
        </p:nvSpPr>
        <p:spPr>
          <a:xfrm>
            <a:off x="609602" y="2660711"/>
            <a:ext cx="2743199" cy="1097280"/>
          </a:xfrm>
        </p:spPr>
        <p:txBody>
          <a:bodyPr anchor="ctr">
            <a:noAutofit/>
          </a:bodyPr>
          <a:lstStyle>
            <a:lvl1pPr marL="0" indent="0">
              <a:lnSpc>
                <a:spcPct val="100000"/>
              </a:lnSpc>
              <a:buNone/>
              <a:defRPr sz="18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1" name="Text Placeholder 2">
            <a:extLst>
              <a:ext uri="{FF2B5EF4-FFF2-40B4-BE49-F238E27FC236}">
                <a16:creationId xmlns:a16="http://schemas.microsoft.com/office/drawing/2014/main" id="{910CFF52-B968-331C-1CD8-EA2083E67BDF}"/>
              </a:ext>
            </a:extLst>
          </p:cNvPr>
          <p:cNvSpPr>
            <a:spLocks noGrp="1"/>
          </p:cNvSpPr>
          <p:nvPr>
            <p:ph type="body" idx="19"/>
          </p:nvPr>
        </p:nvSpPr>
        <p:spPr>
          <a:xfrm>
            <a:off x="609602" y="3888863"/>
            <a:ext cx="2743199" cy="1097280"/>
          </a:xfrm>
        </p:spPr>
        <p:txBody>
          <a:bodyPr anchor="ctr">
            <a:noAutofit/>
          </a:bodyPr>
          <a:lstStyle>
            <a:lvl1pPr marL="0" indent="0">
              <a:lnSpc>
                <a:spcPct val="100000"/>
              </a:lnSpc>
              <a:buNone/>
              <a:defRPr sz="18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2CC4066B-28F8-3C74-DB38-FF82E9635AC4}"/>
              </a:ext>
            </a:extLst>
          </p:cNvPr>
          <p:cNvSpPr>
            <a:spLocks noGrp="1"/>
          </p:cNvSpPr>
          <p:nvPr>
            <p:ph sz="half" idx="20"/>
          </p:nvPr>
        </p:nvSpPr>
        <p:spPr>
          <a:xfrm>
            <a:off x="3581400" y="5120640"/>
            <a:ext cx="8000999" cy="10972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2">
            <a:extLst>
              <a:ext uri="{FF2B5EF4-FFF2-40B4-BE49-F238E27FC236}">
                <a16:creationId xmlns:a16="http://schemas.microsoft.com/office/drawing/2014/main" id="{8638F9F0-5516-0541-FD13-06BB4C7FD86C}"/>
              </a:ext>
            </a:extLst>
          </p:cNvPr>
          <p:cNvSpPr>
            <a:spLocks noGrp="1"/>
          </p:cNvSpPr>
          <p:nvPr>
            <p:ph type="body" idx="21"/>
          </p:nvPr>
        </p:nvSpPr>
        <p:spPr>
          <a:xfrm>
            <a:off x="609602" y="5117012"/>
            <a:ext cx="2743199" cy="1097280"/>
          </a:xfrm>
        </p:spPr>
        <p:txBody>
          <a:bodyPr anchor="ctr">
            <a:noAutofit/>
          </a:bodyPr>
          <a:lstStyle>
            <a:lvl1pPr marL="0" indent="0">
              <a:lnSpc>
                <a:spcPct val="100000"/>
              </a:lnSpc>
              <a:buNone/>
              <a:defRPr sz="18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110947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457200"/>
            <a:ext cx="10972800" cy="792480"/>
          </a:xfrm>
        </p:spPr>
        <p:txBody>
          <a:bodyPr/>
          <a:lstStyle/>
          <a:p>
            <a:r>
              <a:rPr lang="en-US"/>
              <a:t>Slide title</a:t>
            </a:r>
          </a:p>
        </p:txBody>
      </p:sp>
      <p:sp>
        <p:nvSpPr>
          <p:cNvPr id="3" name="Text Placeholder 2"/>
          <p:cNvSpPr>
            <a:spLocks noGrp="1"/>
          </p:cNvSpPr>
          <p:nvPr>
            <p:ph type="body" idx="1" hasCustomPrompt="1"/>
          </p:nvPr>
        </p:nvSpPr>
        <p:spPr>
          <a:xfrm>
            <a:off x="609600" y="1412240"/>
            <a:ext cx="5120640" cy="684848"/>
          </a:xfrm>
        </p:spPr>
        <p:txBody>
          <a:bodyPr anchor="b">
            <a:normAutofit/>
          </a:bodyPr>
          <a:lstStyle>
            <a:lvl1pPr marL="0" indent="0">
              <a:lnSpc>
                <a:spcPct val="120000"/>
              </a:lnSpc>
              <a:buNone/>
              <a:defRPr sz="2000" b="1">
                <a:solidFill>
                  <a:schemeClr val="accent1"/>
                </a:solidFill>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Header</a:t>
            </a:r>
          </a:p>
        </p:txBody>
      </p:sp>
      <p:sp>
        <p:nvSpPr>
          <p:cNvPr id="4" name="Content Placeholder 3"/>
          <p:cNvSpPr>
            <a:spLocks noGrp="1"/>
          </p:cNvSpPr>
          <p:nvPr>
            <p:ph sz="half" idx="2"/>
          </p:nvPr>
        </p:nvSpPr>
        <p:spPr>
          <a:xfrm>
            <a:off x="609600" y="2259648"/>
            <a:ext cx="5120640" cy="402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1" y="1412240"/>
            <a:ext cx="5120640" cy="684848"/>
          </a:xfrm>
        </p:spPr>
        <p:txBody>
          <a:bodyPr anchor="b">
            <a:normAutofit/>
          </a:bodyPr>
          <a:lstStyle>
            <a:lvl1pPr marL="0" indent="0">
              <a:lnSpc>
                <a:spcPct val="120000"/>
              </a:lnSpc>
              <a:buNone/>
              <a:defRPr sz="2000" b="1">
                <a:solidFill>
                  <a:schemeClr val="accent1"/>
                </a:solidFill>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Header</a:t>
            </a:r>
          </a:p>
        </p:txBody>
      </p:sp>
      <p:sp>
        <p:nvSpPr>
          <p:cNvPr id="6" name="Content Placeholder 5"/>
          <p:cNvSpPr>
            <a:spLocks noGrp="1"/>
          </p:cNvSpPr>
          <p:nvPr>
            <p:ph sz="quarter" idx="4"/>
          </p:nvPr>
        </p:nvSpPr>
        <p:spPr>
          <a:xfrm>
            <a:off x="6096000" y="2259648"/>
            <a:ext cx="5120640" cy="402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405B87-0B1C-464B-928F-AA5E9D282D70}" type="datetimeFigureOut">
              <a:rPr lang="en-US" smtClean="0"/>
              <a:t>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3852814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2 Sections Horizonta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5" name="Date Placeholder 4"/>
          <p:cNvSpPr>
            <a:spLocks noGrp="1"/>
          </p:cNvSpPr>
          <p:nvPr>
            <p:ph type="dt" sz="half" idx="10"/>
          </p:nvPr>
        </p:nvSpPr>
        <p:spPr/>
        <p:txBody>
          <a:bodyPr/>
          <a:lstStyle/>
          <a:p>
            <a:fld id="{2E405B87-0B1C-464B-928F-AA5E9D282D70}"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9" name="Content Placeholder 3">
            <a:extLst>
              <a:ext uri="{FF2B5EF4-FFF2-40B4-BE49-F238E27FC236}">
                <a16:creationId xmlns:a16="http://schemas.microsoft.com/office/drawing/2014/main" id="{B4E06701-73C2-615A-A562-555F80BDD1C7}"/>
              </a:ext>
            </a:extLst>
          </p:cNvPr>
          <p:cNvSpPr>
            <a:spLocks noGrp="1"/>
          </p:cNvSpPr>
          <p:nvPr>
            <p:ph sz="half" idx="14"/>
          </p:nvPr>
        </p:nvSpPr>
        <p:spPr>
          <a:xfrm>
            <a:off x="3581400" y="1486260"/>
            <a:ext cx="8000999" cy="228600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3">
            <a:extLst>
              <a:ext uri="{FF2B5EF4-FFF2-40B4-BE49-F238E27FC236}">
                <a16:creationId xmlns:a16="http://schemas.microsoft.com/office/drawing/2014/main" id="{E87255F9-16E7-4480-CF5F-70A66F239682}"/>
              </a:ext>
            </a:extLst>
          </p:cNvPr>
          <p:cNvSpPr>
            <a:spLocks noGrp="1"/>
          </p:cNvSpPr>
          <p:nvPr>
            <p:ph sz="half" idx="15"/>
          </p:nvPr>
        </p:nvSpPr>
        <p:spPr>
          <a:xfrm>
            <a:off x="3581400" y="3907615"/>
            <a:ext cx="8000999" cy="228600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2">
            <a:extLst>
              <a:ext uri="{FF2B5EF4-FFF2-40B4-BE49-F238E27FC236}">
                <a16:creationId xmlns:a16="http://schemas.microsoft.com/office/drawing/2014/main" id="{FBDF4819-3238-D7A6-A1C2-3D6281B7411A}"/>
              </a:ext>
            </a:extLst>
          </p:cNvPr>
          <p:cNvSpPr>
            <a:spLocks noGrp="1"/>
          </p:cNvSpPr>
          <p:nvPr>
            <p:ph type="body" idx="17"/>
          </p:nvPr>
        </p:nvSpPr>
        <p:spPr>
          <a:xfrm>
            <a:off x="609602" y="1486260"/>
            <a:ext cx="2743199" cy="2286000"/>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8" name="Text Placeholder 2">
            <a:extLst>
              <a:ext uri="{FF2B5EF4-FFF2-40B4-BE49-F238E27FC236}">
                <a16:creationId xmlns:a16="http://schemas.microsoft.com/office/drawing/2014/main" id="{0464CE87-140B-47A2-C33C-D364CA1B76AD}"/>
              </a:ext>
            </a:extLst>
          </p:cNvPr>
          <p:cNvSpPr>
            <a:spLocks noGrp="1"/>
          </p:cNvSpPr>
          <p:nvPr>
            <p:ph type="body" idx="18"/>
          </p:nvPr>
        </p:nvSpPr>
        <p:spPr>
          <a:xfrm>
            <a:off x="609602" y="3905800"/>
            <a:ext cx="2743199" cy="2286000"/>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11260809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12/20/24</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77"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12/20/24</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12/20/24</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84"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12/20/24</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83"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12/20/24</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82"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12/20/24</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81"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12/20/24</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80"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12/20/24</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12/20/24</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78"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12/20/24</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93"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12/20/24</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92"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12/20/24</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91"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12/20/24</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90"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12/20/24</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89"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12/20/24</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88"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12/20/24</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87"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12/20/24</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86"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92.xml"/><Relationship Id="rId13" Type="http://schemas.openxmlformats.org/officeDocument/2006/relationships/image" Target="../media/image21.png"/><Relationship Id="rId3" Type="http://schemas.openxmlformats.org/officeDocument/2006/relationships/tags" Target="../tags/tag87.xml"/><Relationship Id="rId7" Type="http://schemas.openxmlformats.org/officeDocument/2006/relationships/tags" Target="../tags/tag91.xml"/><Relationship Id="rId12" Type="http://schemas.openxmlformats.org/officeDocument/2006/relationships/image" Target="../media/image20.svg"/><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image" Target="../media/image19.png"/><Relationship Id="rId5" Type="http://schemas.openxmlformats.org/officeDocument/2006/relationships/tags" Target="../tags/tag89.xml"/><Relationship Id="rId10" Type="http://schemas.openxmlformats.org/officeDocument/2006/relationships/slideLayout" Target="../slideLayouts/slideLayout9.xml"/><Relationship Id="rId4" Type="http://schemas.openxmlformats.org/officeDocument/2006/relationships/tags" Target="../tags/tag88.xml"/><Relationship Id="rId9" Type="http://schemas.openxmlformats.org/officeDocument/2006/relationships/tags" Target="../tags/tag93.xml"/><Relationship Id="rId14" Type="http://schemas.openxmlformats.org/officeDocument/2006/relationships/image" Target="../media/image22.svg"/></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96.xml"/><Relationship Id="rId7" Type="http://schemas.openxmlformats.org/officeDocument/2006/relationships/tags" Target="../tags/tag100.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tags" Target="../tags/tag97.xml"/></Relationships>
</file>

<file path=ppt/slides/_rels/slide12.xml.rels><?xml version="1.0" encoding="UTF-8" standalone="yes"?>
<Relationships xmlns="http://schemas.openxmlformats.org/package/2006/relationships"><Relationship Id="rId8" Type="http://schemas.openxmlformats.org/officeDocument/2006/relationships/tags" Target="../tags/tag108.xml"/><Relationship Id="rId3" Type="http://schemas.openxmlformats.org/officeDocument/2006/relationships/tags" Target="../tags/tag103.xml"/><Relationship Id="rId7" Type="http://schemas.openxmlformats.org/officeDocument/2006/relationships/tags" Target="../tags/tag107.xml"/><Relationship Id="rId12" Type="http://schemas.openxmlformats.org/officeDocument/2006/relationships/slideLayout" Target="../slideLayouts/slideLayout7.xml"/><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tags" Target="../tags/tag106.xml"/><Relationship Id="rId11" Type="http://schemas.openxmlformats.org/officeDocument/2006/relationships/tags" Target="../tags/tag111.xml"/><Relationship Id="rId5" Type="http://schemas.openxmlformats.org/officeDocument/2006/relationships/tags" Target="../tags/tag105.xml"/><Relationship Id="rId10" Type="http://schemas.openxmlformats.org/officeDocument/2006/relationships/tags" Target="../tags/tag110.xml"/><Relationship Id="rId4" Type="http://schemas.openxmlformats.org/officeDocument/2006/relationships/tags" Target="../tags/tag104.xml"/><Relationship Id="rId9" Type="http://schemas.openxmlformats.org/officeDocument/2006/relationships/tags" Target="../tags/tag109.xml"/></Relationships>
</file>

<file path=ppt/slides/_rels/slide13.xml.rels><?xml version="1.0" encoding="UTF-8" standalone="yes"?>
<Relationships xmlns="http://schemas.openxmlformats.org/package/2006/relationships"><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slideLayout" Target="../slideLayouts/slideLayout6.xml"/><Relationship Id="rId5" Type="http://schemas.openxmlformats.org/officeDocument/2006/relationships/tags" Target="../tags/tag116.xml"/><Relationship Id="rId4" Type="http://schemas.openxmlformats.org/officeDocument/2006/relationships/tags" Target="../tags/tag115.xml"/></Relationships>
</file>

<file path=ppt/slides/_rels/slide14.xml.rels><?xml version="1.0" encoding="UTF-8" standalone="yes"?>
<Relationships xmlns="http://schemas.openxmlformats.org/package/2006/relationships"><Relationship Id="rId8" Type="http://schemas.openxmlformats.org/officeDocument/2006/relationships/tags" Target="../tags/tag124.xml"/><Relationship Id="rId13" Type="http://schemas.openxmlformats.org/officeDocument/2006/relationships/image" Target="../media/image23.jpeg"/><Relationship Id="rId3" Type="http://schemas.openxmlformats.org/officeDocument/2006/relationships/tags" Target="../tags/tag119.xml"/><Relationship Id="rId7" Type="http://schemas.openxmlformats.org/officeDocument/2006/relationships/tags" Target="../tags/tag123.xml"/><Relationship Id="rId12" Type="http://schemas.openxmlformats.org/officeDocument/2006/relationships/slideLayout" Target="../slideLayouts/slideLayout5.xm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tags" Target="../tags/tag122.xml"/><Relationship Id="rId11" Type="http://schemas.openxmlformats.org/officeDocument/2006/relationships/tags" Target="../tags/tag127.xml"/><Relationship Id="rId5" Type="http://schemas.openxmlformats.org/officeDocument/2006/relationships/tags" Target="../tags/tag121.xml"/><Relationship Id="rId15" Type="http://schemas.openxmlformats.org/officeDocument/2006/relationships/image" Target="../media/image25.jpeg"/><Relationship Id="rId10" Type="http://schemas.openxmlformats.org/officeDocument/2006/relationships/tags" Target="../tags/tag126.xml"/><Relationship Id="rId4" Type="http://schemas.openxmlformats.org/officeDocument/2006/relationships/tags" Target="../tags/tag120.xml"/><Relationship Id="rId9" Type="http://schemas.openxmlformats.org/officeDocument/2006/relationships/tags" Target="../tags/tag125.xml"/><Relationship Id="rId14" Type="http://schemas.openxmlformats.org/officeDocument/2006/relationships/image" Target="../media/image24.jpeg"/></Relationships>
</file>

<file path=ppt/slides/_rels/slide15.xml.rels><?xml version="1.0" encoding="UTF-8" standalone="yes"?>
<Relationships xmlns="http://schemas.openxmlformats.org/package/2006/relationships"><Relationship Id="rId8" Type="http://schemas.openxmlformats.org/officeDocument/2006/relationships/tags" Target="../tags/tag135.xml"/><Relationship Id="rId13" Type="http://schemas.openxmlformats.org/officeDocument/2006/relationships/image" Target="../media/image26.png"/><Relationship Id="rId3" Type="http://schemas.openxmlformats.org/officeDocument/2006/relationships/tags" Target="../tags/tag130.xml"/><Relationship Id="rId7" Type="http://schemas.openxmlformats.org/officeDocument/2006/relationships/tags" Target="../tags/tag134.xml"/><Relationship Id="rId12" Type="http://schemas.openxmlformats.org/officeDocument/2006/relationships/image" Target="../media/image6.svg"/><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11" Type="http://schemas.openxmlformats.org/officeDocument/2006/relationships/image" Target="../media/image5.png"/><Relationship Id="rId5" Type="http://schemas.openxmlformats.org/officeDocument/2006/relationships/tags" Target="../tags/tag132.xml"/><Relationship Id="rId10" Type="http://schemas.openxmlformats.org/officeDocument/2006/relationships/slideLayout" Target="../slideLayouts/slideLayout4.xml"/><Relationship Id="rId4" Type="http://schemas.openxmlformats.org/officeDocument/2006/relationships/tags" Target="../tags/tag131.xml"/><Relationship Id="rId9" Type="http://schemas.openxmlformats.org/officeDocument/2006/relationships/tags" Target="../tags/tag136.xml"/><Relationship Id="rId14" Type="http://schemas.openxmlformats.org/officeDocument/2006/relationships/image" Target="../media/image27.svg"/></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3.xml"/><Relationship Id="rId3" Type="http://schemas.openxmlformats.org/officeDocument/2006/relationships/tags" Target="../tags/tag139.xml"/><Relationship Id="rId7" Type="http://schemas.openxmlformats.org/officeDocument/2006/relationships/tags" Target="../tags/tag143.xml"/><Relationship Id="rId12" Type="http://schemas.openxmlformats.org/officeDocument/2006/relationships/image" Target="../media/image31.svg"/><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tags" Target="../tags/tag142.xml"/><Relationship Id="rId11" Type="http://schemas.openxmlformats.org/officeDocument/2006/relationships/image" Target="../media/image30.png"/><Relationship Id="rId5" Type="http://schemas.openxmlformats.org/officeDocument/2006/relationships/tags" Target="../tags/tag141.xml"/><Relationship Id="rId10" Type="http://schemas.openxmlformats.org/officeDocument/2006/relationships/image" Target="../media/image29.svg"/><Relationship Id="rId4" Type="http://schemas.openxmlformats.org/officeDocument/2006/relationships/tags" Target="../tags/tag140.xml"/><Relationship Id="rId9"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tags" Target="../tags/tag146.xml"/><Relationship Id="rId7" Type="http://schemas.openxmlformats.org/officeDocument/2006/relationships/slideLayout" Target="../slideLayouts/slideLayout2.xml"/><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s>
</file>

<file path=ppt/slides/_rels/slide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8" Type="http://schemas.openxmlformats.org/officeDocument/2006/relationships/tags" Target="../tags/tag15.xml"/><Relationship Id="rId3" Type="http://schemas.openxmlformats.org/officeDocument/2006/relationships/tags" Target="../tags/tag10.xml"/><Relationship Id="rId7" Type="http://schemas.openxmlformats.org/officeDocument/2006/relationships/tags" Target="../tags/tag14.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5" Type="http://schemas.openxmlformats.org/officeDocument/2006/relationships/tags" Target="../tags/tag12.xml"/><Relationship Id="rId10" Type="http://schemas.openxmlformats.org/officeDocument/2006/relationships/slideLayout" Target="../slideLayouts/slideLayout16.xml"/><Relationship Id="rId4" Type="http://schemas.openxmlformats.org/officeDocument/2006/relationships/tags" Target="../tags/tag11.xml"/><Relationship Id="rId9" Type="http://schemas.openxmlformats.org/officeDocument/2006/relationships/tags" Target="../tags/tag16.xml"/></Relationships>
</file>

<file path=ppt/slides/_rels/slide4.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image" Target="../media/image3.png"/><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image" Target="../media/image2.sv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image" Target="../media/image1.png"/><Relationship Id="rId5" Type="http://schemas.openxmlformats.org/officeDocument/2006/relationships/tags" Target="../tags/tag21.xml"/><Relationship Id="rId10" Type="http://schemas.openxmlformats.org/officeDocument/2006/relationships/slideLayout" Target="../slideLayouts/slideLayout15.xml"/><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image" Target="../media/image4.svg"/></Relationships>
</file>

<file path=ppt/slides/_rels/slide5.xml.rels><?xml version="1.0" encoding="UTF-8" standalone="yes"?>
<Relationships xmlns="http://schemas.openxmlformats.org/package/2006/relationships"><Relationship Id="rId8" Type="http://schemas.openxmlformats.org/officeDocument/2006/relationships/tags" Target="../tags/tag33.xml"/><Relationship Id="rId13" Type="http://schemas.openxmlformats.org/officeDocument/2006/relationships/slideLayout" Target="../slideLayouts/slideLayout14.xml"/><Relationship Id="rId18" Type="http://schemas.openxmlformats.org/officeDocument/2006/relationships/image" Target="../media/image9.png"/><Relationship Id="rId3" Type="http://schemas.openxmlformats.org/officeDocument/2006/relationships/tags" Target="../tags/tag28.xml"/><Relationship Id="rId7" Type="http://schemas.openxmlformats.org/officeDocument/2006/relationships/tags" Target="../tags/tag32.xml"/><Relationship Id="rId12" Type="http://schemas.openxmlformats.org/officeDocument/2006/relationships/tags" Target="../tags/tag37.xml"/><Relationship Id="rId17" Type="http://schemas.openxmlformats.org/officeDocument/2006/relationships/image" Target="../media/image8.svg"/><Relationship Id="rId2" Type="http://schemas.openxmlformats.org/officeDocument/2006/relationships/tags" Target="../tags/tag27.xml"/><Relationship Id="rId16" Type="http://schemas.openxmlformats.org/officeDocument/2006/relationships/image" Target="../media/image7.png"/><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tags" Target="../tags/tag36.xml"/><Relationship Id="rId5" Type="http://schemas.openxmlformats.org/officeDocument/2006/relationships/tags" Target="../tags/tag30.xml"/><Relationship Id="rId15" Type="http://schemas.openxmlformats.org/officeDocument/2006/relationships/image" Target="../media/image6.svg"/><Relationship Id="rId10" Type="http://schemas.openxmlformats.org/officeDocument/2006/relationships/tags" Target="../tags/tag35.xml"/><Relationship Id="rId19" Type="http://schemas.openxmlformats.org/officeDocument/2006/relationships/image" Target="../media/image10.svg"/><Relationship Id="rId4" Type="http://schemas.openxmlformats.org/officeDocument/2006/relationships/tags" Target="../tags/tag29.xml"/><Relationship Id="rId9" Type="http://schemas.openxmlformats.org/officeDocument/2006/relationships/tags" Target="../tags/tag34.xml"/><Relationship Id="rId1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18" Type="http://schemas.openxmlformats.org/officeDocument/2006/relationships/image" Target="../media/image12.svg"/><Relationship Id="rId3" Type="http://schemas.openxmlformats.org/officeDocument/2006/relationships/tags" Target="../tags/tag40.xml"/><Relationship Id="rId21" Type="http://schemas.openxmlformats.org/officeDocument/2006/relationships/image" Target="../media/image13.png"/><Relationship Id="rId7" Type="http://schemas.openxmlformats.org/officeDocument/2006/relationships/tags" Target="../tags/tag44.xml"/><Relationship Id="rId12" Type="http://schemas.openxmlformats.org/officeDocument/2006/relationships/tags" Target="../tags/tag49.xml"/><Relationship Id="rId17" Type="http://schemas.openxmlformats.org/officeDocument/2006/relationships/image" Target="../media/image11.png"/><Relationship Id="rId2" Type="http://schemas.openxmlformats.org/officeDocument/2006/relationships/tags" Target="../tags/tag39.xml"/><Relationship Id="rId16" Type="http://schemas.openxmlformats.org/officeDocument/2006/relationships/slideLayout" Target="../slideLayouts/slideLayout13.xml"/><Relationship Id="rId20" Type="http://schemas.openxmlformats.org/officeDocument/2006/relationships/image" Target="../media/image4.svg"/><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24" Type="http://schemas.openxmlformats.org/officeDocument/2006/relationships/image" Target="../media/image16.svg"/><Relationship Id="rId5" Type="http://schemas.openxmlformats.org/officeDocument/2006/relationships/tags" Target="../tags/tag42.xml"/><Relationship Id="rId15" Type="http://schemas.openxmlformats.org/officeDocument/2006/relationships/tags" Target="../tags/tag52.xml"/><Relationship Id="rId23" Type="http://schemas.openxmlformats.org/officeDocument/2006/relationships/image" Target="../media/image15.png"/><Relationship Id="rId10" Type="http://schemas.openxmlformats.org/officeDocument/2006/relationships/tags" Target="../tags/tag47.xml"/><Relationship Id="rId19" Type="http://schemas.openxmlformats.org/officeDocument/2006/relationships/image" Target="../media/image3.png"/><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tags" Target="../tags/tag51.xml"/><Relationship Id="rId22" Type="http://schemas.openxmlformats.org/officeDocument/2006/relationships/image" Target="../media/image14.svg"/></Relationships>
</file>

<file path=ppt/slides/_rels/slide7.xml.rels><?xml version="1.0" encoding="UTF-8" standalone="yes"?>
<Relationships xmlns="http://schemas.openxmlformats.org/package/2006/relationships"><Relationship Id="rId8" Type="http://schemas.openxmlformats.org/officeDocument/2006/relationships/tags" Target="../tags/tag60.xml"/><Relationship Id="rId3" Type="http://schemas.openxmlformats.org/officeDocument/2006/relationships/tags" Target="../tags/tag55.xml"/><Relationship Id="rId7" Type="http://schemas.openxmlformats.org/officeDocument/2006/relationships/tags" Target="../tags/tag59.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5" Type="http://schemas.openxmlformats.org/officeDocument/2006/relationships/tags" Target="../tags/tag57.xml"/><Relationship Id="rId10" Type="http://schemas.openxmlformats.org/officeDocument/2006/relationships/slideLayout" Target="../slideLayouts/slideLayout12.xml"/><Relationship Id="rId4" Type="http://schemas.openxmlformats.org/officeDocument/2006/relationships/tags" Target="../tags/tag56.xml"/><Relationship Id="rId9" Type="http://schemas.openxmlformats.org/officeDocument/2006/relationships/tags" Target="../tags/tag61.xml"/></Relationships>
</file>

<file path=ppt/slides/_rels/slide8.xml.rels><?xml version="1.0" encoding="UTF-8" standalone="yes"?>
<Relationships xmlns="http://schemas.openxmlformats.org/package/2006/relationships"><Relationship Id="rId8" Type="http://schemas.openxmlformats.org/officeDocument/2006/relationships/tags" Target="../tags/tag69.xml"/><Relationship Id="rId3" Type="http://schemas.openxmlformats.org/officeDocument/2006/relationships/tags" Target="../tags/tag64.xml"/><Relationship Id="rId7" Type="http://schemas.openxmlformats.org/officeDocument/2006/relationships/tags" Target="../tags/tag68.xml"/><Relationship Id="rId12" Type="http://schemas.openxmlformats.org/officeDocument/2006/relationships/slideLayout" Target="../slideLayouts/slideLayout11.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11" Type="http://schemas.openxmlformats.org/officeDocument/2006/relationships/tags" Target="../tags/tag72.xml"/><Relationship Id="rId5" Type="http://schemas.openxmlformats.org/officeDocument/2006/relationships/tags" Target="../tags/tag66.xml"/><Relationship Id="rId10" Type="http://schemas.openxmlformats.org/officeDocument/2006/relationships/tags" Target="../tags/tag71.xml"/><Relationship Id="rId4" Type="http://schemas.openxmlformats.org/officeDocument/2006/relationships/tags" Target="../tags/tag65.xml"/><Relationship Id="rId9" Type="http://schemas.openxmlformats.org/officeDocument/2006/relationships/tags" Target="../tags/tag70.xml"/></Relationships>
</file>

<file path=ppt/slides/_rels/slide9.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slideLayout" Target="../slideLayouts/slideLayout10.xml"/><Relationship Id="rId18" Type="http://schemas.openxmlformats.org/officeDocument/2006/relationships/image" Target="../media/image3.png"/><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tags" Target="../tags/tag84.xml"/><Relationship Id="rId17" Type="http://schemas.openxmlformats.org/officeDocument/2006/relationships/image" Target="../media/image6.svg"/><Relationship Id="rId2" Type="http://schemas.openxmlformats.org/officeDocument/2006/relationships/tags" Target="../tags/tag74.xml"/><Relationship Id="rId16" Type="http://schemas.openxmlformats.org/officeDocument/2006/relationships/image" Target="../media/image5.png"/><Relationship Id="rId1" Type="http://schemas.openxmlformats.org/officeDocument/2006/relationships/tags" Target="../tags/tag73.x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tags" Target="../tags/tag77.xml"/><Relationship Id="rId15" Type="http://schemas.openxmlformats.org/officeDocument/2006/relationships/image" Target="../media/image18.svg"/><Relationship Id="rId10" Type="http://schemas.openxmlformats.org/officeDocument/2006/relationships/tags" Target="../tags/tag82.xml"/><Relationship Id="rId19" Type="http://schemas.openxmlformats.org/officeDocument/2006/relationships/image" Target="../media/image4.svg"/><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4E124-D334-7962-D080-4695418A9ECC}"/>
              </a:ext>
            </a:extLst>
          </p:cNvPr>
          <p:cNvSpPr>
            <a:spLocks noGrp="1"/>
          </p:cNvSpPr>
          <p:nvPr>
            <p:ph type="ctrTitle"/>
            <p:custDataLst>
              <p:tags r:id="rId2"/>
            </p:custDataLst>
          </p:nvPr>
        </p:nvSpPr>
        <p:spPr>
          <a:xfrm>
            <a:off x="1524000" y="1605281"/>
            <a:ext cx="6477000" cy="3576320"/>
          </a:xfrm>
        </p:spPr>
        <p:txBody>
          <a:bodyPr>
            <a:normAutofit/>
          </a:bodyPr>
          <a:lstStyle/>
          <a:p>
            <a:pPr>
              <a:lnSpc>
                <a:spcPct val="80000"/>
              </a:lnSpc>
            </a:pPr>
            <a:r>
              <a:rPr lang="en-US" sz="5400" dirty="0"/>
              <a:t>Introduksjon til Docker og Skyteknologi</a:t>
            </a:r>
          </a:p>
        </p:txBody>
      </p:sp>
      <p:sp>
        <p:nvSpPr>
          <p:cNvPr id="3" name="Subtitle 2">
            <a:extLst>
              <a:ext uri="{FF2B5EF4-FFF2-40B4-BE49-F238E27FC236}">
                <a16:creationId xmlns:a16="http://schemas.microsoft.com/office/drawing/2014/main" id="{C6A0F976-02A3-7F7A-1643-1F2BBA987641}"/>
              </a:ext>
            </a:extLst>
          </p:cNvPr>
          <p:cNvSpPr>
            <a:spLocks noGrp="1"/>
          </p:cNvSpPr>
          <p:nvPr>
            <p:ph type="subTitle" idx="1"/>
            <p:custDataLst>
              <p:tags r:id="rId3"/>
            </p:custDataLst>
          </p:nvPr>
        </p:nvSpPr>
        <p:spPr/>
        <p:txBody>
          <a:bodyPr/>
          <a:lstStyle/>
          <a:p>
            <a:r>
              <a:rPr lang="en-US" dirty="0"/>
              <a:t>December 3, 2024</a:t>
            </a:r>
          </a:p>
        </p:txBody>
      </p:sp>
    </p:spTree>
    <p:custDataLst>
      <p:tags r:id="rId1"/>
    </p:custDataLst>
    <p:extLst>
      <p:ext uri="{BB962C8B-B14F-4D97-AF65-F5344CB8AC3E}">
        <p14:creationId xmlns:p14="http://schemas.microsoft.com/office/powerpoint/2010/main" val="19923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92E64D0-4370-85F3-EF4C-0B6CC84D5DB0}"/>
              </a:ext>
            </a:extLst>
          </p:cNvPr>
          <p:cNvSpPr/>
          <p:nvPr/>
        </p:nvSpPr>
        <p:spPr>
          <a:xfrm>
            <a:off x="-177" y="-1"/>
            <a:ext cx="4045052"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0" name="TextBox 9">
            <a:extLst>
              <a:ext uri="{FF2B5EF4-FFF2-40B4-BE49-F238E27FC236}">
                <a16:creationId xmlns:a16="http://schemas.microsoft.com/office/drawing/2014/main" id="{33A3C79D-0541-BA11-F04E-40B9C2C25841}"/>
              </a:ext>
            </a:extLst>
          </p:cNvPr>
          <p:cNvSpPr txBox="1"/>
          <p:nvPr>
            <p:custDataLst>
              <p:tags r:id="rId1"/>
            </p:custDataLst>
          </p:nvPr>
        </p:nvSpPr>
        <p:spPr>
          <a:xfrm>
            <a:off x="609600" y="460338"/>
            <a:ext cx="3134061" cy="414150"/>
          </a:xfrm>
          <a:prstGeom prst="rect">
            <a:avLst/>
          </a:prstGeom>
          <a:noFill/>
        </p:spPr>
        <p:txBody>
          <a:bodyPr wrap="square">
            <a:spAutoFit/>
          </a:bodyPr>
          <a:lstStyle/>
          <a:p>
            <a:r>
              <a:rPr lang="en-US" sz="1400" dirty="0">
                <a:solidFill>
                  <a:schemeClr val="tx2"/>
                </a:solidFill>
              </a:rPr>
              <a:t>Docker</a:t>
            </a:r>
          </a:p>
        </p:txBody>
      </p:sp>
      <p:sp>
        <p:nvSpPr>
          <p:cNvPr id="4" name="Title 3">
            <a:extLst>
              <a:ext uri="{FF2B5EF4-FFF2-40B4-BE49-F238E27FC236}">
                <a16:creationId xmlns:a16="http://schemas.microsoft.com/office/drawing/2014/main" id="{02BD3BEF-3DDC-EFF6-04A3-542C6EABD079}"/>
              </a:ext>
            </a:extLst>
          </p:cNvPr>
          <p:cNvSpPr>
            <a:spLocks noGrp="1"/>
          </p:cNvSpPr>
          <p:nvPr>
            <p:ph type="title"/>
            <p:custDataLst>
              <p:tags r:id="rId2"/>
            </p:custDataLst>
          </p:nvPr>
        </p:nvSpPr>
        <p:spPr>
          <a:xfrm>
            <a:off x="609600" y="700740"/>
            <a:ext cx="2946360" cy="5440943"/>
          </a:xfrm>
        </p:spPr>
        <p:txBody>
          <a:bodyPr>
            <a:normAutofit/>
          </a:bodyPr>
          <a:lstStyle/>
          <a:p>
            <a:r>
              <a:rPr lang="en-US"/>
              <a:t>Docker Volumer</a:t>
            </a:r>
          </a:p>
        </p:txBody>
      </p:sp>
      <p:sp>
        <p:nvSpPr>
          <p:cNvPr id="3" name="Content Placeholder 2">
            <a:extLst>
              <a:ext uri="{FF2B5EF4-FFF2-40B4-BE49-F238E27FC236}">
                <a16:creationId xmlns:a16="http://schemas.microsoft.com/office/drawing/2014/main" id="{D45F11BD-1796-5EBC-FAC3-5CDD146B1139}"/>
              </a:ext>
            </a:extLst>
          </p:cNvPr>
          <p:cNvSpPr>
            <a:spLocks noGrp="1"/>
          </p:cNvSpPr>
          <p:nvPr>
            <p:ph sz="half" idx="14"/>
            <p:custDataLst>
              <p:tags r:id="rId3"/>
            </p:custDataLst>
          </p:nvPr>
        </p:nvSpPr>
        <p:spPr>
          <a:xfrm>
            <a:off x="6669741" y="468868"/>
            <a:ext cx="4912658" cy="2926080"/>
          </a:xfrm>
        </p:spPr>
        <p:txBody>
          <a:bodyPr anchor="t">
            <a:noAutofit/>
          </a:bodyPr>
          <a:lstStyle/>
          <a:p>
            <a:pPr marL="296863" indent="-285750">
              <a:lnSpc>
                <a:spcPct val="100000"/>
              </a:lnSpc>
              <a:buClr>
                <a:schemeClr val="tx2"/>
              </a:buClr>
              <a:buFont typeface="Arial" panose="020B0604020202020204" pitchFamily="34" charset="0"/>
              <a:buChar char="•"/>
            </a:pPr>
            <a:r>
              <a:rPr lang="en-US" sz="1400"/>
              <a:t>Docker-volumer er persistente datalagringsløsninger for containere.
De lagrer data uavhengig av livssyklusen til containere.
Volumer kan deles mellom flere containere.</a:t>
            </a:r>
          </a:p>
        </p:txBody>
      </p:sp>
      <p:sp>
        <p:nvSpPr>
          <p:cNvPr id="8" name="Content Placeholder 7">
            <a:extLst>
              <a:ext uri="{FF2B5EF4-FFF2-40B4-BE49-F238E27FC236}">
                <a16:creationId xmlns:a16="http://schemas.microsoft.com/office/drawing/2014/main" id="{45FE15B0-B4BD-0C40-EECE-D127CDC241DA}"/>
              </a:ext>
            </a:extLst>
          </p:cNvPr>
          <p:cNvSpPr>
            <a:spLocks noGrp="1"/>
          </p:cNvSpPr>
          <p:nvPr>
            <p:ph sz="half" idx="15"/>
            <p:custDataLst>
              <p:tags r:id="rId4"/>
            </p:custDataLst>
          </p:nvPr>
        </p:nvSpPr>
        <p:spPr>
          <a:xfrm>
            <a:off x="6669741" y="3474720"/>
            <a:ext cx="4912658" cy="2926080"/>
          </a:xfrm>
        </p:spPr>
        <p:txBody>
          <a:bodyPr anchor="t">
            <a:normAutofit/>
          </a:bodyPr>
          <a:lstStyle/>
          <a:p>
            <a:pPr marL="296863" indent="-285750">
              <a:lnSpc>
                <a:spcPct val="100000"/>
              </a:lnSpc>
              <a:buClr>
                <a:schemeClr val="tx2"/>
              </a:buClr>
              <a:buFont typeface="Arial" panose="020B0604020202020204" pitchFamily="34" charset="0"/>
              <a:buChar char="•"/>
            </a:pPr>
            <a:r>
              <a:rPr lang="en-US" sz="1400" dirty="0"/>
              <a:t>Typer: </a:t>
            </a:r>
            <a:r>
              <a:rPr lang="en-US" sz="1400" dirty="0" err="1"/>
              <a:t>Volumer</a:t>
            </a:r>
            <a:r>
              <a:rPr lang="en-US" sz="1400" dirty="0"/>
              <a:t> </a:t>
            </a:r>
            <a:r>
              <a:rPr lang="en-US" sz="1400" dirty="0" err="1"/>
              <a:t>og</a:t>
            </a:r>
            <a:r>
              <a:rPr lang="en-US" sz="1400" dirty="0"/>
              <a:t> bind mounts.</a:t>
            </a:r>
          </a:p>
          <a:p>
            <a:pPr>
              <a:lnSpc>
                <a:spcPct val="100000"/>
              </a:lnSpc>
              <a:buClr>
                <a:schemeClr val="tx2"/>
              </a:buClr>
            </a:pPr>
            <a:endParaRPr lang="en-US" sz="1400" dirty="0"/>
          </a:p>
          <a:p>
            <a:pPr>
              <a:lnSpc>
                <a:spcPct val="100000"/>
              </a:lnSpc>
              <a:buClr>
                <a:schemeClr val="tx2"/>
              </a:buClr>
            </a:pPr>
            <a:r>
              <a:rPr lang="en-US" sz="1400" b="1" dirty="0"/>
              <a:t>docker volume create</a:t>
            </a:r>
            <a:r>
              <a:rPr lang="en-US" sz="1400" dirty="0"/>
              <a:t> for </a:t>
            </a:r>
            <a:r>
              <a:rPr lang="en-US" sz="1400" dirty="0" err="1"/>
              <a:t>å</a:t>
            </a:r>
            <a:r>
              <a:rPr lang="en-US" sz="1400" dirty="0"/>
              <a:t> </a:t>
            </a:r>
            <a:r>
              <a:rPr lang="en-US" sz="1400" dirty="0" err="1"/>
              <a:t>opprette</a:t>
            </a:r>
            <a:r>
              <a:rPr lang="en-US" sz="1400" dirty="0"/>
              <a:t> </a:t>
            </a:r>
            <a:r>
              <a:rPr lang="en-US" sz="1400" dirty="0" err="1"/>
              <a:t>volumer</a:t>
            </a:r>
            <a:r>
              <a:rPr lang="en-US" sz="1400" dirty="0"/>
              <a:t>.
</a:t>
            </a:r>
            <a:r>
              <a:rPr lang="en-US" sz="1400" b="1" dirty="0"/>
              <a:t>docker volume ls</a:t>
            </a:r>
            <a:r>
              <a:rPr lang="en-US" sz="1400" dirty="0"/>
              <a:t> for </a:t>
            </a:r>
            <a:r>
              <a:rPr lang="en-US" sz="1400" dirty="0" err="1"/>
              <a:t>å</a:t>
            </a:r>
            <a:r>
              <a:rPr lang="en-US" sz="1400" dirty="0"/>
              <a:t> </a:t>
            </a:r>
            <a:r>
              <a:rPr lang="en-US" sz="1400" dirty="0" err="1"/>
              <a:t>liste</a:t>
            </a:r>
            <a:r>
              <a:rPr lang="en-US" sz="1400" dirty="0"/>
              <a:t> </a:t>
            </a:r>
            <a:r>
              <a:rPr lang="en-US" sz="1400" dirty="0" err="1"/>
              <a:t>tilgjengelige</a:t>
            </a:r>
            <a:r>
              <a:rPr lang="en-US" sz="1400" dirty="0"/>
              <a:t> </a:t>
            </a:r>
            <a:r>
              <a:rPr lang="en-US" sz="1400" dirty="0" err="1"/>
              <a:t>volumer</a:t>
            </a:r>
            <a:r>
              <a:rPr lang="en-US" sz="1400" dirty="0"/>
              <a:t>.
</a:t>
            </a:r>
            <a:r>
              <a:rPr lang="en-US" sz="1400" b="1" dirty="0"/>
              <a:t>docker volume rm</a:t>
            </a:r>
            <a:r>
              <a:rPr lang="en-US" sz="1400" dirty="0"/>
              <a:t> for </a:t>
            </a:r>
            <a:r>
              <a:rPr lang="en-US" sz="1400" dirty="0" err="1"/>
              <a:t>å</a:t>
            </a:r>
            <a:r>
              <a:rPr lang="en-US" sz="1400" dirty="0"/>
              <a:t> </a:t>
            </a:r>
            <a:r>
              <a:rPr lang="en-US" sz="1400" dirty="0" err="1"/>
              <a:t>fjerne</a:t>
            </a:r>
            <a:r>
              <a:rPr lang="en-US" sz="1400" dirty="0"/>
              <a:t> </a:t>
            </a:r>
            <a:r>
              <a:rPr lang="en-US" sz="1400" dirty="0" err="1"/>
              <a:t>volumer</a:t>
            </a:r>
            <a:r>
              <a:rPr lang="en-US" sz="1400" dirty="0"/>
              <a:t>.</a:t>
            </a:r>
          </a:p>
        </p:txBody>
      </p:sp>
      <p:sp>
        <p:nvSpPr>
          <p:cNvPr id="2" name="Text Placeholder 1">
            <a:extLst>
              <a:ext uri="{FF2B5EF4-FFF2-40B4-BE49-F238E27FC236}">
                <a16:creationId xmlns:a16="http://schemas.microsoft.com/office/drawing/2014/main" id="{50DAD59D-6660-E3CC-EBBD-8F9A58AAA134}"/>
              </a:ext>
            </a:extLst>
          </p:cNvPr>
          <p:cNvSpPr>
            <a:spLocks noGrp="1"/>
          </p:cNvSpPr>
          <p:nvPr>
            <p:ph type="body" idx="17"/>
            <p:custDataLst>
              <p:tags r:id="rId5"/>
            </p:custDataLst>
          </p:nvPr>
        </p:nvSpPr>
        <p:spPr>
          <a:xfrm>
            <a:off x="4855680" y="468867"/>
            <a:ext cx="1765267" cy="2926080"/>
          </a:xfrm>
        </p:spPr>
        <p:txBody>
          <a:bodyPr anchor="t">
            <a:normAutofit/>
          </a:bodyPr>
          <a:lstStyle/>
          <a:p>
            <a:pPr>
              <a:lnSpc>
                <a:spcPct val="100000"/>
              </a:lnSpc>
            </a:pPr>
            <a:r>
              <a:rPr lang="en-US" sz="1600" b="0" dirty="0">
                <a:solidFill>
                  <a:schemeClr val="tx2"/>
                </a:solidFill>
                <a:latin typeface="+mj-lt"/>
              </a:rPr>
              <a:t>Definisjon av Docker Volumer</a:t>
            </a:r>
          </a:p>
        </p:txBody>
      </p:sp>
      <p:sp>
        <p:nvSpPr>
          <p:cNvPr id="7" name="Text Placeholder 6">
            <a:extLst>
              <a:ext uri="{FF2B5EF4-FFF2-40B4-BE49-F238E27FC236}">
                <a16:creationId xmlns:a16="http://schemas.microsoft.com/office/drawing/2014/main" id="{742DB6D4-ED85-3BE7-8A4B-9990F88085F9}"/>
              </a:ext>
            </a:extLst>
          </p:cNvPr>
          <p:cNvSpPr>
            <a:spLocks noGrp="1"/>
          </p:cNvSpPr>
          <p:nvPr>
            <p:ph type="body" idx="18"/>
            <p:custDataLst>
              <p:tags r:id="rId6"/>
            </p:custDataLst>
          </p:nvPr>
        </p:nvSpPr>
        <p:spPr>
          <a:xfrm>
            <a:off x="4855680" y="3474720"/>
            <a:ext cx="1765267" cy="2926080"/>
          </a:xfrm>
        </p:spPr>
        <p:txBody>
          <a:bodyPr anchor="t">
            <a:normAutofit/>
          </a:bodyPr>
          <a:lstStyle/>
          <a:p>
            <a:pPr>
              <a:lnSpc>
                <a:spcPct val="100000"/>
              </a:lnSpc>
            </a:pPr>
            <a:r>
              <a:rPr lang="en-US" sz="1600" b="0">
                <a:solidFill>
                  <a:schemeClr val="tx2"/>
                </a:solidFill>
                <a:latin typeface="+mj-lt"/>
              </a:rPr>
              <a:t>Typer og kommandoer</a:t>
            </a:r>
          </a:p>
        </p:txBody>
      </p:sp>
      <p:pic>
        <p:nvPicPr>
          <p:cNvPr id="5" name="Graphic 4">
            <a:extLst>
              <a:ext uri="{FF2B5EF4-FFF2-40B4-BE49-F238E27FC236}">
                <a16:creationId xmlns:a16="http://schemas.microsoft.com/office/drawing/2014/main" id="{9BF83028-B71F-D543-D00E-40F17FA12546}"/>
              </a:ext>
            </a:extLst>
          </p:cNvPr>
          <p:cNvPicPr>
            <a:picLocks noChangeAspect="1"/>
          </p:cNvPicPr>
          <p:nvPr>
            <p:custDataLst>
              <p:tags r:id="rId7"/>
            </p:custDataLst>
          </p:nvPr>
        </p:nvPicPr>
        <p:blipFill>
          <a:blip r:embed="rId11">
            <a:extLst>
              <a:ext uri="{96DAC541-7B7A-43D3-8B79-37D633B846F1}">
                <asvg:svgBlip xmlns:asvg="http://schemas.microsoft.com/office/drawing/2016/SVG/main" r:embed="rId12"/>
              </a:ext>
            </a:extLst>
          </a:blip>
          <a:stretch>
            <a:fillRect/>
          </a:stretch>
        </p:blipFill>
        <p:spPr>
          <a:xfrm>
            <a:off x="4465250" y="542869"/>
            <a:ext cx="274320" cy="274320"/>
          </a:xfrm>
          <a:prstGeom prst="rect">
            <a:avLst/>
          </a:prstGeom>
        </p:spPr>
      </p:pic>
      <p:pic>
        <p:nvPicPr>
          <p:cNvPr id="6" name="Graphic 5">
            <a:extLst>
              <a:ext uri="{FF2B5EF4-FFF2-40B4-BE49-F238E27FC236}">
                <a16:creationId xmlns:a16="http://schemas.microsoft.com/office/drawing/2014/main" id="{9E3399F0-D756-19DD-B624-146CDF759136}"/>
              </a:ext>
            </a:extLst>
          </p:cNvPr>
          <p:cNvPicPr>
            <a:picLocks noChangeAspect="1"/>
          </p:cNvPicPr>
          <p:nvPr>
            <p:custDataLst>
              <p:tags r:id="rId8"/>
            </p:custDataLst>
          </p:nvPr>
        </p:nvPicPr>
        <p:blipFill>
          <a:blip r:embed="rId13">
            <a:extLst>
              <a:ext uri="{96DAC541-7B7A-43D3-8B79-37D633B846F1}">
                <asvg:svgBlip xmlns:asvg="http://schemas.microsoft.com/office/drawing/2016/SVG/main" r:embed="rId14"/>
              </a:ext>
            </a:extLst>
          </a:blip>
          <a:stretch>
            <a:fillRect/>
          </a:stretch>
        </p:blipFill>
        <p:spPr>
          <a:xfrm>
            <a:off x="4468800" y="3529647"/>
            <a:ext cx="274320" cy="274320"/>
          </a:xfrm>
          <a:prstGeom prst="rect">
            <a:avLst/>
          </a:prstGeom>
        </p:spPr>
      </p:pic>
      <p:sp>
        <p:nvSpPr>
          <p:cNvPr id="9" name="Rectangle 8">
            <a:extLst>
              <a:ext uri="{FF2B5EF4-FFF2-40B4-BE49-F238E27FC236}">
                <a16:creationId xmlns:a16="http://schemas.microsoft.com/office/drawing/2014/main" id="{0E386B71-A298-AB77-C4FC-216AB1DF3078}"/>
              </a:ext>
            </a:extLst>
          </p:cNvPr>
          <p:cNvSpPr/>
          <p:nvPr>
            <p:custDataLst>
              <p:tags r:id="rId9"/>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5747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D3BEF-3DDC-EFF6-04A3-542C6EABD079}"/>
              </a:ext>
            </a:extLst>
          </p:cNvPr>
          <p:cNvSpPr>
            <a:spLocks noGrp="1"/>
          </p:cNvSpPr>
          <p:nvPr>
            <p:ph type="title"/>
            <p:custDataLst>
              <p:tags r:id="rId1"/>
            </p:custDataLst>
          </p:nvPr>
        </p:nvSpPr>
        <p:spPr>
          <a:xfrm>
            <a:off x="609600" y="700741"/>
            <a:ext cx="10972800" cy="792480"/>
          </a:xfrm>
        </p:spPr>
        <p:txBody>
          <a:bodyPr>
            <a:normAutofit/>
          </a:bodyPr>
          <a:lstStyle/>
          <a:p>
            <a:r>
              <a:rPr lang="en-US"/>
              <a:t>Introduksjon til Docker Compose</a:t>
            </a:r>
          </a:p>
        </p:txBody>
      </p:sp>
      <p:sp>
        <p:nvSpPr>
          <p:cNvPr id="20" name="Text Placeholder 1">
            <a:extLst>
              <a:ext uri="{FF2B5EF4-FFF2-40B4-BE49-F238E27FC236}">
                <a16:creationId xmlns:a16="http://schemas.microsoft.com/office/drawing/2014/main" id="{45039225-CBD6-88E0-51F5-864B3CBDF0B0}"/>
              </a:ext>
            </a:extLst>
          </p:cNvPr>
          <p:cNvSpPr txBox="1">
            <a:spLocks/>
          </p:cNvSpPr>
          <p:nvPr>
            <p:custDataLst>
              <p:tags r:id="rId2"/>
            </p:custDataLst>
          </p:nvPr>
        </p:nvSpPr>
        <p:spPr>
          <a:xfrm>
            <a:off x="609600" y="1762382"/>
            <a:ext cx="1979596" cy="2110307"/>
          </a:xfrm>
          <a:prstGeom prst="rect">
            <a:avLst/>
          </a:prstGeom>
        </p:spPr>
        <p:txBody>
          <a:bodyPr vert="horz" lIns="91440" tIns="45720" rIns="91440" bIns="45720" rtlCol="0" anchor="t">
            <a:normAutofit/>
          </a:bodyPr>
          <a:lstStyle>
            <a:lvl1pPr marL="0" indent="0" algn="l" defTabSz="914354" rtl="0" eaLnBrk="1" latinLnBrk="0" hangingPunct="1">
              <a:lnSpc>
                <a:spcPct val="120000"/>
              </a:lnSpc>
              <a:spcBef>
                <a:spcPts val="1200"/>
              </a:spcBef>
              <a:buFont typeface="Arial" panose="020B0604020202020204" pitchFamily="34" charset="0"/>
              <a:buNone/>
              <a:tabLst/>
              <a:defRPr sz="2000" b="1" kern="1200">
                <a:solidFill>
                  <a:schemeClr val="accent1"/>
                </a:solidFill>
                <a:latin typeface="Franklin Gothic Medium" panose="020B0603020102020204" pitchFamily="34" charset="0"/>
                <a:ea typeface="+mn-ea"/>
                <a:cs typeface="Arial" panose="020B0604020202020204" pitchFamily="34" charset="0"/>
              </a:defRPr>
            </a:lvl1pPr>
            <a:lvl2pPr marL="457178" indent="0" algn="l" defTabSz="914354" rtl="0" eaLnBrk="1" latinLnBrk="0" hangingPunct="1">
              <a:lnSpc>
                <a:spcPct val="150000"/>
              </a:lnSpc>
              <a:spcBef>
                <a:spcPts val="1200"/>
              </a:spcBef>
              <a:buFont typeface="Arial" panose="020B0604020202020204" pitchFamily="34" charset="0"/>
              <a:buNone/>
              <a:tabLst/>
              <a:defRPr sz="2000" b="1" kern="1200">
                <a:solidFill>
                  <a:schemeClr val="tx1"/>
                </a:solidFill>
                <a:latin typeface="+mn-lt"/>
                <a:ea typeface="+mn-ea"/>
                <a:cs typeface="Arial" panose="020B0604020202020204" pitchFamily="34" charset="0"/>
              </a:defRPr>
            </a:lvl2pPr>
            <a:lvl3pPr marL="914354"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mn-lt"/>
                <a:ea typeface="+mn-ea"/>
                <a:cs typeface="Arial" panose="020B0604020202020204" pitchFamily="34" charset="0"/>
              </a:defRPr>
            </a:lvl3pPr>
            <a:lvl4pPr marL="1371532"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4pPr>
            <a:lvl5pPr marL="1828709"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5pPr>
            <a:lvl6pPr marL="2285886"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nSpc>
                <a:spcPct val="100000"/>
              </a:lnSpc>
            </a:pPr>
            <a:r>
              <a:rPr lang="en-US" sz="1600" b="0" dirty="0">
                <a:solidFill>
                  <a:schemeClr val="tx2"/>
                </a:solidFill>
                <a:latin typeface="+mj-lt"/>
              </a:rPr>
              <a:t>Hva er Docker Compose?</a:t>
            </a:r>
          </a:p>
        </p:txBody>
      </p:sp>
      <p:sp>
        <p:nvSpPr>
          <p:cNvPr id="21" name="Content Placeholder 2">
            <a:extLst>
              <a:ext uri="{FF2B5EF4-FFF2-40B4-BE49-F238E27FC236}">
                <a16:creationId xmlns:a16="http://schemas.microsoft.com/office/drawing/2014/main" id="{DF71B435-B6B2-3045-A10F-C3D15AC1B0D0}"/>
              </a:ext>
            </a:extLst>
          </p:cNvPr>
          <p:cNvSpPr txBox="1">
            <a:spLocks/>
          </p:cNvSpPr>
          <p:nvPr>
            <p:custDataLst>
              <p:tags r:id="rId3"/>
            </p:custDataLst>
          </p:nvPr>
        </p:nvSpPr>
        <p:spPr>
          <a:xfrm>
            <a:off x="2743200" y="1762383"/>
            <a:ext cx="8839200" cy="2110308"/>
          </a:xfrm>
          <a:prstGeom prst="rect">
            <a:avLst/>
          </a:prstGeom>
        </p:spPr>
        <p:txBody>
          <a:bodyPr vert="horz" lIns="91440" tIns="45720" rIns="91440" bIns="45720" rtlCol="0">
            <a:no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000"/>
              </a:spcBef>
            </a:pPr>
            <a:r>
              <a:rPr lang="en-US" sz="1400"/>
              <a:t>Verktøy for å definere og kjøre multi-container applikasjoner.
Bruker YAML-filer for å beskrive tjenester, nettverk og volumer.
Forenkler prosessen med å administrere flere containere.</a:t>
            </a:r>
          </a:p>
        </p:txBody>
      </p:sp>
      <p:sp>
        <p:nvSpPr>
          <p:cNvPr id="22" name="Text Placeholder 6">
            <a:extLst>
              <a:ext uri="{FF2B5EF4-FFF2-40B4-BE49-F238E27FC236}">
                <a16:creationId xmlns:a16="http://schemas.microsoft.com/office/drawing/2014/main" id="{DBA33E59-AF79-606D-078F-4E5AC6888986}"/>
              </a:ext>
            </a:extLst>
          </p:cNvPr>
          <p:cNvSpPr txBox="1">
            <a:spLocks/>
          </p:cNvSpPr>
          <p:nvPr>
            <p:custDataLst>
              <p:tags r:id="rId4"/>
            </p:custDataLst>
          </p:nvPr>
        </p:nvSpPr>
        <p:spPr>
          <a:xfrm>
            <a:off x="609600" y="3990028"/>
            <a:ext cx="1979596" cy="2110306"/>
          </a:xfrm>
          <a:prstGeom prst="rect">
            <a:avLst/>
          </a:prstGeom>
        </p:spPr>
        <p:txBody>
          <a:bodyPr vert="horz" lIns="91440" tIns="45720" rIns="91440" bIns="45720" rtlCol="0" anchor="t">
            <a:normAutofit/>
          </a:bodyPr>
          <a:lstStyle>
            <a:lvl1pPr marL="0" indent="0" algn="l" defTabSz="914354" rtl="0" eaLnBrk="1" latinLnBrk="0" hangingPunct="1">
              <a:lnSpc>
                <a:spcPct val="120000"/>
              </a:lnSpc>
              <a:spcBef>
                <a:spcPts val="1200"/>
              </a:spcBef>
              <a:buFont typeface="Arial" panose="020B0604020202020204" pitchFamily="34" charset="0"/>
              <a:buNone/>
              <a:tabLst/>
              <a:defRPr sz="2000" b="1" kern="1200">
                <a:solidFill>
                  <a:schemeClr val="accent1"/>
                </a:solidFill>
                <a:latin typeface="Franklin Gothic Medium" panose="020B0603020102020204" pitchFamily="34" charset="0"/>
                <a:ea typeface="+mn-ea"/>
                <a:cs typeface="Arial" panose="020B0604020202020204" pitchFamily="34" charset="0"/>
              </a:defRPr>
            </a:lvl1pPr>
            <a:lvl2pPr marL="457178" indent="0" algn="l" defTabSz="914354" rtl="0" eaLnBrk="1" latinLnBrk="0" hangingPunct="1">
              <a:lnSpc>
                <a:spcPct val="150000"/>
              </a:lnSpc>
              <a:spcBef>
                <a:spcPts val="1200"/>
              </a:spcBef>
              <a:buFont typeface="Arial" panose="020B0604020202020204" pitchFamily="34" charset="0"/>
              <a:buNone/>
              <a:tabLst/>
              <a:defRPr sz="2000" b="1" kern="1200">
                <a:solidFill>
                  <a:schemeClr val="tx1"/>
                </a:solidFill>
                <a:latin typeface="+mn-lt"/>
                <a:ea typeface="+mn-ea"/>
                <a:cs typeface="Arial" panose="020B0604020202020204" pitchFamily="34" charset="0"/>
              </a:defRPr>
            </a:lvl2pPr>
            <a:lvl3pPr marL="914354"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mn-lt"/>
                <a:ea typeface="+mn-ea"/>
                <a:cs typeface="Arial" panose="020B0604020202020204" pitchFamily="34" charset="0"/>
              </a:defRPr>
            </a:lvl3pPr>
            <a:lvl4pPr marL="1371532"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4pPr>
            <a:lvl5pPr marL="1828709"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5pPr>
            <a:lvl6pPr marL="2285886"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nSpc>
                <a:spcPct val="100000"/>
              </a:lnSpc>
            </a:pPr>
            <a:r>
              <a:rPr lang="en-US" sz="1600" b="0" dirty="0">
                <a:solidFill>
                  <a:schemeClr val="tx2"/>
                </a:solidFill>
                <a:latin typeface="+mj-lt"/>
              </a:rPr>
              <a:t>Fordeler med Docker Compose</a:t>
            </a:r>
          </a:p>
        </p:txBody>
      </p:sp>
      <p:sp>
        <p:nvSpPr>
          <p:cNvPr id="23" name="Content Placeholder 7">
            <a:extLst>
              <a:ext uri="{FF2B5EF4-FFF2-40B4-BE49-F238E27FC236}">
                <a16:creationId xmlns:a16="http://schemas.microsoft.com/office/drawing/2014/main" id="{F171C0CB-6B92-5B95-3F5D-8728633CAFBF}"/>
              </a:ext>
            </a:extLst>
          </p:cNvPr>
          <p:cNvSpPr txBox="1">
            <a:spLocks/>
          </p:cNvSpPr>
          <p:nvPr>
            <p:custDataLst>
              <p:tags r:id="rId5"/>
            </p:custDataLst>
          </p:nvPr>
        </p:nvSpPr>
        <p:spPr>
          <a:xfrm>
            <a:off x="2743199" y="3990029"/>
            <a:ext cx="8839200" cy="2110308"/>
          </a:xfrm>
          <a:prstGeom prst="rect">
            <a:avLst/>
          </a:prstGeom>
        </p:spPr>
        <p:txBody>
          <a:bodyPr vert="horz" lIns="91440" tIns="45720" rIns="91440" bIns="45720" rtlCol="0">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000"/>
              </a:spcBef>
            </a:pPr>
            <a:r>
              <a:rPr lang="en-US" sz="1400"/>
              <a:t>Forenklet konfigurasjon av komplekse applikasjoner.
Brukervennlighet ved å starte og stoppe flere containere med én kommando.
Mulighet for versjonskontroll av konfigurasjoner.</a:t>
            </a:r>
          </a:p>
        </p:txBody>
      </p:sp>
      <p:sp>
        <p:nvSpPr>
          <p:cNvPr id="24" name="Rectangle 23">
            <a:extLst>
              <a:ext uri="{FF2B5EF4-FFF2-40B4-BE49-F238E27FC236}">
                <a16:creationId xmlns:a16="http://schemas.microsoft.com/office/drawing/2014/main" id="{087AE9FF-CACA-B404-BB94-FA2D047B19AE}"/>
              </a:ext>
            </a:extLst>
          </p:cNvPr>
          <p:cNvSpPr/>
          <p:nvPr>
            <p:custDataLst>
              <p:tags r:id="rId6"/>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2C749BF-2838-14F2-32AC-B5ACF4C0F5A9}"/>
              </a:ext>
            </a:extLst>
          </p:cNvPr>
          <p:cNvSpPr txBox="1"/>
          <p:nvPr>
            <p:custDataLst>
              <p:tags r:id="rId7"/>
            </p:custDataLst>
          </p:nvPr>
        </p:nvSpPr>
        <p:spPr>
          <a:xfrm>
            <a:off x="609600" y="460338"/>
            <a:ext cx="5486400" cy="414150"/>
          </a:xfrm>
          <a:prstGeom prst="rect">
            <a:avLst/>
          </a:prstGeom>
          <a:noFill/>
        </p:spPr>
        <p:txBody>
          <a:bodyPr wrap="square">
            <a:spAutoFit/>
          </a:bodyPr>
          <a:lstStyle/>
          <a:p>
            <a:r>
              <a:rPr lang="en-US" sz="1400">
                <a:solidFill>
                  <a:schemeClr val="tx2"/>
                </a:solidFill>
              </a:rPr>
              <a:t>Docker Compose</a:t>
            </a:r>
          </a:p>
        </p:txBody>
      </p:sp>
    </p:spTree>
    <p:extLst>
      <p:ext uri="{BB962C8B-B14F-4D97-AF65-F5344CB8AC3E}">
        <p14:creationId xmlns:p14="http://schemas.microsoft.com/office/powerpoint/2010/main" val="1841985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E8883A48-1D92-23BE-2422-61D0E999DF99}"/>
              </a:ext>
            </a:extLst>
          </p:cNvPr>
          <p:cNvSpPr txBox="1"/>
          <p:nvPr>
            <p:custDataLst>
              <p:tags r:id="rId1"/>
            </p:custDataLst>
          </p:nvPr>
        </p:nvSpPr>
        <p:spPr>
          <a:xfrm>
            <a:off x="609600" y="460338"/>
            <a:ext cx="5486400" cy="414150"/>
          </a:xfrm>
          <a:prstGeom prst="rect">
            <a:avLst/>
          </a:prstGeom>
          <a:noFill/>
        </p:spPr>
        <p:txBody>
          <a:bodyPr wrap="square">
            <a:spAutoFit/>
          </a:bodyPr>
          <a:lstStyle/>
          <a:p>
            <a:r>
              <a:rPr lang="en-US" sz="1400">
                <a:solidFill>
                  <a:schemeClr val="tx2"/>
                </a:solidFill>
              </a:rPr>
              <a:t>Docker Compose</a:t>
            </a:r>
          </a:p>
        </p:txBody>
      </p:sp>
      <p:sp>
        <p:nvSpPr>
          <p:cNvPr id="9" name="Title 8">
            <a:extLst>
              <a:ext uri="{FF2B5EF4-FFF2-40B4-BE49-F238E27FC236}">
                <a16:creationId xmlns:a16="http://schemas.microsoft.com/office/drawing/2014/main" id="{2BB4C0C7-DEBB-7AD1-4AC6-84AB17EED7E7}"/>
              </a:ext>
            </a:extLst>
          </p:cNvPr>
          <p:cNvSpPr>
            <a:spLocks noGrp="1"/>
          </p:cNvSpPr>
          <p:nvPr>
            <p:ph type="title"/>
            <p:custDataLst>
              <p:tags r:id="rId2"/>
            </p:custDataLst>
          </p:nvPr>
        </p:nvSpPr>
        <p:spPr>
          <a:xfrm>
            <a:off x="609600" y="700741"/>
            <a:ext cx="10972800" cy="792480"/>
          </a:xfrm>
        </p:spPr>
        <p:txBody>
          <a:bodyPr>
            <a:normAutofit/>
          </a:bodyPr>
          <a:lstStyle/>
          <a:p>
            <a:r>
              <a:rPr lang="en-US"/>
              <a:t>Docker Compose filstruktur</a:t>
            </a:r>
          </a:p>
        </p:txBody>
      </p:sp>
      <p:sp>
        <p:nvSpPr>
          <p:cNvPr id="10" name="Content Placeholder 9">
            <a:extLst>
              <a:ext uri="{FF2B5EF4-FFF2-40B4-BE49-F238E27FC236}">
                <a16:creationId xmlns:a16="http://schemas.microsoft.com/office/drawing/2014/main" id="{85F4DE25-5666-B033-6C5F-56853D33C2B7}"/>
              </a:ext>
            </a:extLst>
          </p:cNvPr>
          <p:cNvSpPr>
            <a:spLocks noGrp="1"/>
          </p:cNvSpPr>
          <p:nvPr>
            <p:ph sz="half" idx="14"/>
            <p:custDataLst>
              <p:tags r:id="rId3"/>
            </p:custDataLst>
          </p:nvPr>
        </p:nvSpPr>
        <p:spPr>
          <a:xfrm>
            <a:off x="3581398" y="1676944"/>
            <a:ext cx="8000999" cy="1051560"/>
          </a:xfrm>
        </p:spPr>
        <p:txBody>
          <a:bodyPr anchor="t">
            <a:normAutofit/>
          </a:bodyPr>
          <a:lstStyle/>
          <a:p>
            <a:pPr>
              <a:lnSpc>
                <a:spcPct val="120000"/>
              </a:lnSpc>
            </a:pPr>
            <a:r>
              <a:rPr lang="en-US" sz="1500"/>
              <a:t>Angir versjonen av Docker Compose-filen som brukes. Det er viktig for å sikre kompatibilitet med Docker Compose-funksjoner.</a:t>
            </a:r>
          </a:p>
        </p:txBody>
      </p:sp>
      <p:sp>
        <p:nvSpPr>
          <p:cNvPr id="11" name="Content Placeholder 10">
            <a:extLst>
              <a:ext uri="{FF2B5EF4-FFF2-40B4-BE49-F238E27FC236}">
                <a16:creationId xmlns:a16="http://schemas.microsoft.com/office/drawing/2014/main" id="{A9E3D164-34EA-CCC6-0D04-370EF0F48223}"/>
              </a:ext>
            </a:extLst>
          </p:cNvPr>
          <p:cNvSpPr>
            <a:spLocks noGrp="1"/>
          </p:cNvSpPr>
          <p:nvPr>
            <p:ph sz="half" idx="15"/>
            <p:custDataLst>
              <p:tags r:id="rId4"/>
            </p:custDataLst>
          </p:nvPr>
        </p:nvSpPr>
        <p:spPr>
          <a:xfrm>
            <a:off x="3581398" y="2833455"/>
            <a:ext cx="8000999" cy="1051560"/>
          </a:xfrm>
        </p:spPr>
        <p:txBody>
          <a:bodyPr anchor="t">
            <a:normAutofit/>
          </a:bodyPr>
          <a:lstStyle/>
          <a:p>
            <a:pPr>
              <a:lnSpc>
                <a:spcPct val="120000"/>
              </a:lnSpc>
            </a:pPr>
            <a:r>
              <a:rPr lang="en-US" sz="1500"/>
              <a:t>Definerer de ulike containertjenestene som utgjør applikasjonen. Hver tjeneste kan spesifisere bilde, nettverk og volumer.</a:t>
            </a:r>
          </a:p>
        </p:txBody>
      </p:sp>
      <p:sp>
        <p:nvSpPr>
          <p:cNvPr id="12" name="Content Placeholder 11">
            <a:extLst>
              <a:ext uri="{FF2B5EF4-FFF2-40B4-BE49-F238E27FC236}">
                <a16:creationId xmlns:a16="http://schemas.microsoft.com/office/drawing/2014/main" id="{888CA6F2-A08C-9780-2FF1-33D610FBC6F0}"/>
              </a:ext>
            </a:extLst>
          </p:cNvPr>
          <p:cNvSpPr>
            <a:spLocks noGrp="1"/>
          </p:cNvSpPr>
          <p:nvPr>
            <p:ph sz="half" idx="16"/>
            <p:custDataLst>
              <p:tags r:id="rId5"/>
            </p:custDataLst>
          </p:nvPr>
        </p:nvSpPr>
        <p:spPr>
          <a:xfrm>
            <a:off x="3581398" y="3989966"/>
            <a:ext cx="8000999" cy="1051560"/>
          </a:xfrm>
        </p:spPr>
        <p:txBody>
          <a:bodyPr anchor="t">
            <a:normAutofit/>
          </a:bodyPr>
          <a:lstStyle/>
          <a:p>
            <a:pPr>
              <a:lnSpc>
                <a:spcPct val="120000"/>
              </a:lnSpc>
            </a:pPr>
            <a:r>
              <a:rPr lang="en-US" sz="1500"/>
              <a:t>Definerer nettverkene som tjenestene vil bruke for å kommunisere med hverandre. Dette kan inkludere både standard og egendefinerte nettverk.</a:t>
            </a:r>
          </a:p>
        </p:txBody>
      </p:sp>
      <p:sp>
        <p:nvSpPr>
          <p:cNvPr id="13" name="Text Placeholder 12">
            <a:extLst>
              <a:ext uri="{FF2B5EF4-FFF2-40B4-BE49-F238E27FC236}">
                <a16:creationId xmlns:a16="http://schemas.microsoft.com/office/drawing/2014/main" id="{6DCE048E-468B-46C2-9D3B-C1E8319AA2F4}"/>
              </a:ext>
            </a:extLst>
          </p:cNvPr>
          <p:cNvSpPr>
            <a:spLocks noGrp="1"/>
          </p:cNvSpPr>
          <p:nvPr>
            <p:ph type="body" idx="17"/>
            <p:custDataLst>
              <p:tags r:id="rId6"/>
            </p:custDataLst>
          </p:nvPr>
        </p:nvSpPr>
        <p:spPr>
          <a:xfrm>
            <a:off x="609600" y="1676944"/>
            <a:ext cx="2743199" cy="1051560"/>
          </a:xfrm>
        </p:spPr>
        <p:txBody>
          <a:bodyPr anchor="t">
            <a:normAutofit/>
          </a:bodyPr>
          <a:lstStyle/>
          <a:p>
            <a:r>
              <a:rPr lang="en-US" sz="1700" b="0">
                <a:solidFill>
                  <a:schemeClr val="accent1"/>
                </a:solidFill>
                <a:latin typeface="+mj-lt"/>
              </a:rPr>
              <a:t>Versjon</a:t>
            </a:r>
          </a:p>
        </p:txBody>
      </p:sp>
      <p:sp>
        <p:nvSpPr>
          <p:cNvPr id="14" name="Text Placeholder 13">
            <a:extLst>
              <a:ext uri="{FF2B5EF4-FFF2-40B4-BE49-F238E27FC236}">
                <a16:creationId xmlns:a16="http://schemas.microsoft.com/office/drawing/2014/main" id="{6D62A190-0D55-FEDE-2AE9-DCF41814D4DA}"/>
              </a:ext>
            </a:extLst>
          </p:cNvPr>
          <p:cNvSpPr>
            <a:spLocks noGrp="1"/>
          </p:cNvSpPr>
          <p:nvPr>
            <p:ph type="body" idx="18"/>
            <p:custDataLst>
              <p:tags r:id="rId7"/>
            </p:custDataLst>
          </p:nvPr>
        </p:nvSpPr>
        <p:spPr>
          <a:xfrm>
            <a:off x="609600" y="2832246"/>
            <a:ext cx="2743199" cy="1051560"/>
          </a:xfrm>
        </p:spPr>
        <p:txBody>
          <a:bodyPr anchor="t">
            <a:normAutofit/>
          </a:bodyPr>
          <a:lstStyle/>
          <a:p>
            <a:r>
              <a:rPr lang="en-US" sz="1700" b="0">
                <a:solidFill>
                  <a:schemeClr val="accent1"/>
                </a:solidFill>
                <a:latin typeface="+mj-lt"/>
              </a:rPr>
              <a:t>Tjenester</a:t>
            </a:r>
          </a:p>
        </p:txBody>
      </p:sp>
      <p:sp>
        <p:nvSpPr>
          <p:cNvPr id="15" name="Text Placeholder 14">
            <a:extLst>
              <a:ext uri="{FF2B5EF4-FFF2-40B4-BE49-F238E27FC236}">
                <a16:creationId xmlns:a16="http://schemas.microsoft.com/office/drawing/2014/main" id="{04738F25-3596-3DFF-6CD8-E0CC3E33F87A}"/>
              </a:ext>
            </a:extLst>
          </p:cNvPr>
          <p:cNvSpPr>
            <a:spLocks noGrp="1"/>
          </p:cNvSpPr>
          <p:nvPr>
            <p:ph type="body" idx="19"/>
            <p:custDataLst>
              <p:tags r:id="rId8"/>
            </p:custDataLst>
          </p:nvPr>
        </p:nvSpPr>
        <p:spPr>
          <a:xfrm>
            <a:off x="609600" y="3987548"/>
            <a:ext cx="2743199" cy="1051560"/>
          </a:xfrm>
        </p:spPr>
        <p:txBody>
          <a:bodyPr anchor="t">
            <a:normAutofit/>
          </a:bodyPr>
          <a:lstStyle/>
          <a:p>
            <a:r>
              <a:rPr lang="en-US" sz="1700" b="0">
                <a:solidFill>
                  <a:schemeClr val="accent1"/>
                </a:solidFill>
                <a:latin typeface="+mj-lt"/>
              </a:rPr>
              <a:t>Nettverk</a:t>
            </a:r>
          </a:p>
        </p:txBody>
      </p:sp>
      <p:sp>
        <p:nvSpPr>
          <p:cNvPr id="2" name="Content Placeholder 1">
            <a:extLst>
              <a:ext uri="{FF2B5EF4-FFF2-40B4-BE49-F238E27FC236}">
                <a16:creationId xmlns:a16="http://schemas.microsoft.com/office/drawing/2014/main" id="{1F778047-B10F-BD6D-AF9D-58DD30A86E36}"/>
              </a:ext>
            </a:extLst>
          </p:cNvPr>
          <p:cNvSpPr>
            <a:spLocks noGrp="1"/>
          </p:cNvSpPr>
          <p:nvPr>
            <p:ph sz="half" idx="20"/>
            <p:custDataLst>
              <p:tags r:id="rId9"/>
            </p:custDataLst>
          </p:nvPr>
        </p:nvSpPr>
        <p:spPr>
          <a:xfrm>
            <a:off x="3581398" y="5146477"/>
            <a:ext cx="8000999" cy="1051560"/>
          </a:xfrm>
        </p:spPr>
        <p:txBody>
          <a:bodyPr anchor="t">
            <a:normAutofit/>
          </a:bodyPr>
          <a:lstStyle/>
          <a:p>
            <a:pPr>
              <a:lnSpc>
                <a:spcPct val="120000"/>
              </a:lnSpc>
            </a:pPr>
            <a:r>
              <a:rPr lang="en-US" sz="1500"/>
              <a:t>Angir volumer for vedvarende datalagring. Dette gjør det mulig for data å overleve containerens livssyklus.</a:t>
            </a:r>
          </a:p>
        </p:txBody>
      </p:sp>
      <p:sp>
        <p:nvSpPr>
          <p:cNvPr id="3" name="Text Placeholder 2">
            <a:extLst>
              <a:ext uri="{FF2B5EF4-FFF2-40B4-BE49-F238E27FC236}">
                <a16:creationId xmlns:a16="http://schemas.microsoft.com/office/drawing/2014/main" id="{BE4BD0E6-D218-A1EB-6E8E-CC61B22CB9B8}"/>
              </a:ext>
            </a:extLst>
          </p:cNvPr>
          <p:cNvSpPr>
            <a:spLocks noGrp="1"/>
          </p:cNvSpPr>
          <p:nvPr>
            <p:ph type="body" idx="21"/>
            <p:custDataLst>
              <p:tags r:id="rId10"/>
            </p:custDataLst>
          </p:nvPr>
        </p:nvSpPr>
        <p:spPr>
          <a:xfrm>
            <a:off x="609600" y="5142849"/>
            <a:ext cx="2743199" cy="1051560"/>
          </a:xfrm>
        </p:spPr>
        <p:txBody>
          <a:bodyPr vert="horz" lIns="91440" tIns="45720" rIns="91440" bIns="45720" rtlCol="0" anchor="t">
            <a:normAutofit/>
          </a:bodyPr>
          <a:lstStyle/>
          <a:p>
            <a:r>
              <a:rPr lang="en-US" sz="1700" b="0">
                <a:solidFill>
                  <a:schemeClr val="accent1"/>
                </a:solidFill>
                <a:latin typeface="+mj-lt"/>
              </a:rPr>
              <a:t>Volumer</a:t>
            </a:r>
          </a:p>
        </p:txBody>
      </p:sp>
      <p:sp>
        <p:nvSpPr>
          <p:cNvPr id="16" name="Rectangle 15">
            <a:extLst>
              <a:ext uri="{FF2B5EF4-FFF2-40B4-BE49-F238E27FC236}">
                <a16:creationId xmlns:a16="http://schemas.microsoft.com/office/drawing/2014/main" id="{EA988A95-7270-E8A4-EC69-C419E79A89F3}"/>
              </a:ext>
            </a:extLst>
          </p:cNvPr>
          <p:cNvSpPr/>
          <p:nvPr>
            <p:custDataLst>
              <p:tags r:id="rId11"/>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335087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FF143-6BD8-2674-B40D-8411BB9BEC1D}"/>
              </a:ext>
            </a:extLst>
          </p:cNvPr>
          <p:cNvSpPr>
            <a:spLocks noGrp="1"/>
          </p:cNvSpPr>
          <p:nvPr>
            <p:ph type="title"/>
            <p:custDataLst>
              <p:tags r:id="rId2"/>
            </p:custDataLst>
          </p:nvPr>
        </p:nvSpPr>
        <p:spPr>
          <a:xfrm>
            <a:off x="609600" y="829288"/>
            <a:ext cx="5037223" cy="5247316"/>
          </a:xfrm>
        </p:spPr>
        <p:txBody>
          <a:bodyPr anchor="ctr">
            <a:normAutofit/>
          </a:bodyPr>
          <a:lstStyle/>
          <a:p>
            <a:pPr>
              <a:lnSpc>
                <a:spcPct val="100000"/>
              </a:lnSpc>
            </a:pPr>
            <a:r>
              <a:rPr lang="en-US"/>
              <a:t>Docker Compose kommandoer</a:t>
            </a:r>
          </a:p>
        </p:txBody>
      </p:sp>
      <p:sp>
        <p:nvSpPr>
          <p:cNvPr id="3" name="Content Placeholder 2">
            <a:extLst>
              <a:ext uri="{FF2B5EF4-FFF2-40B4-BE49-F238E27FC236}">
                <a16:creationId xmlns:a16="http://schemas.microsoft.com/office/drawing/2014/main" id="{36155F97-AA4B-E922-5F96-CD65D5FAFAD4}"/>
              </a:ext>
            </a:extLst>
          </p:cNvPr>
          <p:cNvSpPr>
            <a:spLocks noGrp="1"/>
          </p:cNvSpPr>
          <p:nvPr>
            <p:ph idx="1"/>
            <p:custDataLst>
              <p:tags r:id="rId3"/>
            </p:custDataLst>
          </p:nvPr>
        </p:nvSpPr>
        <p:spPr>
          <a:xfrm>
            <a:off x="6316579" y="457200"/>
            <a:ext cx="5281863" cy="5943600"/>
          </a:xfrm>
          <a:noFill/>
        </p:spPr>
        <p:txBody>
          <a:bodyPr vert="horz" lIns="274320" tIns="274320" rIns="274320" bIns="274320" rtlCol="0" anchor="ctr">
            <a:normAutofit/>
          </a:bodyPr>
          <a:lstStyle/>
          <a:p>
            <a:pPr>
              <a:lnSpc>
                <a:spcPct val="120000"/>
              </a:lnSpc>
              <a:buClr>
                <a:schemeClr val="tx2"/>
              </a:buClr>
            </a:pPr>
            <a:r>
              <a:rPr lang="en-US" b="1" dirty="0"/>
              <a:t>docker-compose up</a:t>
            </a:r>
            <a:r>
              <a:rPr lang="en-US" dirty="0"/>
              <a:t>: Starter alle </a:t>
            </a:r>
            <a:r>
              <a:rPr lang="en-US" dirty="0" err="1"/>
              <a:t>tjenester</a:t>
            </a:r>
            <a:r>
              <a:rPr lang="en-US" dirty="0"/>
              <a:t> </a:t>
            </a:r>
            <a:r>
              <a:rPr lang="en-US" dirty="0" err="1"/>
              <a:t>definert</a:t>
            </a:r>
            <a:r>
              <a:rPr lang="en-US" dirty="0"/>
              <a:t> </a:t>
            </a:r>
            <a:r>
              <a:rPr lang="en-US" dirty="0" err="1"/>
              <a:t>i</a:t>
            </a:r>
            <a:r>
              <a:rPr lang="en-US" dirty="0"/>
              <a:t> docker-</a:t>
            </a:r>
            <a:r>
              <a:rPr lang="en-US" dirty="0" err="1"/>
              <a:t>compose.yml</a:t>
            </a:r>
            <a:r>
              <a:rPr lang="en-US" dirty="0"/>
              <a:t>-</a:t>
            </a:r>
            <a:r>
              <a:rPr lang="en-US" dirty="0" err="1"/>
              <a:t>filen</a:t>
            </a:r>
            <a:r>
              <a:rPr lang="en-US" dirty="0"/>
              <a:t>.
</a:t>
            </a:r>
            <a:r>
              <a:rPr lang="en-US" b="1" dirty="0"/>
              <a:t>docker-compose down</a:t>
            </a:r>
            <a:r>
              <a:rPr lang="en-US" dirty="0"/>
              <a:t>: Stopper </a:t>
            </a:r>
            <a:r>
              <a:rPr lang="en-US" dirty="0" err="1"/>
              <a:t>og</a:t>
            </a:r>
            <a:r>
              <a:rPr lang="en-US" dirty="0"/>
              <a:t> </a:t>
            </a:r>
            <a:r>
              <a:rPr lang="en-US" dirty="0" err="1"/>
              <a:t>fjerner</a:t>
            </a:r>
            <a:r>
              <a:rPr lang="en-US" dirty="0"/>
              <a:t> alle </a:t>
            </a:r>
            <a:r>
              <a:rPr lang="en-US" dirty="0" err="1"/>
              <a:t>tjenester</a:t>
            </a:r>
            <a:r>
              <a:rPr lang="en-US" dirty="0"/>
              <a:t>, </a:t>
            </a:r>
            <a:r>
              <a:rPr lang="en-US" dirty="0" err="1"/>
              <a:t>nettverk</a:t>
            </a:r>
            <a:r>
              <a:rPr lang="en-US" dirty="0"/>
              <a:t> </a:t>
            </a:r>
            <a:r>
              <a:rPr lang="en-US" dirty="0" err="1"/>
              <a:t>og</a:t>
            </a:r>
            <a:r>
              <a:rPr lang="en-US" dirty="0"/>
              <a:t> </a:t>
            </a:r>
            <a:r>
              <a:rPr lang="en-US" dirty="0" err="1"/>
              <a:t>volumer</a:t>
            </a:r>
            <a:r>
              <a:rPr lang="en-US" dirty="0"/>
              <a:t> </a:t>
            </a:r>
            <a:r>
              <a:rPr lang="en-US" dirty="0" err="1"/>
              <a:t>opprettet</a:t>
            </a:r>
            <a:r>
              <a:rPr lang="en-US" dirty="0"/>
              <a:t> av `docker-compose up`.
</a:t>
            </a:r>
            <a:r>
              <a:rPr lang="en-US" b="1" dirty="0"/>
              <a:t>docker-compose logs</a:t>
            </a:r>
            <a:r>
              <a:rPr lang="en-US" dirty="0"/>
              <a:t>: Viser </a:t>
            </a:r>
            <a:r>
              <a:rPr lang="en-US" dirty="0" err="1"/>
              <a:t>loggene</a:t>
            </a:r>
            <a:r>
              <a:rPr lang="en-US" dirty="0"/>
              <a:t> </a:t>
            </a:r>
            <a:r>
              <a:rPr lang="en-US" dirty="0" err="1"/>
              <a:t>fra</a:t>
            </a:r>
            <a:r>
              <a:rPr lang="en-US" dirty="0"/>
              <a:t> alle </a:t>
            </a:r>
            <a:r>
              <a:rPr lang="en-US" dirty="0" err="1"/>
              <a:t>tjenester</a:t>
            </a:r>
            <a:r>
              <a:rPr lang="en-US" dirty="0"/>
              <a:t>, </a:t>
            </a:r>
            <a:r>
              <a:rPr lang="en-US" dirty="0" err="1"/>
              <a:t>nyttig</a:t>
            </a:r>
            <a:r>
              <a:rPr lang="en-US" dirty="0"/>
              <a:t> for </a:t>
            </a:r>
            <a:r>
              <a:rPr lang="en-US" dirty="0" err="1"/>
              <a:t>feilsøking</a:t>
            </a:r>
            <a:r>
              <a:rPr lang="en-US" dirty="0"/>
              <a:t>.
</a:t>
            </a:r>
            <a:r>
              <a:rPr lang="en-US" b="1" dirty="0"/>
              <a:t>docker-compose </a:t>
            </a:r>
            <a:r>
              <a:rPr lang="en-US" b="1" dirty="0" err="1"/>
              <a:t>ps</a:t>
            </a:r>
            <a:r>
              <a:rPr lang="en-US" dirty="0"/>
              <a:t>: Viser </a:t>
            </a:r>
            <a:r>
              <a:rPr lang="en-US" dirty="0" err="1"/>
              <a:t>statusen</a:t>
            </a:r>
            <a:r>
              <a:rPr lang="en-US" dirty="0"/>
              <a:t> </a:t>
            </a:r>
            <a:r>
              <a:rPr lang="en-US" dirty="0" err="1"/>
              <a:t>til</a:t>
            </a:r>
            <a:r>
              <a:rPr lang="en-US" dirty="0"/>
              <a:t> alle </a:t>
            </a:r>
            <a:r>
              <a:rPr lang="en-US" dirty="0" err="1"/>
              <a:t>tjenester</a:t>
            </a:r>
            <a:r>
              <a:rPr lang="en-US" dirty="0"/>
              <a:t> </a:t>
            </a:r>
            <a:r>
              <a:rPr lang="en-US" dirty="0" err="1"/>
              <a:t>som</a:t>
            </a:r>
            <a:r>
              <a:rPr lang="en-US" dirty="0"/>
              <a:t> </a:t>
            </a:r>
            <a:r>
              <a:rPr lang="en-US" dirty="0" err="1"/>
              <a:t>kjøres</a:t>
            </a:r>
            <a:r>
              <a:rPr lang="en-US" dirty="0"/>
              <a:t> under Docker Compose.</a:t>
            </a:r>
          </a:p>
        </p:txBody>
      </p:sp>
      <p:sp>
        <p:nvSpPr>
          <p:cNvPr id="4" name="Rectangle 3">
            <a:extLst>
              <a:ext uri="{FF2B5EF4-FFF2-40B4-BE49-F238E27FC236}">
                <a16:creationId xmlns:a16="http://schemas.microsoft.com/office/drawing/2014/main" id="{53FB6CF7-0880-2F73-FFC5-D670BD809E48}"/>
              </a:ext>
            </a:extLst>
          </p:cNvPr>
          <p:cNvSpPr/>
          <p:nvPr>
            <p:custDataLst>
              <p:tags r:id="rId4"/>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43D758A-379D-3839-15DB-554B84577D0A}"/>
              </a:ext>
            </a:extLst>
          </p:cNvPr>
          <p:cNvSpPr txBox="1"/>
          <p:nvPr>
            <p:custDataLst>
              <p:tags r:id="rId5"/>
            </p:custDataLst>
          </p:nvPr>
        </p:nvSpPr>
        <p:spPr>
          <a:xfrm>
            <a:off x="609600" y="460338"/>
            <a:ext cx="5486400" cy="414150"/>
          </a:xfrm>
          <a:prstGeom prst="rect">
            <a:avLst/>
          </a:prstGeom>
          <a:noFill/>
        </p:spPr>
        <p:txBody>
          <a:bodyPr wrap="square">
            <a:spAutoFit/>
          </a:bodyPr>
          <a:lstStyle/>
          <a:p>
            <a:r>
              <a:rPr lang="en-US" sz="1400">
                <a:solidFill>
                  <a:schemeClr val="tx2"/>
                </a:solidFill>
              </a:rPr>
              <a:t>Docker Compose</a:t>
            </a:r>
          </a:p>
        </p:txBody>
      </p:sp>
    </p:spTree>
    <p:custDataLst>
      <p:tags r:id="rId1"/>
    </p:custDataLst>
    <p:extLst>
      <p:ext uri="{BB962C8B-B14F-4D97-AF65-F5344CB8AC3E}">
        <p14:creationId xmlns:p14="http://schemas.microsoft.com/office/powerpoint/2010/main" val="507420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29EB0308-56EF-BA2B-AA58-01F77BC23CC7}"/>
              </a:ext>
            </a:extLst>
          </p:cNvPr>
          <p:cNvSpPr txBox="1"/>
          <p:nvPr>
            <p:custDataLst>
              <p:tags r:id="rId1"/>
            </p:custDataLst>
          </p:nvPr>
        </p:nvSpPr>
        <p:spPr>
          <a:xfrm>
            <a:off x="609600" y="460338"/>
            <a:ext cx="5486400" cy="414150"/>
          </a:xfrm>
          <a:prstGeom prst="rect">
            <a:avLst/>
          </a:prstGeom>
          <a:noFill/>
        </p:spPr>
        <p:txBody>
          <a:bodyPr wrap="square">
            <a:spAutoFit/>
          </a:bodyPr>
          <a:lstStyle/>
          <a:p>
            <a:r>
              <a:rPr lang="en-US" sz="1400">
                <a:solidFill>
                  <a:schemeClr val="tx2"/>
                </a:solidFill>
              </a:rPr>
              <a:t>Docker Compose</a:t>
            </a:r>
          </a:p>
        </p:txBody>
      </p:sp>
      <p:sp>
        <p:nvSpPr>
          <p:cNvPr id="2" name="Title 1">
            <a:extLst>
              <a:ext uri="{FF2B5EF4-FFF2-40B4-BE49-F238E27FC236}">
                <a16:creationId xmlns:a16="http://schemas.microsoft.com/office/drawing/2014/main" id="{E0B4449C-5303-D6AC-1283-771188148CC0}"/>
              </a:ext>
            </a:extLst>
          </p:cNvPr>
          <p:cNvSpPr>
            <a:spLocks noGrp="1"/>
          </p:cNvSpPr>
          <p:nvPr>
            <p:ph type="title"/>
            <p:custDataLst>
              <p:tags r:id="rId2"/>
            </p:custDataLst>
          </p:nvPr>
        </p:nvSpPr>
        <p:spPr>
          <a:xfrm>
            <a:off x="609600" y="700741"/>
            <a:ext cx="10972800" cy="792480"/>
          </a:xfrm>
        </p:spPr>
        <p:txBody>
          <a:bodyPr>
            <a:normAutofit/>
          </a:bodyPr>
          <a:lstStyle/>
          <a:p>
            <a:r>
              <a:rPr lang="en-US"/>
              <a:t>Docker Compose i praksis</a:t>
            </a:r>
          </a:p>
        </p:txBody>
      </p:sp>
      <p:sp>
        <p:nvSpPr>
          <p:cNvPr id="3" name="Content Placeholder 2">
            <a:extLst>
              <a:ext uri="{FF2B5EF4-FFF2-40B4-BE49-F238E27FC236}">
                <a16:creationId xmlns:a16="http://schemas.microsoft.com/office/drawing/2014/main" id="{50BBE432-CAC9-62B3-572B-02BAA5E3E85C}"/>
              </a:ext>
            </a:extLst>
          </p:cNvPr>
          <p:cNvSpPr>
            <a:spLocks noGrp="1"/>
          </p:cNvSpPr>
          <p:nvPr>
            <p:ph sz="half" idx="1"/>
            <p:custDataLst>
              <p:tags r:id="rId3"/>
            </p:custDataLst>
          </p:nvPr>
        </p:nvSpPr>
        <p:spPr>
          <a:xfrm>
            <a:off x="617220" y="4409732"/>
            <a:ext cx="3566160" cy="1599953"/>
          </a:xfrm>
        </p:spPr>
        <p:txBody>
          <a:bodyPr lIns="0">
            <a:normAutofit/>
          </a:bodyPr>
          <a:lstStyle/>
          <a:p>
            <a:pPr algn="l">
              <a:lnSpc>
                <a:spcPct val="120000"/>
              </a:lnSpc>
            </a:pPr>
            <a:r>
              <a:rPr lang="en-US" sz="1300"/>
              <a:t>Vi skal lage en enkel webapplikasjon som bruker en database for lagring av data.</a:t>
            </a:r>
          </a:p>
        </p:txBody>
      </p:sp>
      <p:sp>
        <p:nvSpPr>
          <p:cNvPr id="4" name="Content Placeholder 3">
            <a:extLst>
              <a:ext uri="{FF2B5EF4-FFF2-40B4-BE49-F238E27FC236}">
                <a16:creationId xmlns:a16="http://schemas.microsoft.com/office/drawing/2014/main" id="{A5AB616A-2C79-4CDD-6A5D-7C44B4F565A9}"/>
              </a:ext>
            </a:extLst>
          </p:cNvPr>
          <p:cNvSpPr>
            <a:spLocks noGrp="1"/>
          </p:cNvSpPr>
          <p:nvPr>
            <p:ph sz="half" idx="2"/>
            <p:custDataLst>
              <p:tags r:id="rId4"/>
            </p:custDataLst>
          </p:nvPr>
        </p:nvSpPr>
        <p:spPr>
          <a:xfrm>
            <a:off x="4415100" y="4651595"/>
            <a:ext cx="3357301" cy="1599953"/>
          </a:xfrm>
        </p:spPr>
        <p:txBody>
          <a:bodyPr lIns="0">
            <a:normAutofit/>
          </a:bodyPr>
          <a:lstStyle/>
          <a:p>
            <a:pPr algn="l">
              <a:lnSpc>
                <a:spcPct val="120000"/>
              </a:lnSpc>
            </a:pPr>
            <a:r>
              <a:rPr lang="en-US" sz="1300"/>
              <a:t>Konfigurasjonen definerer tjenester, nettverk, og volumer for applikasjonen.</a:t>
            </a:r>
          </a:p>
        </p:txBody>
      </p:sp>
      <p:sp>
        <p:nvSpPr>
          <p:cNvPr id="5" name="Content Placeholder 4">
            <a:extLst>
              <a:ext uri="{FF2B5EF4-FFF2-40B4-BE49-F238E27FC236}">
                <a16:creationId xmlns:a16="http://schemas.microsoft.com/office/drawing/2014/main" id="{357F5352-ACE0-4B2F-8FFB-85FCAA104802}"/>
              </a:ext>
            </a:extLst>
          </p:cNvPr>
          <p:cNvSpPr>
            <a:spLocks noGrp="1"/>
          </p:cNvSpPr>
          <p:nvPr>
            <p:ph sz="half" idx="13"/>
            <p:custDataLst>
              <p:tags r:id="rId5"/>
            </p:custDataLst>
          </p:nvPr>
        </p:nvSpPr>
        <p:spPr>
          <a:xfrm>
            <a:off x="7903679" y="4304372"/>
            <a:ext cx="3566160" cy="1599953"/>
          </a:xfrm>
        </p:spPr>
        <p:txBody>
          <a:bodyPr lIns="0">
            <a:normAutofit/>
          </a:bodyPr>
          <a:lstStyle/>
          <a:p>
            <a:pPr algn="l">
              <a:lnSpc>
                <a:spcPct val="120000"/>
              </a:lnSpc>
            </a:pPr>
            <a:r>
              <a:rPr lang="en-US" sz="1300" dirty="0"/>
              <a:t>Definer webserver </a:t>
            </a:r>
            <a:r>
              <a:rPr lang="en-US" sz="1300" dirty="0" err="1"/>
              <a:t>og</a:t>
            </a:r>
            <a:r>
              <a:rPr lang="en-US" sz="1300" dirty="0"/>
              <a:t> database </a:t>
            </a:r>
            <a:r>
              <a:rPr lang="en-US" sz="1300" dirty="0" err="1"/>
              <a:t>i</a:t>
            </a:r>
            <a:r>
              <a:rPr lang="en-US" sz="1300" dirty="0"/>
              <a:t> YAML-</a:t>
            </a:r>
            <a:r>
              <a:rPr lang="en-US" sz="1300" dirty="0" err="1"/>
              <a:t>filen</a:t>
            </a:r>
            <a:r>
              <a:rPr lang="en-US" sz="1300" dirty="0"/>
              <a:t>, </a:t>
            </a:r>
            <a:r>
              <a:rPr lang="en-US" sz="1300" dirty="0" err="1"/>
              <a:t>spesifiser</a:t>
            </a:r>
            <a:r>
              <a:rPr lang="en-US" sz="1300" dirty="0"/>
              <a:t> image </a:t>
            </a:r>
            <a:r>
              <a:rPr lang="en-US" sz="1300" dirty="0" err="1"/>
              <a:t>og</a:t>
            </a:r>
            <a:r>
              <a:rPr lang="en-US" sz="1300" dirty="0"/>
              <a:t> </a:t>
            </a:r>
            <a:r>
              <a:rPr lang="en-US" sz="1300" dirty="0" err="1"/>
              <a:t>miljøvariabler</a:t>
            </a:r>
            <a:r>
              <a:rPr lang="en-US" sz="1300" dirty="0"/>
              <a:t>.</a:t>
            </a:r>
          </a:p>
        </p:txBody>
      </p:sp>
      <p:sp>
        <p:nvSpPr>
          <p:cNvPr id="6" name="Text Placeholder 5">
            <a:extLst>
              <a:ext uri="{FF2B5EF4-FFF2-40B4-BE49-F238E27FC236}">
                <a16:creationId xmlns:a16="http://schemas.microsoft.com/office/drawing/2014/main" id="{D974D3D6-E2CF-C0AF-EEE1-8C96DF9A443E}"/>
              </a:ext>
            </a:extLst>
          </p:cNvPr>
          <p:cNvSpPr>
            <a:spLocks noGrp="1"/>
          </p:cNvSpPr>
          <p:nvPr>
            <p:ph type="body" idx="14"/>
            <p:custDataLst>
              <p:tags r:id="rId6"/>
            </p:custDataLst>
          </p:nvPr>
        </p:nvSpPr>
        <p:spPr>
          <a:xfrm>
            <a:off x="617221" y="3940958"/>
            <a:ext cx="3566159" cy="457200"/>
          </a:xfrm>
        </p:spPr>
        <p:txBody>
          <a:bodyPr lIns="0" anchor="ctr">
            <a:normAutofit fontScale="92500" lnSpcReduction="20000"/>
          </a:bodyPr>
          <a:lstStyle/>
          <a:p>
            <a:pPr algn="l">
              <a:lnSpc>
                <a:spcPct val="100000"/>
              </a:lnSpc>
            </a:pPr>
            <a:r>
              <a:rPr lang="en-US" sz="1500" b="0">
                <a:solidFill>
                  <a:schemeClr val="tx2"/>
                </a:solidFill>
                <a:latin typeface="+mj-lt"/>
              </a:rPr>
              <a:t>Eksempelprosjekt: Webapplikasjon med Database</a:t>
            </a:r>
          </a:p>
        </p:txBody>
      </p:sp>
      <p:sp>
        <p:nvSpPr>
          <p:cNvPr id="7" name="Text Placeholder 6">
            <a:extLst>
              <a:ext uri="{FF2B5EF4-FFF2-40B4-BE49-F238E27FC236}">
                <a16:creationId xmlns:a16="http://schemas.microsoft.com/office/drawing/2014/main" id="{175AADC3-C1D9-84E8-1EE5-096B515415BA}"/>
              </a:ext>
            </a:extLst>
          </p:cNvPr>
          <p:cNvSpPr>
            <a:spLocks noGrp="1"/>
          </p:cNvSpPr>
          <p:nvPr>
            <p:ph type="body" idx="15"/>
            <p:custDataLst>
              <p:tags r:id="rId7"/>
            </p:custDataLst>
          </p:nvPr>
        </p:nvSpPr>
        <p:spPr>
          <a:xfrm>
            <a:off x="4415100" y="4199479"/>
            <a:ext cx="3357300" cy="457200"/>
          </a:xfrm>
        </p:spPr>
        <p:txBody>
          <a:bodyPr lIns="0" anchor="ctr">
            <a:normAutofit/>
          </a:bodyPr>
          <a:lstStyle/>
          <a:p>
            <a:pPr algn="l">
              <a:lnSpc>
                <a:spcPct val="100000"/>
              </a:lnSpc>
            </a:pPr>
            <a:r>
              <a:rPr lang="en-US" sz="1500" b="0">
                <a:solidFill>
                  <a:schemeClr val="tx2"/>
                </a:solidFill>
                <a:latin typeface="+mj-lt"/>
              </a:rPr>
              <a:t>YAML-konfigurasjon</a:t>
            </a:r>
          </a:p>
        </p:txBody>
      </p:sp>
      <p:sp>
        <p:nvSpPr>
          <p:cNvPr id="8" name="Text Placeholder 7">
            <a:extLst>
              <a:ext uri="{FF2B5EF4-FFF2-40B4-BE49-F238E27FC236}">
                <a16:creationId xmlns:a16="http://schemas.microsoft.com/office/drawing/2014/main" id="{7E418EF2-AE62-256B-7356-C22544312A53}"/>
              </a:ext>
            </a:extLst>
          </p:cNvPr>
          <p:cNvSpPr>
            <a:spLocks noGrp="1"/>
          </p:cNvSpPr>
          <p:nvPr>
            <p:ph type="body" idx="16"/>
            <p:custDataLst>
              <p:tags r:id="rId8"/>
            </p:custDataLst>
          </p:nvPr>
        </p:nvSpPr>
        <p:spPr>
          <a:xfrm>
            <a:off x="7903679" y="3778373"/>
            <a:ext cx="3566159" cy="457200"/>
          </a:xfrm>
        </p:spPr>
        <p:txBody>
          <a:bodyPr lIns="0" anchor="ctr">
            <a:normAutofit/>
          </a:bodyPr>
          <a:lstStyle/>
          <a:p>
            <a:pPr algn="l">
              <a:lnSpc>
                <a:spcPct val="100000"/>
              </a:lnSpc>
            </a:pPr>
            <a:r>
              <a:rPr lang="en-US" sz="1500" b="0">
                <a:solidFill>
                  <a:schemeClr val="tx2"/>
                </a:solidFill>
                <a:latin typeface="+mj-lt"/>
              </a:rPr>
              <a:t>Definere Tjenester</a:t>
            </a:r>
          </a:p>
        </p:txBody>
      </p:sp>
      <p:pic>
        <p:nvPicPr>
          <p:cNvPr id="9" name="Picture Placeholder 12" descr="A building with a archway&#10;&#10;Description automatically generated">
            <a:extLst>
              <a:ext uri="{FF2B5EF4-FFF2-40B4-BE49-F238E27FC236}">
                <a16:creationId xmlns:a16="http://schemas.microsoft.com/office/drawing/2014/main" id="{7F7E1580-B061-3957-A2FE-B817C0C7E0CC}"/>
              </a:ext>
            </a:extLst>
          </p:cNvPr>
          <p:cNvPicPr>
            <a:picLocks noChangeAspect="1"/>
          </p:cNvPicPr>
          <p:nvPr>
            <p:custDataLst>
              <p:tags r:id="rId9"/>
            </p:custDataLst>
          </p:nvPr>
        </p:nvPicPr>
        <p:blipFill rotWithShape="1">
          <a:blip r:embed="rId13" cstate="screen">
            <a:alphaModFix amt="85000"/>
            <a:extLst>
              <a:ext uri="{28A0092B-C50C-407E-A947-70E740481C1C}">
                <a14:useLocalDpi xmlns:a14="http://schemas.microsoft.com/office/drawing/2010/main"/>
              </a:ext>
            </a:extLst>
          </a:blip>
          <a:srcRect t="15620" b="15620"/>
          <a:stretch/>
        </p:blipFill>
        <p:spPr>
          <a:xfrm>
            <a:off x="609599" y="1486847"/>
            <a:ext cx="3436977" cy="2363249"/>
          </a:xfrm>
          <a:prstGeom prst="rect">
            <a:avLst/>
          </a:prstGeom>
        </p:spPr>
      </p:pic>
      <p:pic>
        <p:nvPicPr>
          <p:cNvPr id="10" name="Picture Placeholder 14" descr="A stone building with a wheel in front of it&#10;&#10;Description automatically generated">
            <a:extLst>
              <a:ext uri="{FF2B5EF4-FFF2-40B4-BE49-F238E27FC236}">
                <a16:creationId xmlns:a16="http://schemas.microsoft.com/office/drawing/2014/main" id="{2B6E4B5D-DFDF-DD25-E8BD-B184E8AF049D}"/>
              </a:ext>
            </a:extLst>
          </p:cNvPr>
          <p:cNvPicPr>
            <a:picLocks noChangeAspect="1"/>
          </p:cNvPicPr>
          <p:nvPr>
            <p:custDataLst>
              <p:tags r:id="rId10"/>
            </p:custDataLst>
          </p:nvPr>
        </p:nvPicPr>
        <p:blipFill rotWithShape="1">
          <a:blip r:embed="rId14" cstate="screen">
            <a:alphaModFix amt="85000"/>
            <a:extLst>
              <a:ext uri="{28A0092B-C50C-407E-A947-70E740481C1C}">
                <a14:useLocalDpi xmlns:a14="http://schemas.microsoft.com/office/drawing/2010/main"/>
              </a:ext>
            </a:extLst>
          </a:blip>
          <a:srcRect t="7867" b="7867"/>
          <a:stretch/>
        </p:blipFill>
        <p:spPr>
          <a:xfrm>
            <a:off x="4415100" y="1493221"/>
            <a:ext cx="3140242" cy="2646100"/>
          </a:xfrm>
          <a:prstGeom prst="rect">
            <a:avLst/>
          </a:prstGeom>
        </p:spPr>
      </p:pic>
      <p:pic>
        <p:nvPicPr>
          <p:cNvPr id="11" name="Picture Placeholder 16" descr="A building with a tower&#10;&#10;Description automatically generated">
            <a:extLst>
              <a:ext uri="{FF2B5EF4-FFF2-40B4-BE49-F238E27FC236}">
                <a16:creationId xmlns:a16="http://schemas.microsoft.com/office/drawing/2014/main" id="{A269F733-B95F-6A07-5118-563317113385}"/>
              </a:ext>
            </a:extLst>
          </p:cNvPr>
          <p:cNvPicPr>
            <a:picLocks noChangeAspect="1"/>
          </p:cNvPicPr>
          <p:nvPr>
            <p:custDataLst>
              <p:tags r:id="rId11"/>
            </p:custDataLst>
          </p:nvPr>
        </p:nvPicPr>
        <p:blipFill rotWithShape="1">
          <a:blip r:embed="rId15" cstate="screen">
            <a:alphaModFix amt="85000"/>
            <a:extLst>
              <a:ext uri="{28A0092B-C50C-407E-A947-70E740481C1C}">
                <a14:useLocalDpi xmlns:a14="http://schemas.microsoft.com/office/drawing/2010/main"/>
              </a:ext>
            </a:extLst>
          </a:blip>
          <a:srcRect t="19723" b="19723"/>
          <a:stretch/>
        </p:blipFill>
        <p:spPr>
          <a:xfrm>
            <a:off x="7903679" y="1478131"/>
            <a:ext cx="3678719" cy="2227595"/>
          </a:xfrm>
          <a:prstGeom prst="rect">
            <a:avLst/>
          </a:prstGeom>
        </p:spPr>
      </p:pic>
    </p:spTree>
    <p:extLst>
      <p:ext uri="{BB962C8B-B14F-4D97-AF65-F5344CB8AC3E}">
        <p14:creationId xmlns:p14="http://schemas.microsoft.com/office/powerpoint/2010/main" val="834557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D3BEF-3DDC-EFF6-04A3-542C6EABD079}"/>
              </a:ext>
            </a:extLst>
          </p:cNvPr>
          <p:cNvSpPr>
            <a:spLocks noGrp="1"/>
          </p:cNvSpPr>
          <p:nvPr>
            <p:ph type="title"/>
            <p:custDataLst>
              <p:tags r:id="rId1"/>
            </p:custDataLst>
          </p:nvPr>
        </p:nvSpPr>
        <p:spPr>
          <a:xfrm>
            <a:off x="609600" y="700741"/>
            <a:ext cx="10972800" cy="792480"/>
          </a:xfrm>
        </p:spPr>
        <p:txBody>
          <a:bodyPr/>
          <a:lstStyle/>
          <a:p>
            <a:r>
              <a:rPr lang="en-US"/>
              <a:t>Beste praksis</a:t>
            </a:r>
          </a:p>
        </p:txBody>
      </p:sp>
      <p:sp>
        <p:nvSpPr>
          <p:cNvPr id="2" name="Text Placeholder 1">
            <a:extLst>
              <a:ext uri="{FF2B5EF4-FFF2-40B4-BE49-F238E27FC236}">
                <a16:creationId xmlns:a16="http://schemas.microsoft.com/office/drawing/2014/main" id="{50DAD59D-6660-E3CC-EBBD-8F9A58AAA134}"/>
              </a:ext>
            </a:extLst>
          </p:cNvPr>
          <p:cNvSpPr>
            <a:spLocks noGrp="1"/>
          </p:cNvSpPr>
          <p:nvPr>
            <p:ph type="body" idx="1"/>
            <p:custDataLst>
              <p:tags r:id="rId2"/>
            </p:custDataLst>
          </p:nvPr>
        </p:nvSpPr>
        <p:spPr>
          <a:xfrm>
            <a:off x="609600" y="2014552"/>
            <a:ext cx="5120640" cy="536712"/>
          </a:xfrm>
        </p:spPr>
        <p:txBody>
          <a:bodyPr anchor="ctr">
            <a:normAutofit/>
          </a:bodyPr>
          <a:lstStyle/>
          <a:p>
            <a:r>
              <a:rPr lang="en-US" sz="1800" b="0">
                <a:latin typeface="+mj-lt"/>
              </a:rPr>
              <a:t>Docker beste praksis</a:t>
            </a:r>
          </a:p>
        </p:txBody>
      </p:sp>
      <p:sp>
        <p:nvSpPr>
          <p:cNvPr id="3" name="Content Placeholder 2">
            <a:extLst>
              <a:ext uri="{FF2B5EF4-FFF2-40B4-BE49-F238E27FC236}">
                <a16:creationId xmlns:a16="http://schemas.microsoft.com/office/drawing/2014/main" id="{D45F11BD-1796-5EBC-FAC3-5CDD146B1139}"/>
              </a:ext>
            </a:extLst>
          </p:cNvPr>
          <p:cNvSpPr>
            <a:spLocks noGrp="1"/>
          </p:cNvSpPr>
          <p:nvPr>
            <p:ph sz="half" idx="2"/>
            <p:custDataLst>
              <p:tags r:id="rId3"/>
            </p:custDataLst>
          </p:nvPr>
        </p:nvSpPr>
        <p:spPr>
          <a:xfrm>
            <a:off x="609600" y="2630779"/>
            <a:ext cx="5120640" cy="3537266"/>
          </a:xfrm>
        </p:spPr>
        <p:txBody>
          <a:bodyPr>
            <a:normAutofit/>
          </a:bodyPr>
          <a:lstStyle/>
          <a:p>
            <a:pPr>
              <a:lnSpc>
                <a:spcPct val="100000"/>
              </a:lnSpc>
              <a:buClr>
                <a:schemeClr val="accent1"/>
              </a:buClr>
            </a:pPr>
            <a:r>
              <a:rPr lang="en-US" sz="1500"/>
              <a:t>Hold bilder så små som mulig for raskere nedlasting.
Bruk offisielle bilder for bedre sikkerhet og support.
Rydd opp i ubrukte ressurser for å spare plass.</a:t>
            </a:r>
          </a:p>
        </p:txBody>
      </p:sp>
      <p:sp>
        <p:nvSpPr>
          <p:cNvPr id="7" name="Text Placeholder 6">
            <a:extLst>
              <a:ext uri="{FF2B5EF4-FFF2-40B4-BE49-F238E27FC236}">
                <a16:creationId xmlns:a16="http://schemas.microsoft.com/office/drawing/2014/main" id="{742DB6D4-ED85-3BE7-8A4B-9990F88085F9}"/>
              </a:ext>
            </a:extLst>
          </p:cNvPr>
          <p:cNvSpPr>
            <a:spLocks noGrp="1"/>
          </p:cNvSpPr>
          <p:nvPr>
            <p:ph type="body" sz="quarter" idx="3"/>
            <p:custDataLst>
              <p:tags r:id="rId4"/>
            </p:custDataLst>
          </p:nvPr>
        </p:nvSpPr>
        <p:spPr>
          <a:xfrm>
            <a:off x="6096001" y="2014552"/>
            <a:ext cx="5120640" cy="536712"/>
          </a:xfrm>
        </p:spPr>
        <p:txBody>
          <a:bodyPr anchor="ctr">
            <a:normAutofit/>
          </a:bodyPr>
          <a:lstStyle/>
          <a:p>
            <a:r>
              <a:rPr lang="en-US" sz="1800" b="0">
                <a:latin typeface="+mj-lt"/>
              </a:rPr>
              <a:t>Docker Compose beste praksis</a:t>
            </a:r>
          </a:p>
        </p:txBody>
      </p:sp>
      <p:sp>
        <p:nvSpPr>
          <p:cNvPr id="8" name="Content Placeholder 7">
            <a:extLst>
              <a:ext uri="{FF2B5EF4-FFF2-40B4-BE49-F238E27FC236}">
                <a16:creationId xmlns:a16="http://schemas.microsoft.com/office/drawing/2014/main" id="{45FE15B0-B4BD-0C40-EECE-D127CDC241DA}"/>
              </a:ext>
            </a:extLst>
          </p:cNvPr>
          <p:cNvSpPr>
            <a:spLocks noGrp="1"/>
          </p:cNvSpPr>
          <p:nvPr>
            <p:ph sz="quarter" idx="4"/>
            <p:custDataLst>
              <p:tags r:id="rId5"/>
            </p:custDataLst>
          </p:nvPr>
        </p:nvSpPr>
        <p:spPr>
          <a:xfrm>
            <a:off x="6096000" y="2630779"/>
            <a:ext cx="5120640" cy="3537266"/>
          </a:xfrm>
        </p:spPr>
        <p:txBody>
          <a:bodyPr>
            <a:normAutofit/>
          </a:bodyPr>
          <a:lstStyle/>
          <a:p>
            <a:pPr>
              <a:lnSpc>
                <a:spcPct val="100000"/>
              </a:lnSpc>
              <a:buClr>
                <a:schemeClr val="accent1"/>
              </a:buClr>
            </a:pPr>
            <a:r>
              <a:rPr lang="en-US" sz="1500"/>
              <a:t>Bruk miljøvariabler for fleksibel konfigurasjon.
Versjonskontroller `docker-compose.yml` for bedre samarbeid.
Dokumenter tjenester og avhengigheter for enklere vedlikehold.</a:t>
            </a:r>
          </a:p>
        </p:txBody>
      </p:sp>
      <p:pic>
        <p:nvPicPr>
          <p:cNvPr id="6" name="Graphic 5">
            <a:extLst>
              <a:ext uri="{FF2B5EF4-FFF2-40B4-BE49-F238E27FC236}">
                <a16:creationId xmlns:a16="http://schemas.microsoft.com/office/drawing/2014/main" id="{39F4CCD5-D1C1-E5DE-F1FA-00C6682F666D}"/>
              </a:ext>
            </a:extLst>
          </p:cNvPr>
          <p:cNvPicPr>
            <a:picLocks noChangeAspect="1"/>
          </p:cNvPicPr>
          <p:nvPr>
            <p:custDataLst>
              <p:tags r:id="rId6"/>
            </p:custDataLst>
          </p:nvPr>
        </p:nvPicPr>
        <p:blipFill>
          <a:blip r:embed="rId11">
            <a:extLst>
              <a:ext uri="{96DAC541-7B7A-43D3-8B79-37D633B846F1}">
                <asvg:svgBlip xmlns:asvg="http://schemas.microsoft.com/office/drawing/2016/SVG/main" r:embed="rId12"/>
              </a:ext>
            </a:extLst>
          </a:blip>
          <a:stretch>
            <a:fillRect/>
          </a:stretch>
        </p:blipFill>
        <p:spPr>
          <a:xfrm>
            <a:off x="686975" y="1647998"/>
            <a:ext cx="320040" cy="320040"/>
          </a:xfrm>
          <a:prstGeom prst="rect">
            <a:avLst/>
          </a:prstGeom>
        </p:spPr>
      </p:pic>
      <p:pic>
        <p:nvPicPr>
          <p:cNvPr id="9" name="Graphic 8">
            <a:extLst>
              <a:ext uri="{FF2B5EF4-FFF2-40B4-BE49-F238E27FC236}">
                <a16:creationId xmlns:a16="http://schemas.microsoft.com/office/drawing/2014/main" id="{24C67AF2-3477-A971-9195-BD7CEC6E43F9}"/>
              </a:ext>
            </a:extLst>
          </p:cNvPr>
          <p:cNvPicPr>
            <a:picLocks noChangeAspect="1"/>
          </p:cNvPicPr>
          <p:nvPr>
            <p:custDataLst>
              <p:tags r:id="rId7"/>
            </p:custDataLst>
          </p:nvPr>
        </p:nvPicPr>
        <p:blipFill>
          <a:blip r:embed="rId13">
            <a:extLst>
              <a:ext uri="{96DAC541-7B7A-43D3-8B79-37D633B846F1}">
                <asvg:svgBlip xmlns:asvg="http://schemas.microsoft.com/office/drawing/2016/SVG/main" r:embed="rId14"/>
              </a:ext>
            </a:extLst>
          </a:blip>
          <a:stretch>
            <a:fillRect/>
          </a:stretch>
        </p:blipFill>
        <p:spPr>
          <a:xfrm>
            <a:off x="6159306" y="1647998"/>
            <a:ext cx="320040" cy="320040"/>
          </a:xfrm>
          <a:prstGeom prst="rect">
            <a:avLst/>
          </a:prstGeom>
        </p:spPr>
      </p:pic>
      <p:sp>
        <p:nvSpPr>
          <p:cNvPr id="5" name="Rectangle 4">
            <a:extLst>
              <a:ext uri="{FF2B5EF4-FFF2-40B4-BE49-F238E27FC236}">
                <a16:creationId xmlns:a16="http://schemas.microsoft.com/office/drawing/2014/main" id="{E3F403A0-6997-F796-C62F-608963E77F33}"/>
              </a:ext>
            </a:extLst>
          </p:cNvPr>
          <p:cNvSpPr/>
          <p:nvPr>
            <p:custDataLst>
              <p:tags r:id="rId8"/>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4EAB6D9-B4EF-D1A6-99ED-1421720275EA}"/>
              </a:ext>
            </a:extLst>
          </p:cNvPr>
          <p:cNvSpPr txBox="1"/>
          <p:nvPr>
            <p:custDataLst>
              <p:tags r:id="rId9"/>
            </p:custDataLst>
          </p:nvPr>
        </p:nvSpPr>
        <p:spPr>
          <a:xfrm>
            <a:off x="609600" y="460338"/>
            <a:ext cx="5486400" cy="414150"/>
          </a:xfrm>
          <a:prstGeom prst="rect">
            <a:avLst/>
          </a:prstGeom>
          <a:noFill/>
        </p:spPr>
        <p:txBody>
          <a:bodyPr wrap="square">
            <a:spAutoFit/>
          </a:bodyPr>
          <a:lstStyle/>
          <a:p>
            <a:r>
              <a:rPr lang="en-US" sz="1400">
                <a:solidFill>
                  <a:schemeClr val="tx2"/>
                </a:solidFill>
              </a:rPr>
              <a:t>Docker</a:t>
            </a:r>
          </a:p>
        </p:txBody>
      </p:sp>
    </p:spTree>
    <p:extLst>
      <p:ext uri="{BB962C8B-B14F-4D97-AF65-F5344CB8AC3E}">
        <p14:creationId xmlns:p14="http://schemas.microsoft.com/office/powerpoint/2010/main" val="234368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FDACE00-4FB0-974F-3BA2-49E3981F0851}"/>
              </a:ext>
            </a:extLst>
          </p:cNvPr>
          <p:cNvSpPr/>
          <p:nvPr/>
        </p:nvSpPr>
        <p:spPr>
          <a:xfrm>
            <a:off x="-177" y="-1"/>
            <a:ext cx="4045052"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6" name="TextBox 5">
            <a:extLst>
              <a:ext uri="{FF2B5EF4-FFF2-40B4-BE49-F238E27FC236}">
                <a16:creationId xmlns:a16="http://schemas.microsoft.com/office/drawing/2014/main" id="{B1B05747-6417-E5BF-8609-8222AC4D7A8F}"/>
              </a:ext>
            </a:extLst>
          </p:cNvPr>
          <p:cNvSpPr txBox="1"/>
          <p:nvPr>
            <p:custDataLst>
              <p:tags r:id="rId1"/>
            </p:custDataLst>
          </p:nvPr>
        </p:nvSpPr>
        <p:spPr>
          <a:xfrm>
            <a:off x="609600" y="460338"/>
            <a:ext cx="3168316" cy="414150"/>
          </a:xfrm>
          <a:prstGeom prst="rect">
            <a:avLst/>
          </a:prstGeom>
          <a:noFill/>
        </p:spPr>
        <p:txBody>
          <a:bodyPr wrap="square">
            <a:spAutoFit/>
          </a:bodyPr>
          <a:lstStyle/>
          <a:p>
            <a:r>
              <a:rPr lang="en-US" sz="1400">
                <a:solidFill>
                  <a:schemeClr val="tx2"/>
                </a:solidFill>
              </a:rPr>
              <a:t>Feilsøking</a:t>
            </a:r>
          </a:p>
        </p:txBody>
      </p:sp>
      <p:sp>
        <p:nvSpPr>
          <p:cNvPr id="4" name="Title 3">
            <a:extLst>
              <a:ext uri="{FF2B5EF4-FFF2-40B4-BE49-F238E27FC236}">
                <a16:creationId xmlns:a16="http://schemas.microsoft.com/office/drawing/2014/main" id="{02BD3BEF-3DDC-EFF6-04A3-542C6EABD079}"/>
              </a:ext>
            </a:extLst>
          </p:cNvPr>
          <p:cNvSpPr>
            <a:spLocks noGrp="1"/>
          </p:cNvSpPr>
          <p:nvPr>
            <p:ph type="title"/>
            <p:custDataLst>
              <p:tags r:id="rId2"/>
            </p:custDataLst>
          </p:nvPr>
        </p:nvSpPr>
        <p:spPr>
          <a:xfrm>
            <a:off x="609600" y="700740"/>
            <a:ext cx="2946360" cy="5435600"/>
          </a:xfrm>
        </p:spPr>
        <p:txBody>
          <a:bodyPr/>
          <a:lstStyle/>
          <a:p>
            <a:r>
              <a:rPr lang="en-US"/>
              <a:t>Vanlige problemer og feilsøking</a:t>
            </a:r>
          </a:p>
        </p:txBody>
      </p:sp>
      <p:sp>
        <p:nvSpPr>
          <p:cNvPr id="2" name="Text Placeholder 1">
            <a:extLst>
              <a:ext uri="{FF2B5EF4-FFF2-40B4-BE49-F238E27FC236}">
                <a16:creationId xmlns:a16="http://schemas.microsoft.com/office/drawing/2014/main" id="{50DAD59D-6660-E3CC-EBBD-8F9A58AAA134}"/>
              </a:ext>
            </a:extLst>
          </p:cNvPr>
          <p:cNvSpPr>
            <a:spLocks noGrp="1"/>
          </p:cNvSpPr>
          <p:nvPr>
            <p:ph type="body" idx="1"/>
            <p:custDataLst>
              <p:tags r:id="rId3"/>
            </p:custDataLst>
          </p:nvPr>
        </p:nvSpPr>
        <p:spPr>
          <a:xfrm>
            <a:off x="4855681" y="468867"/>
            <a:ext cx="1765267" cy="2921000"/>
          </a:xfrm>
        </p:spPr>
        <p:txBody>
          <a:bodyPr anchor="t">
            <a:normAutofit/>
          </a:bodyPr>
          <a:lstStyle/>
          <a:p>
            <a:pPr>
              <a:lnSpc>
                <a:spcPct val="100000"/>
              </a:lnSpc>
            </a:pPr>
            <a:r>
              <a:rPr lang="en-US" sz="1800" b="0" dirty="0">
                <a:latin typeface="+mj-lt"/>
              </a:rPr>
              <a:t>Tips for feilsøking</a:t>
            </a:r>
          </a:p>
        </p:txBody>
      </p:sp>
      <p:sp>
        <p:nvSpPr>
          <p:cNvPr id="3" name="Content Placeholder 2">
            <a:extLst>
              <a:ext uri="{FF2B5EF4-FFF2-40B4-BE49-F238E27FC236}">
                <a16:creationId xmlns:a16="http://schemas.microsoft.com/office/drawing/2014/main" id="{D45F11BD-1796-5EBC-FAC3-5CDD146B1139}"/>
              </a:ext>
            </a:extLst>
          </p:cNvPr>
          <p:cNvSpPr>
            <a:spLocks noGrp="1"/>
          </p:cNvSpPr>
          <p:nvPr>
            <p:ph sz="half" idx="2"/>
            <p:custDataLst>
              <p:tags r:id="rId4"/>
            </p:custDataLst>
          </p:nvPr>
        </p:nvSpPr>
        <p:spPr>
          <a:xfrm>
            <a:off x="6669741" y="468868"/>
            <a:ext cx="4912658" cy="2921000"/>
          </a:xfrm>
        </p:spPr>
        <p:txBody>
          <a:bodyPr>
            <a:normAutofit/>
          </a:bodyPr>
          <a:lstStyle/>
          <a:p>
            <a:pPr>
              <a:lnSpc>
                <a:spcPct val="100000"/>
              </a:lnSpc>
              <a:buClr>
                <a:schemeClr val="accent1"/>
              </a:buClr>
              <a:buSzPct val="100000"/>
            </a:pPr>
            <a:r>
              <a:rPr lang="en-US"/>
              <a:t>Sjekk containere som ikke starter ved å bruke `docker logs &lt;container_id&gt;` for å se feilmeldinger.
Bruk `docker inspect &lt;container_id&gt;` for å få detaljert informasjon om containerens status og konfigurasjon.
Verifiser nettverksinnstillinger og kontroller om containere er koblet til riktig nettverk.</a:t>
            </a:r>
          </a:p>
        </p:txBody>
      </p:sp>
      <p:sp>
        <p:nvSpPr>
          <p:cNvPr id="7" name="Text Placeholder 6">
            <a:extLst>
              <a:ext uri="{FF2B5EF4-FFF2-40B4-BE49-F238E27FC236}">
                <a16:creationId xmlns:a16="http://schemas.microsoft.com/office/drawing/2014/main" id="{742DB6D4-ED85-3BE7-8A4B-9990F88085F9}"/>
              </a:ext>
            </a:extLst>
          </p:cNvPr>
          <p:cNvSpPr>
            <a:spLocks noGrp="1"/>
          </p:cNvSpPr>
          <p:nvPr>
            <p:ph type="body" sz="quarter" idx="3"/>
            <p:custDataLst>
              <p:tags r:id="rId5"/>
            </p:custDataLst>
          </p:nvPr>
        </p:nvSpPr>
        <p:spPr>
          <a:xfrm>
            <a:off x="4855680" y="3474720"/>
            <a:ext cx="1765267" cy="2921000"/>
          </a:xfrm>
        </p:spPr>
        <p:txBody>
          <a:bodyPr anchor="t">
            <a:normAutofit/>
          </a:bodyPr>
          <a:lstStyle/>
          <a:p>
            <a:pPr>
              <a:lnSpc>
                <a:spcPct val="100000"/>
              </a:lnSpc>
            </a:pPr>
            <a:r>
              <a:rPr lang="en-US" sz="1800" b="0">
                <a:solidFill>
                  <a:schemeClr val="accent2"/>
                </a:solidFill>
                <a:latin typeface="+mj-lt"/>
              </a:rPr>
              <a:t>Vanlige problemer</a:t>
            </a:r>
          </a:p>
        </p:txBody>
      </p:sp>
      <p:sp>
        <p:nvSpPr>
          <p:cNvPr id="8" name="Content Placeholder 7">
            <a:extLst>
              <a:ext uri="{FF2B5EF4-FFF2-40B4-BE49-F238E27FC236}">
                <a16:creationId xmlns:a16="http://schemas.microsoft.com/office/drawing/2014/main" id="{45FE15B0-B4BD-0C40-EECE-D127CDC241DA}"/>
              </a:ext>
            </a:extLst>
          </p:cNvPr>
          <p:cNvSpPr>
            <a:spLocks noGrp="1"/>
          </p:cNvSpPr>
          <p:nvPr>
            <p:ph sz="quarter" idx="4"/>
            <p:custDataLst>
              <p:tags r:id="rId6"/>
            </p:custDataLst>
          </p:nvPr>
        </p:nvSpPr>
        <p:spPr>
          <a:xfrm>
            <a:off x="6669741" y="3474720"/>
            <a:ext cx="4912658" cy="2921000"/>
          </a:xfrm>
        </p:spPr>
        <p:txBody>
          <a:bodyPr>
            <a:normAutofit/>
          </a:bodyPr>
          <a:lstStyle/>
          <a:p>
            <a:pPr>
              <a:lnSpc>
                <a:spcPct val="100000"/>
              </a:lnSpc>
              <a:buClr>
                <a:schemeClr val="accent2"/>
              </a:buClr>
            </a:pPr>
            <a:r>
              <a:rPr lang="en-US"/>
              <a:t>Containere kan mislykkes i å starte på grunn av feil i Dockerfile eller manglende avhengigheter.
Nettverksproblemer kan oppstå hvis porter ikke er eksponert eller feil nettverksmodus er brukt.
Volumproblemer kan oppstå når data ikke er korrekt mappet eller volumet ikke er tilgjengelig.</a:t>
            </a:r>
          </a:p>
        </p:txBody>
      </p:sp>
      <p:sp>
        <p:nvSpPr>
          <p:cNvPr id="5" name="Rectangle 4">
            <a:extLst>
              <a:ext uri="{FF2B5EF4-FFF2-40B4-BE49-F238E27FC236}">
                <a16:creationId xmlns:a16="http://schemas.microsoft.com/office/drawing/2014/main" id="{C0A8BD88-4E85-4DE8-7C3E-BC28DF6635F0}"/>
              </a:ext>
            </a:extLst>
          </p:cNvPr>
          <p:cNvSpPr/>
          <p:nvPr>
            <p:custDataLst>
              <p:tags r:id="rId7"/>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a:extLst>
              <a:ext uri="{FF2B5EF4-FFF2-40B4-BE49-F238E27FC236}">
                <a16:creationId xmlns:a16="http://schemas.microsoft.com/office/drawing/2014/main" id="{FED9D7DF-F25C-7485-C81C-8D1A01C58B8C}"/>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4366766" y="487942"/>
            <a:ext cx="365760" cy="365760"/>
          </a:xfrm>
          <a:prstGeom prst="rect">
            <a:avLst/>
          </a:prstGeom>
        </p:spPr>
      </p:pic>
      <p:pic>
        <p:nvPicPr>
          <p:cNvPr id="11" name="Graphic 10">
            <a:extLst>
              <a:ext uri="{FF2B5EF4-FFF2-40B4-BE49-F238E27FC236}">
                <a16:creationId xmlns:a16="http://schemas.microsoft.com/office/drawing/2014/main" id="{D518085E-5CFE-AC9C-4BDC-24B7012C84AA}"/>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4366766" y="3474720"/>
            <a:ext cx="365760" cy="365760"/>
          </a:xfrm>
          <a:prstGeom prst="rect">
            <a:avLst/>
          </a:prstGeom>
        </p:spPr>
      </p:pic>
    </p:spTree>
    <p:extLst>
      <p:ext uri="{BB962C8B-B14F-4D97-AF65-F5344CB8AC3E}">
        <p14:creationId xmlns:p14="http://schemas.microsoft.com/office/powerpoint/2010/main" val="2692242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343283-F56C-190D-1921-2FCE72A984E4}"/>
              </a:ext>
            </a:extLst>
          </p:cNvPr>
          <p:cNvSpPr/>
          <p:nvPr>
            <p:custDataLst>
              <p:tags r:id="rId2"/>
            </p:custDataLst>
          </p:nvPr>
        </p:nvSpPr>
        <p:spPr>
          <a:xfrm>
            <a:off x="1398" y="0"/>
            <a:ext cx="6096002"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sz="1351"/>
          </a:p>
        </p:txBody>
      </p:sp>
      <p:sp>
        <p:nvSpPr>
          <p:cNvPr id="2" name="Title 1">
            <a:extLst>
              <a:ext uri="{FF2B5EF4-FFF2-40B4-BE49-F238E27FC236}">
                <a16:creationId xmlns:a16="http://schemas.microsoft.com/office/drawing/2014/main" id="{85AFF143-6BD8-2674-B40D-8411BB9BEC1D}"/>
              </a:ext>
            </a:extLst>
          </p:cNvPr>
          <p:cNvSpPr>
            <a:spLocks noGrp="1"/>
          </p:cNvSpPr>
          <p:nvPr>
            <p:ph type="title"/>
            <p:custDataLst>
              <p:tags r:id="rId3"/>
            </p:custDataLst>
          </p:nvPr>
        </p:nvSpPr>
        <p:spPr>
          <a:xfrm>
            <a:off x="609600" y="776645"/>
            <a:ext cx="5052053" cy="5370158"/>
          </a:xfrm>
        </p:spPr>
        <p:txBody>
          <a:bodyPr anchor="ctr">
            <a:normAutofit/>
          </a:bodyPr>
          <a:lstStyle/>
          <a:p>
            <a:pPr>
              <a:lnSpc>
                <a:spcPct val="100000"/>
              </a:lnSpc>
            </a:pPr>
            <a:r>
              <a:rPr lang="en-US"/>
              <a:t>Oppsummering</a:t>
            </a:r>
          </a:p>
        </p:txBody>
      </p:sp>
      <p:sp>
        <p:nvSpPr>
          <p:cNvPr id="3" name="Content Placeholder 2">
            <a:extLst>
              <a:ext uri="{FF2B5EF4-FFF2-40B4-BE49-F238E27FC236}">
                <a16:creationId xmlns:a16="http://schemas.microsoft.com/office/drawing/2014/main" id="{36155F97-AA4B-E922-5F96-CD65D5FAFAD4}"/>
              </a:ext>
            </a:extLst>
          </p:cNvPr>
          <p:cNvSpPr>
            <a:spLocks noGrp="1"/>
          </p:cNvSpPr>
          <p:nvPr>
            <p:ph idx="1"/>
            <p:custDataLst>
              <p:tags r:id="rId4"/>
            </p:custDataLst>
          </p:nvPr>
        </p:nvSpPr>
        <p:spPr>
          <a:xfrm>
            <a:off x="6533147" y="457200"/>
            <a:ext cx="5049253" cy="5943600"/>
          </a:xfrm>
        </p:spPr>
        <p:txBody>
          <a:bodyPr anchor="ctr">
            <a:normAutofit/>
          </a:bodyPr>
          <a:lstStyle/>
          <a:p>
            <a:pPr>
              <a:lnSpc>
                <a:spcPct val="120000"/>
              </a:lnSpc>
              <a:buClr>
                <a:schemeClr val="accent2"/>
              </a:buClr>
            </a:pPr>
            <a:r>
              <a:rPr lang="en-US"/>
              <a:t>Vi har utforsket hva cloudteknologi og Docker er, samt deres betydning for moderne databehandling.
Vi har lært om Docker-arkitektur, inkludert bilder, containere, nettverk og volumer.
Vi har diskutert Docker Compose og hvordan det forenkler arbeidet med multi-container applikasjoner.
Det er viktig å følge beste praksis for å optimalisere bruken av Docker og Docker Compose.</a:t>
            </a:r>
          </a:p>
        </p:txBody>
      </p:sp>
      <p:sp>
        <p:nvSpPr>
          <p:cNvPr id="5" name="Rectangle 4">
            <a:extLst>
              <a:ext uri="{FF2B5EF4-FFF2-40B4-BE49-F238E27FC236}">
                <a16:creationId xmlns:a16="http://schemas.microsoft.com/office/drawing/2014/main" id="{BF5AC43E-47B1-81A7-1862-22DF610C8F57}"/>
              </a:ext>
            </a:extLst>
          </p:cNvPr>
          <p:cNvSpPr/>
          <p:nvPr>
            <p:custDataLst>
              <p:tags r:id="rId5"/>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9CC1033-31B8-1253-7C3B-E0F9A0725938}"/>
              </a:ext>
            </a:extLst>
          </p:cNvPr>
          <p:cNvSpPr txBox="1"/>
          <p:nvPr>
            <p:custDataLst>
              <p:tags r:id="rId6"/>
            </p:custDataLst>
          </p:nvPr>
        </p:nvSpPr>
        <p:spPr>
          <a:xfrm>
            <a:off x="609600" y="460338"/>
            <a:ext cx="5486400" cy="414150"/>
          </a:xfrm>
          <a:prstGeom prst="rect">
            <a:avLst/>
          </a:prstGeom>
          <a:noFill/>
        </p:spPr>
        <p:txBody>
          <a:bodyPr wrap="square">
            <a:spAutoFit/>
          </a:bodyPr>
          <a:lstStyle/>
          <a:p>
            <a:r>
              <a:rPr lang="en-US" sz="1400">
                <a:solidFill>
                  <a:schemeClr val="tx2"/>
                </a:solidFill>
              </a:rPr>
              <a:t>Konklusjon</a:t>
            </a:r>
          </a:p>
        </p:txBody>
      </p:sp>
    </p:spTree>
    <p:custDataLst>
      <p:tags r:id="rId1"/>
    </p:custDataLst>
    <p:extLst>
      <p:ext uri="{BB962C8B-B14F-4D97-AF65-F5344CB8AC3E}">
        <p14:creationId xmlns:p14="http://schemas.microsoft.com/office/powerpoint/2010/main" val="3971926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D3BEF-3DDC-EFF6-04A3-542C6EABD079}"/>
              </a:ext>
            </a:extLst>
          </p:cNvPr>
          <p:cNvSpPr>
            <a:spLocks noGrp="1"/>
          </p:cNvSpPr>
          <p:nvPr>
            <p:ph type="title"/>
            <p:custDataLst>
              <p:tags r:id="rId1"/>
            </p:custDataLst>
          </p:nvPr>
        </p:nvSpPr>
        <p:spPr/>
        <p:txBody>
          <a:bodyPr>
            <a:normAutofit/>
          </a:bodyPr>
          <a:lstStyle/>
          <a:p>
            <a:r>
              <a:rPr lang="en-US" sz="2400" dirty="0"/>
              <a:t>Agenda</a:t>
            </a:r>
          </a:p>
        </p:txBody>
      </p:sp>
      <p:sp>
        <p:nvSpPr>
          <p:cNvPr id="5" name="Content Placeholder 4">
            <a:extLst>
              <a:ext uri="{FF2B5EF4-FFF2-40B4-BE49-F238E27FC236}">
                <a16:creationId xmlns:a16="http://schemas.microsoft.com/office/drawing/2014/main" id="{49567922-F16D-ADA1-AF4D-B5436EAC2F7F}"/>
              </a:ext>
            </a:extLst>
          </p:cNvPr>
          <p:cNvSpPr>
            <a:spLocks noGrp="1"/>
          </p:cNvSpPr>
          <p:nvPr>
            <p:ph idx="1"/>
            <p:custDataLst>
              <p:tags r:id="rId2"/>
            </p:custDataLst>
          </p:nvPr>
        </p:nvSpPr>
        <p:spPr>
          <a:xfrm>
            <a:off x="609600" y="1310641"/>
            <a:ext cx="10972800" cy="4836161"/>
          </a:xfrm>
        </p:spPr>
        <p:txBody>
          <a:bodyPr numCol="2">
            <a:normAutofit/>
          </a:bodyPr>
          <a:lstStyle/>
          <a:p>
            <a:pPr>
              <a:buClr>
                <a:schemeClr val="accent1"/>
              </a:buClr>
            </a:pPr>
            <a:r>
              <a:rPr lang="en-US" sz="1400" dirty="0"/>
              <a:t>Introduksjon til cloudteknologi
Hvorfor cloudteknologi er viktig
Introduksjon til Docker
Docker-arkitektur
Docker Images
Docker Containers
Docker-nettverk
Docker Volumer
Introduksjon til Docker Compose
Docker Compose filstruktur
Docker Compose kommandoer
Docker Compose i praksis
Beste praksis
Vanlige problemer og feilsøking
Oppsummering</a:t>
            </a:r>
          </a:p>
        </p:txBody>
      </p:sp>
      <p:sp>
        <p:nvSpPr>
          <p:cNvPr id="3" name="Rectangle 2">
            <a:extLst>
              <a:ext uri="{FF2B5EF4-FFF2-40B4-BE49-F238E27FC236}">
                <a16:creationId xmlns:a16="http://schemas.microsoft.com/office/drawing/2014/main" id="{39530926-5351-1AF7-15F4-9B8C34076032}"/>
              </a:ext>
            </a:extLst>
          </p:cNvPr>
          <p:cNvSpPr/>
          <p:nvPr>
            <p:custDataLst>
              <p:tags r:id="rId3"/>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3622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0F66F7-FD75-399E-EAB8-E45E4C17A141}"/>
              </a:ext>
            </a:extLst>
          </p:cNvPr>
          <p:cNvSpPr txBox="1"/>
          <p:nvPr>
            <p:custDataLst>
              <p:tags r:id="rId1"/>
            </p:custDataLst>
          </p:nvPr>
        </p:nvSpPr>
        <p:spPr>
          <a:xfrm>
            <a:off x="609600" y="460338"/>
            <a:ext cx="5486400" cy="307777"/>
          </a:xfrm>
          <a:prstGeom prst="rect">
            <a:avLst/>
          </a:prstGeom>
          <a:noFill/>
        </p:spPr>
        <p:txBody>
          <a:bodyPr wrap="square">
            <a:spAutoFit/>
          </a:bodyPr>
          <a:lstStyle/>
          <a:p>
            <a:r>
              <a:rPr lang="en-US" sz="1400" dirty="0" err="1">
                <a:solidFill>
                  <a:schemeClr val="tx2"/>
                </a:solidFill>
              </a:rPr>
              <a:t>Cloudteknologi</a:t>
            </a:r>
            <a:endParaRPr lang="en-US" sz="1400" dirty="0">
              <a:solidFill>
                <a:schemeClr val="tx2"/>
              </a:solidFill>
            </a:endParaRPr>
          </a:p>
        </p:txBody>
      </p:sp>
      <p:sp>
        <p:nvSpPr>
          <p:cNvPr id="9" name="Title 8">
            <a:extLst>
              <a:ext uri="{FF2B5EF4-FFF2-40B4-BE49-F238E27FC236}">
                <a16:creationId xmlns:a16="http://schemas.microsoft.com/office/drawing/2014/main" id="{2BB4C0C7-DEBB-7AD1-4AC6-84AB17EED7E7}"/>
              </a:ext>
            </a:extLst>
          </p:cNvPr>
          <p:cNvSpPr>
            <a:spLocks noGrp="1"/>
          </p:cNvSpPr>
          <p:nvPr>
            <p:ph type="title"/>
            <p:custDataLst>
              <p:tags r:id="rId2"/>
            </p:custDataLst>
          </p:nvPr>
        </p:nvSpPr>
        <p:spPr>
          <a:xfrm>
            <a:off x="609600" y="700741"/>
            <a:ext cx="10972800" cy="792480"/>
          </a:xfrm>
        </p:spPr>
        <p:txBody>
          <a:bodyPr>
            <a:normAutofit/>
          </a:bodyPr>
          <a:lstStyle/>
          <a:p>
            <a:r>
              <a:rPr lang="en-US"/>
              <a:t>Introduksjon til cloudteknologi</a:t>
            </a:r>
          </a:p>
        </p:txBody>
      </p:sp>
      <p:sp>
        <p:nvSpPr>
          <p:cNvPr id="10" name="Content Placeholder 9">
            <a:extLst>
              <a:ext uri="{FF2B5EF4-FFF2-40B4-BE49-F238E27FC236}">
                <a16:creationId xmlns:a16="http://schemas.microsoft.com/office/drawing/2014/main" id="{85F4DE25-5666-B033-6C5F-56853D33C2B7}"/>
              </a:ext>
            </a:extLst>
          </p:cNvPr>
          <p:cNvSpPr>
            <a:spLocks noGrp="1"/>
          </p:cNvSpPr>
          <p:nvPr>
            <p:ph sz="half" idx="1"/>
            <p:custDataLst>
              <p:tags r:id="rId3"/>
            </p:custDataLst>
          </p:nvPr>
        </p:nvSpPr>
        <p:spPr>
          <a:xfrm>
            <a:off x="609600" y="2634916"/>
            <a:ext cx="3566160" cy="3478241"/>
          </a:xfrm>
        </p:spPr>
        <p:txBody>
          <a:bodyPr>
            <a:normAutofit/>
          </a:bodyPr>
          <a:lstStyle/>
          <a:p>
            <a:pPr marL="11113" indent="0">
              <a:lnSpc>
                <a:spcPct val="120000"/>
              </a:lnSpc>
              <a:buNone/>
            </a:pPr>
            <a:r>
              <a:rPr lang="en-US"/>
              <a:t>Cloudteknologi refererer til levering av databehandlingstjenester over internett, inkludert servere, lagring, databaser, nettverk, programvare og analyser.</a:t>
            </a:r>
          </a:p>
        </p:txBody>
      </p:sp>
      <p:sp>
        <p:nvSpPr>
          <p:cNvPr id="11" name="Content Placeholder 10">
            <a:extLst>
              <a:ext uri="{FF2B5EF4-FFF2-40B4-BE49-F238E27FC236}">
                <a16:creationId xmlns:a16="http://schemas.microsoft.com/office/drawing/2014/main" id="{A9E3D164-34EA-CCC6-0D04-370EF0F48223}"/>
              </a:ext>
            </a:extLst>
          </p:cNvPr>
          <p:cNvSpPr>
            <a:spLocks noGrp="1"/>
          </p:cNvSpPr>
          <p:nvPr>
            <p:ph sz="half" idx="2"/>
            <p:custDataLst>
              <p:tags r:id="rId4"/>
            </p:custDataLst>
          </p:nvPr>
        </p:nvSpPr>
        <p:spPr>
          <a:xfrm>
            <a:off x="4312920" y="2634916"/>
            <a:ext cx="3566160" cy="3478241"/>
          </a:xfrm>
        </p:spPr>
        <p:txBody>
          <a:bodyPr>
            <a:normAutofit/>
          </a:bodyPr>
          <a:lstStyle/>
          <a:p>
            <a:pPr marL="11113" indent="0">
              <a:lnSpc>
                <a:spcPct val="120000"/>
              </a:lnSpc>
              <a:buNone/>
            </a:pPr>
            <a:r>
              <a:rPr lang="en-US"/>
              <a:t>Cloudteknologi muliggjør on-demand tilgang til ressurser, som gir virksomheter fleksibilitet og skalerbarhet for å møte varierende behov.</a:t>
            </a:r>
          </a:p>
        </p:txBody>
      </p:sp>
      <p:sp>
        <p:nvSpPr>
          <p:cNvPr id="12" name="Content Placeholder 11">
            <a:extLst>
              <a:ext uri="{FF2B5EF4-FFF2-40B4-BE49-F238E27FC236}">
                <a16:creationId xmlns:a16="http://schemas.microsoft.com/office/drawing/2014/main" id="{888CA6F2-A08C-9780-2FF1-33D610FBC6F0}"/>
              </a:ext>
            </a:extLst>
          </p:cNvPr>
          <p:cNvSpPr>
            <a:spLocks noGrp="1"/>
          </p:cNvSpPr>
          <p:nvPr>
            <p:ph sz="half" idx="13"/>
            <p:custDataLst>
              <p:tags r:id="rId5"/>
            </p:custDataLst>
          </p:nvPr>
        </p:nvSpPr>
        <p:spPr>
          <a:xfrm>
            <a:off x="8016240" y="2634916"/>
            <a:ext cx="3566160" cy="3478241"/>
          </a:xfrm>
        </p:spPr>
        <p:txBody>
          <a:bodyPr>
            <a:normAutofit/>
          </a:bodyPr>
          <a:lstStyle/>
          <a:p>
            <a:pPr marL="11113" indent="0">
              <a:lnSpc>
                <a:spcPct val="120000"/>
              </a:lnSpc>
              <a:buNone/>
            </a:pPr>
            <a:r>
              <a:rPr lang="en-US"/>
              <a:t>Det gir kostnadseffektivitet ved å redusere behovet for fysisk infrastruktur, global tilgjengelighet for brukere uansett plassering, og forbedret samarbeid mellom team.</a:t>
            </a:r>
          </a:p>
        </p:txBody>
      </p:sp>
      <p:sp>
        <p:nvSpPr>
          <p:cNvPr id="13" name="Text Placeholder 12">
            <a:extLst>
              <a:ext uri="{FF2B5EF4-FFF2-40B4-BE49-F238E27FC236}">
                <a16:creationId xmlns:a16="http://schemas.microsoft.com/office/drawing/2014/main" id="{6DCE048E-468B-46C2-9D3B-C1E8319AA2F4}"/>
              </a:ext>
            </a:extLst>
          </p:cNvPr>
          <p:cNvSpPr>
            <a:spLocks noGrp="1"/>
          </p:cNvSpPr>
          <p:nvPr>
            <p:ph type="body" idx="14"/>
            <p:custDataLst>
              <p:tags r:id="rId6"/>
            </p:custDataLst>
          </p:nvPr>
        </p:nvSpPr>
        <p:spPr>
          <a:xfrm>
            <a:off x="609601" y="1825979"/>
            <a:ext cx="3566159" cy="700654"/>
          </a:xfrm>
        </p:spPr>
        <p:txBody>
          <a:bodyPr>
            <a:normAutofit/>
          </a:bodyPr>
          <a:lstStyle/>
          <a:p>
            <a:r>
              <a:rPr lang="en-US" sz="1800" b="0">
                <a:solidFill>
                  <a:schemeClr val="accent1"/>
                </a:solidFill>
                <a:latin typeface="+mj-lt"/>
              </a:rPr>
              <a:t>Hva er cloudteknologi?</a:t>
            </a:r>
          </a:p>
        </p:txBody>
      </p:sp>
      <p:sp>
        <p:nvSpPr>
          <p:cNvPr id="14" name="Text Placeholder 13">
            <a:extLst>
              <a:ext uri="{FF2B5EF4-FFF2-40B4-BE49-F238E27FC236}">
                <a16:creationId xmlns:a16="http://schemas.microsoft.com/office/drawing/2014/main" id="{6D62A190-0D55-FEDE-2AE9-DCF41814D4DA}"/>
              </a:ext>
            </a:extLst>
          </p:cNvPr>
          <p:cNvSpPr>
            <a:spLocks noGrp="1"/>
          </p:cNvSpPr>
          <p:nvPr>
            <p:ph type="body" idx="15"/>
            <p:custDataLst>
              <p:tags r:id="rId7"/>
            </p:custDataLst>
          </p:nvPr>
        </p:nvSpPr>
        <p:spPr>
          <a:xfrm>
            <a:off x="4312921" y="1825979"/>
            <a:ext cx="3566159" cy="700654"/>
          </a:xfrm>
        </p:spPr>
        <p:txBody>
          <a:bodyPr>
            <a:normAutofit/>
          </a:bodyPr>
          <a:lstStyle/>
          <a:p>
            <a:r>
              <a:rPr lang="en-US" sz="1800" b="0">
                <a:solidFill>
                  <a:schemeClr val="accent1"/>
                </a:solidFill>
                <a:latin typeface="+mj-lt"/>
              </a:rPr>
              <a:t>Betydning i moderne databehandling</a:t>
            </a:r>
          </a:p>
        </p:txBody>
      </p:sp>
      <p:sp>
        <p:nvSpPr>
          <p:cNvPr id="15" name="Text Placeholder 14">
            <a:extLst>
              <a:ext uri="{FF2B5EF4-FFF2-40B4-BE49-F238E27FC236}">
                <a16:creationId xmlns:a16="http://schemas.microsoft.com/office/drawing/2014/main" id="{04738F25-3596-3DFF-6CD8-E0CC3E33F87A}"/>
              </a:ext>
            </a:extLst>
          </p:cNvPr>
          <p:cNvSpPr>
            <a:spLocks noGrp="1"/>
          </p:cNvSpPr>
          <p:nvPr>
            <p:ph type="body" idx="16"/>
            <p:custDataLst>
              <p:tags r:id="rId8"/>
            </p:custDataLst>
          </p:nvPr>
        </p:nvSpPr>
        <p:spPr>
          <a:xfrm>
            <a:off x="8016241" y="1825979"/>
            <a:ext cx="3566159" cy="700654"/>
          </a:xfrm>
        </p:spPr>
        <p:txBody>
          <a:bodyPr>
            <a:normAutofit/>
          </a:bodyPr>
          <a:lstStyle/>
          <a:p>
            <a:r>
              <a:rPr lang="en-US" sz="1800" b="0">
                <a:solidFill>
                  <a:schemeClr val="accent1"/>
                </a:solidFill>
                <a:latin typeface="+mj-lt"/>
              </a:rPr>
              <a:t>Fordeler ved cloudteknologi</a:t>
            </a:r>
          </a:p>
        </p:txBody>
      </p:sp>
      <p:sp>
        <p:nvSpPr>
          <p:cNvPr id="2" name="Rectangle 1">
            <a:extLst>
              <a:ext uri="{FF2B5EF4-FFF2-40B4-BE49-F238E27FC236}">
                <a16:creationId xmlns:a16="http://schemas.microsoft.com/office/drawing/2014/main" id="{24D452BE-849A-132F-C49B-B04323F71F56}"/>
              </a:ext>
            </a:extLst>
          </p:cNvPr>
          <p:cNvSpPr/>
          <p:nvPr>
            <p:custDataLst>
              <p:tags r:id="rId9"/>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5347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92E64D0-4370-85F3-EF4C-0B6CC84D5DB0}"/>
              </a:ext>
            </a:extLst>
          </p:cNvPr>
          <p:cNvSpPr/>
          <p:nvPr/>
        </p:nvSpPr>
        <p:spPr>
          <a:xfrm>
            <a:off x="-177" y="-1"/>
            <a:ext cx="4045052"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0" name="TextBox 9">
            <a:extLst>
              <a:ext uri="{FF2B5EF4-FFF2-40B4-BE49-F238E27FC236}">
                <a16:creationId xmlns:a16="http://schemas.microsoft.com/office/drawing/2014/main" id="{33A3C79D-0541-BA11-F04E-40B9C2C25841}"/>
              </a:ext>
            </a:extLst>
          </p:cNvPr>
          <p:cNvSpPr txBox="1"/>
          <p:nvPr>
            <p:custDataLst>
              <p:tags r:id="rId1"/>
            </p:custDataLst>
          </p:nvPr>
        </p:nvSpPr>
        <p:spPr>
          <a:xfrm>
            <a:off x="609600" y="460338"/>
            <a:ext cx="3134061" cy="307777"/>
          </a:xfrm>
          <a:prstGeom prst="rect">
            <a:avLst/>
          </a:prstGeom>
          <a:noFill/>
        </p:spPr>
        <p:txBody>
          <a:bodyPr wrap="square">
            <a:spAutoFit/>
          </a:bodyPr>
          <a:lstStyle/>
          <a:p>
            <a:r>
              <a:rPr lang="en-US" sz="1400" dirty="0" err="1">
                <a:solidFill>
                  <a:schemeClr val="tx2"/>
                </a:solidFill>
              </a:rPr>
              <a:t>Cloudteknologi</a:t>
            </a:r>
            <a:endParaRPr lang="en-US" sz="1400" dirty="0">
              <a:solidFill>
                <a:schemeClr val="tx2"/>
              </a:solidFill>
            </a:endParaRPr>
          </a:p>
        </p:txBody>
      </p:sp>
      <p:sp>
        <p:nvSpPr>
          <p:cNvPr id="4" name="Title 3">
            <a:extLst>
              <a:ext uri="{FF2B5EF4-FFF2-40B4-BE49-F238E27FC236}">
                <a16:creationId xmlns:a16="http://schemas.microsoft.com/office/drawing/2014/main" id="{02BD3BEF-3DDC-EFF6-04A3-542C6EABD079}"/>
              </a:ext>
            </a:extLst>
          </p:cNvPr>
          <p:cNvSpPr>
            <a:spLocks noGrp="1"/>
          </p:cNvSpPr>
          <p:nvPr>
            <p:ph type="title"/>
            <p:custDataLst>
              <p:tags r:id="rId2"/>
            </p:custDataLst>
          </p:nvPr>
        </p:nvSpPr>
        <p:spPr>
          <a:xfrm>
            <a:off x="609600" y="700740"/>
            <a:ext cx="2946360" cy="5440943"/>
          </a:xfrm>
        </p:spPr>
        <p:txBody>
          <a:bodyPr>
            <a:normAutofit/>
          </a:bodyPr>
          <a:lstStyle/>
          <a:p>
            <a:r>
              <a:rPr lang="en-US"/>
              <a:t>Hvorfor cloudteknologi er viktig</a:t>
            </a:r>
          </a:p>
        </p:txBody>
      </p:sp>
      <p:sp>
        <p:nvSpPr>
          <p:cNvPr id="3" name="Content Placeholder 2">
            <a:extLst>
              <a:ext uri="{FF2B5EF4-FFF2-40B4-BE49-F238E27FC236}">
                <a16:creationId xmlns:a16="http://schemas.microsoft.com/office/drawing/2014/main" id="{D45F11BD-1796-5EBC-FAC3-5CDD146B1139}"/>
              </a:ext>
            </a:extLst>
          </p:cNvPr>
          <p:cNvSpPr>
            <a:spLocks noGrp="1"/>
          </p:cNvSpPr>
          <p:nvPr>
            <p:ph sz="half" idx="14"/>
            <p:custDataLst>
              <p:tags r:id="rId3"/>
            </p:custDataLst>
          </p:nvPr>
        </p:nvSpPr>
        <p:spPr>
          <a:xfrm>
            <a:off x="6669741" y="468868"/>
            <a:ext cx="4912658" cy="2926080"/>
          </a:xfrm>
        </p:spPr>
        <p:txBody>
          <a:bodyPr anchor="t">
            <a:noAutofit/>
          </a:bodyPr>
          <a:lstStyle/>
          <a:p>
            <a:pPr marL="296863" indent="-285750">
              <a:lnSpc>
                <a:spcPct val="100000"/>
              </a:lnSpc>
              <a:buClr>
                <a:schemeClr val="tx2"/>
              </a:buClr>
              <a:buFont typeface="Arial" panose="020B0604020202020204" pitchFamily="34" charset="0"/>
              <a:buChar char="•"/>
            </a:pPr>
            <a:r>
              <a:rPr lang="en-US" sz="1400"/>
              <a:t>Reduserte IT-kostnader gir bedre budsjettkontroll.
Forretningskontinuitet sikres med sikkerhetskopiering og gjenoppretting.
Automatiske oppdateringer holder programvaren oppdatert uten manuell innsats.
Konkurransefordeler oppnås ved raskere innovasjon og implementering.</a:t>
            </a:r>
          </a:p>
        </p:txBody>
      </p:sp>
      <p:sp>
        <p:nvSpPr>
          <p:cNvPr id="8" name="Content Placeholder 7">
            <a:extLst>
              <a:ext uri="{FF2B5EF4-FFF2-40B4-BE49-F238E27FC236}">
                <a16:creationId xmlns:a16="http://schemas.microsoft.com/office/drawing/2014/main" id="{45FE15B0-B4BD-0C40-EECE-D127CDC241DA}"/>
              </a:ext>
            </a:extLst>
          </p:cNvPr>
          <p:cNvSpPr>
            <a:spLocks noGrp="1"/>
          </p:cNvSpPr>
          <p:nvPr>
            <p:ph sz="half" idx="15"/>
            <p:custDataLst>
              <p:tags r:id="rId4"/>
            </p:custDataLst>
          </p:nvPr>
        </p:nvSpPr>
        <p:spPr>
          <a:xfrm>
            <a:off x="6669741" y="3474720"/>
            <a:ext cx="4912658" cy="2926080"/>
          </a:xfrm>
        </p:spPr>
        <p:txBody>
          <a:bodyPr anchor="t">
            <a:normAutofit/>
          </a:bodyPr>
          <a:lstStyle/>
          <a:p>
            <a:pPr marL="296863" indent="-285750">
              <a:lnSpc>
                <a:spcPct val="100000"/>
              </a:lnSpc>
              <a:buClr>
                <a:schemeClr val="tx2"/>
              </a:buClr>
              <a:buFont typeface="Arial" panose="020B0604020202020204" pitchFamily="34" charset="0"/>
              <a:buChar char="•"/>
            </a:pPr>
            <a:r>
              <a:rPr lang="en-US" sz="1400"/>
              <a:t>Web hosting tilbyr fleksible og skalerbare plattformer.
Datalagring gir sikkerhet og tilgjengelighet av data.
Applikasjonsutvikling muliggjør rask distribusjon og testing av programmer.</a:t>
            </a:r>
          </a:p>
        </p:txBody>
      </p:sp>
      <p:sp>
        <p:nvSpPr>
          <p:cNvPr id="2" name="Text Placeholder 1">
            <a:extLst>
              <a:ext uri="{FF2B5EF4-FFF2-40B4-BE49-F238E27FC236}">
                <a16:creationId xmlns:a16="http://schemas.microsoft.com/office/drawing/2014/main" id="{50DAD59D-6660-E3CC-EBBD-8F9A58AAA134}"/>
              </a:ext>
            </a:extLst>
          </p:cNvPr>
          <p:cNvSpPr>
            <a:spLocks noGrp="1"/>
          </p:cNvSpPr>
          <p:nvPr>
            <p:ph type="body" idx="17"/>
            <p:custDataLst>
              <p:tags r:id="rId5"/>
            </p:custDataLst>
          </p:nvPr>
        </p:nvSpPr>
        <p:spPr>
          <a:xfrm>
            <a:off x="4855680" y="468867"/>
            <a:ext cx="1765267" cy="2926080"/>
          </a:xfrm>
        </p:spPr>
        <p:txBody>
          <a:bodyPr anchor="t">
            <a:normAutofit/>
          </a:bodyPr>
          <a:lstStyle/>
          <a:p>
            <a:pPr>
              <a:lnSpc>
                <a:spcPct val="100000"/>
              </a:lnSpc>
            </a:pPr>
            <a:r>
              <a:rPr lang="en-US" sz="1600" b="0" dirty="0">
                <a:solidFill>
                  <a:schemeClr val="tx2"/>
                </a:solidFill>
                <a:latin typeface="+mj-lt"/>
              </a:rPr>
              <a:t>Fordeler med </a:t>
            </a:r>
            <a:r>
              <a:rPr lang="en-US" sz="1600" b="0" dirty="0" err="1">
                <a:solidFill>
                  <a:schemeClr val="tx2"/>
                </a:solidFill>
                <a:latin typeface="+mj-lt"/>
              </a:rPr>
              <a:t>cloudteknologi</a:t>
            </a:r>
            <a:endParaRPr lang="en-US" sz="1600" b="0" dirty="0">
              <a:solidFill>
                <a:schemeClr val="tx2"/>
              </a:solidFill>
              <a:latin typeface="+mj-lt"/>
            </a:endParaRPr>
          </a:p>
        </p:txBody>
      </p:sp>
      <p:sp>
        <p:nvSpPr>
          <p:cNvPr id="7" name="Text Placeholder 6">
            <a:extLst>
              <a:ext uri="{FF2B5EF4-FFF2-40B4-BE49-F238E27FC236}">
                <a16:creationId xmlns:a16="http://schemas.microsoft.com/office/drawing/2014/main" id="{742DB6D4-ED85-3BE7-8A4B-9990F88085F9}"/>
              </a:ext>
            </a:extLst>
          </p:cNvPr>
          <p:cNvSpPr>
            <a:spLocks noGrp="1"/>
          </p:cNvSpPr>
          <p:nvPr>
            <p:ph type="body" idx="18"/>
            <p:custDataLst>
              <p:tags r:id="rId6"/>
            </p:custDataLst>
          </p:nvPr>
        </p:nvSpPr>
        <p:spPr>
          <a:xfrm>
            <a:off x="4855680" y="3474720"/>
            <a:ext cx="1765267" cy="2926080"/>
          </a:xfrm>
        </p:spPr>
        <p:txBody>
          <a:bodyPr anchor="t">
            <a:normAutofit/>
          </a:bodyPr>
          <a:lstStyle/>
          <a:p>
            <a:pPr>
              <a:lnSpc>
                <a:spcPct val="100000"/>
              </a:lnSpc>
            </a:pPr>
            <a:r>
              <a:rPr lang="en-US" sz="1600" b="0">
                <a:solidFill>
                  <a:schemeClr val="tx2"/>
                </a:solidFill>
                <a:latin typeface="+mj-lt"/>
              </a:rPr>
              <a:t>Bruksområder for cloudteknologi</a:t>
            </a:r>
          </a:p>
        </p:txBody>
      </p:sp>
      <p:pic>
        <p:nvPicPr>
          <p:cNvPr id="5" name="Graphic 4">
            <a:extLst>
              <a:ext uri="{FF2B5EF4-FFF2-40B4-BE49-F238E27FC236}">
                <a16:creationId xmlns:a16="http://schemas.microsoft.com/office/drawing/2014/main" id="{9BF83028-B71F-D543-D00E-40F17FA12546}"/>
              </a:ext>
            </a:extLst>
          </p:cNvPr>
          <p:cNvPicPr>
            <a:picLocks noChangeAspect="1"/>
          </p:cNvPicPr>
          <p:nvPr>
            <p:custDataLst>
              <p:tags r:id="rId7"/>
            </p:custDataLst>
          </p:nvPr>
        </p:nvPicPr>
        <p:blipFill>
          <a:blip r:embed="rId11">
            <a:extLst>
              <a:ext uri="{96DAC541-7B7A-43D3-8B79-37D633B846F1}">
                <asvg:svgBlip xmlns:asvg="http://schemas.microsoft.com/office/drawing/2016/SVG/main" r:embed="rId12"/>
              </a:ext>
            </a:extLst>
          </a:blip>
          <a:stretch>
            <a:fillRect/>
          </a:stretch>
        </p:blipFill>
        <p:spPr>
          <a:xfrm>
            <a:off x="4465250" y="542869"/>
            <a:ext cx="274320" cy="274320"/>
          </a:xfrm>
          <a:prstGeom prst="rect">
            <a:avLst/>
          </a:prstGeom>
        </p:spPr>
      </p:pic>
      <p:pic>
        <p:nvPicPr>
          <p:cNvPr id="6" name="Graphic 5">
            <a:extLst>
              <a:ext uri="{FF2B5EF4-FFF2-40B4-BE49-F238E27FC236}">
                <a16:creationId xmlns:a16="http://schemas.microsoft.com/office/drawing/2014/main" id="{9E3399F0-D756-19DD-B624-146CDF759136}"/>
              </a:ext>
            </a:extLst>
          </p:cNvPr>
          <p:cNvPicPr>
            <a:picLocks noChangeAspect="1"/>
          </p:cNvPicPr>
          <p:nvPr>
            <p:custDataLst>
              <p:tags r:id="rId8"/>
            </p:custDataLst>
          </p:nvPr>
        </p:nvPicPr>
        <p:blipFill>
          <a:blip r:embed="rId13">
            <a:extLst>
              <a:ext uri="{96DAC541-7B7A-43D3-8B79-37D633B846F1}">
                <asvg:svgBlip xmlns:asvg="http://schemas.microsoft.com/office/drawing/2016/SVG/main" r:embed="rId14"/>
              </a:ext>
            </a:extLst>
          </a:blip>
          <a:stretch>
            <a:fillRect/>
          </a:stretch>
        </p:blipFill>
        <p:spPr>
          <a:xfrm>
            <a:off x="4468800" y="3529647"/>
            <a:ext cx="274320" cy="274320"/>
          </a:xfrm>
          <a:prstGeom prst="rect">
            <a:avLst/>
          </a:prstGeom>
        </p:spPr>
      </p:pic>
      <p:sp>
        <p:nvSpPr>
          <p:cNvPr id="9" name="Rectangle 8">
            <a:extLst>
              <a:ext uri="{FF2B5EF4-FFF2-40B4-BE49-F238E27FC236}">
                <a16:creationId xmlns:a16="http://schemas.microsoft.com/office/drawing/2014/main" id="{0E386B71-A298-AB77-C4FC-216AB1DF3078}"/>
              </a:ext>
            </a:extLst>
          </p:cNvPr>
          <p:cNvSpPr/>
          <p:nvPr>
            <p:custDataLst>
              <p:tags r:id="rId9"/>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5747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D2B798C-3E54-E9FF-5A89-217C67ED1519}"/>
              </a:ext>
            </a:extLst>
          </p:cNvPr>
          <p:cNvSpPr txBox="1"/>
          <p:nvPr>
            <p:custDataLst>
              <p:tags r:id="rId1"/>
            </p:custDataLst>
          </p:nvPr>
        </p:nvSpPr>
        <p:spPr>
          <a:xfrm>
            <a:off x="609600" y="460338"/>
            <a:ext cx="5486400" cy="414150"/>
          </a:xfrm>
          <a:prstGeom prst="rect">
            <a:avLst/>
          </a:prstGeom>
          <a:noFill/>
        </p:spPr>
        <p:txBody>
          <a:bodyPr wrap="square">
            <a:spAutoFit/>
          </a:bodyPr>
          <a:lstStyle/>
          <a:p>
            <a:r>
              <a:rPr lang="en-US" sz="1400">
                <a:solidFill>
                  <a:schemeClr val="tx2"/>
                </a:solidFill>
              </a:rPr>
              <a:t>Docker</a:t>
            </a:r>
          </a:p>
        </p:txBody>
      </p:sp>
      <p:sp>
        <p:nvSpPr>
          <p:cNvPr id="9" name="Title 8">
            <a:extLst>
              <a:ext uri="{FF2B5EF4-FFF2-40B4-BE49-F238E27FC236}">
                <a16:creationId xmlns:a16="http://schemas.microsoft.com/office/drawing/2014/main" id="{2BB4C0C7-DEBB-7AD1-4AC6-84AB17EED7E7}"/>
              </a:ext>
            </a:extLst>
          </p:cNvPr>
          <p:cNvSpPr>
            <a:spLocks noGrp="1"/>
          </p:cNvSpPr>
          <p:nvPr>
            <p:ph type="title"/>
            <p:custDataLst>
              <p:tags r:id="rId2"/>
            </p:custDataLst>
          </p:nvPr>
        </p:nvSpPr>
        <p:spPr>
          <a:xfrm>
            <a:off x="609600" y="700741"/>
            <a:ext cx="10972800" cy="792480"/>
          </a:xfrm>
        </p:spPr>
        <p:txBody>
          <a:bodyPr>
            <a:normAutofit/>
          </a:bodyPr>
          <a:lstStyle/>
          <a:p>
            <a:r>
              <a:rPr lang="en-US"/>
              <a:t>Introduksjon til Docker</a:t>
            </a:r>
          </a:p>
        </p:txBody>
      </p:sp>
      <p:sp>
        <p:nvSpPr>
          <p:cNvPr id="10" name="Content Placeholder 9">
            <a:extLst>
              <a:ext uri="{FF2B5EF4-FFF2-40B4-BE49-F238E27FC236}">
                <a16:creationId xmlns:a16="http://schemas.microsoft.com/office/drawing/2014/main" id="{85F4DE25-5666-B033-6C5F-56853D33C2B7}"/>
              </a:ext>
            </a:extLst>
          </p:cNvPr>
          <p:cNvSpPr>
            <a:spLocks noGrp="1"/>
          </p:cNvSpPr>
          <p:nvPr>
            <p:ph sz="half" idx="1"/>
            <p:custDataLst>
              <p:tags r:id="rId3"/>
            </p:custDataLst>
          </p:nvPr>
        </p:nvSpPr>
        <p:spPr>
          <a:xfrm>
            <a:off x="609600" y="2849673"/>
            <a:ext cx="3474720" cy="3230992"/>
          </a:xfrm>
        </p:spPr>
        <p:txBody>
          <a:bodyPr lIns="0">
            <a:normAutofit/>
          </a:bodyPr>
          <a:lstStyle/>
          <a:p>
            <a:pPr marL="11113" indent="0">
              <a:lnSpc>
                <a:spcPct val="120000"/>
              </a:lnSpc>
              <a:buNone/>
            </a:pPr>
            <a:r>
              <a:rPr lang="en-US"/>
              <a:t>Docker er en containeriseringsplattform som lar utviklere pakke applikasjoner og avhengigheter i en isolert enhet som kalles en container.</a:t>
            </a:r>
          </a:p>
        </p:txBody>
      </p:sp>
      <p:sp>
        <p:nvSpPr>
          <p:cNvPr id="11" name="Content Placeholder 10">
            <a:extLst>
              <a:ext uri="{FF2B5EF4-FFF2-40B4-BE49-F238E27FC236}">
                <a16:creationId xmlns:a16="http://schemas.microsoft.com/office/drawing/2014/main" id="{A9E3D164-34EA-CCC6-0D04-370EF0F48223}"/>
              </a:ext>
            </a:extLst>
          </p:cNvPr>
          <p:cNvSpPr>
            <a:spLocks noGrp="1"/>
          </p:cNvSpPr>
          <p:nvPr>
            <p:ph sz="half" idx="2"/>
            <p:custDataLst>
              <p:tags r:id="rId4"/>
            </p:custDataLst>
          </p:nvPr>
        </p:nvSpPr>
        <p:spPr>
          <a:xfrm>
            <a:off x="4312920" y="2849673"/>
            <a:ext cx="3474720" cy="3230992"/>
          </a:xfrm>
        </p:spPr>
        <p:txBody>
          <a:bodyPr lIns="0">
            <a:normAutofit/>
          </a:bodyPr>
          <a:lstStyle/>
          <a:p>
            <a:pPr marL="11113" indent="0">
              <a:lnSpc>
                <a:spcPct val="120000"/>
              </a:lnSpc>
              <a:buNone/>
            </a:pPr>
            <a:r>
              <a:rPr lang="en-US" dirty="0"/>
              <a:t>Docker tilbyr en rekke fordeler, inkludert portabilitet, noe som betyr at applikasjoner kan kjøres på hvilken som helst plattform; effektivitet ved å bruke ressurser optimalt; og isolasjon som beskytter applikasjoner fra hverandre.</a:t>
            </a:r>
          </a:p>
        </p:txBody>
      </p:sp>
      <p:sp>
        <p:nvSpPr>
          <p:cNvPr id="12" name="Content Placeholder 11">
            <a:extLst>
              <a:ext uri="{FF2B5EF4-FFF2-40B4-BE49-F238E27FC236}">
                <a16:creationId xmlns:a16="http://schemas.microsoft.com/office/drawing/2014/main" id="{888CA6F2-A08C-9780-2FF1-33D610FBC6F0}"/>
              </a:ext>
            </a:extLst>
          </p:cNvPr>
          <p:cNvSpPr>
            <a:spLocks noGrp="1"/>
          </p:cNvSpPr>
          <p:nvPr>
            <p:ph sz="half" idx="13"/>
            <p:custDataLst>
              <p:tags r:id="rId5"/>
            </p:custDataLst>
          </p:nvPr>
        </p:nvSpPr>
        <p:spPr>
          <a:xfrm>
            <a:off x="8016240" y="2849673"/>
            <a:ext cx="3474720" cy="3230992"/>
          </a:xfrm>
        </p:spPr>
        <p:txBody>
          <a:bodyPr lIns="0">
            <a:normAutofit/>
          </a:bodyPr>
          <a:lstStyle/>
          <a:p>
            <a:pPr marL="11113" indent="0">
              <a:lnSpc>
                <a:spcPct val="120000"/>
              </a:lnSpc>
              <a:buNone/>
            </a:pPr>
            <a:r>
              <a:rPr lang="en-US" dirty="0"/>
              <a:t>Med Docker kan utviklere opprette konsistente miljøer for utvikling, testing og produksjon, noe som reduserer risikoen for feil relatert til miljøforskjeller.</a:t>
            </a:r>
          </a:p>
        </p:txBody>
      </p:sp>
      <p:sp>
        <p:nvSpPr>
          <p:cNvPr id="13" name="Text Placeholder 12">
            <a:extLst>
              <a:ext uri="{FF2B5EF4-FFF2-40B4-BE49-F238E27FC236}">
                <a16:creationId xmlns:a16="http://schemas.microsoft.com/office/drawing/2014/main" id="{6DCE048E-468B-46C2-9D3B-C1E8319AA2F4}"/>
              </a:ext>
            </a:extLst>
          </p:cNvPr>
          <p:cNvSpPr>
            <a:spLocks noGrp="1"/>
          </p:cNvSpPr>
          <p:nvPr>
            <p:ph type="body" idx="14"/>
            <p:custDataLst>
              <p:tags r:id="rId6"/>
            </p:custDataLst>
          </p:nvPr>
        </p:nvSpPr>
        <p:spPr>
          <a:xfrm>
            <a:off x="609600" y="2270253"/>
            <a:ext cx="3474720" cy="579419"/>
          </a:xfrm>
        </p:spPr>
        <p:txBody>
          <a:bodyPr lIns="0" anchor="ctr">
            <a:normAutofit/>
          </a:bodyPr>
          <a:lstStyle/>
          <a:p>
            <a:r>
              <a:rPr lang="en-US" sz="1800" b="0">
                <a:solidFill>
                  <a:schemeClr val="accent1"/>
                </a:solidFill>
                <a:latin typeface="+mj-lt"/>
              </a:rPr>
              <a:t>Hva er Docker?</a:t>
            </a:r>
          </a:p>
        </p:txBody>
      </p:sp>
      <p:sp>
        <p:nvSpPr>
          <p:cNvPr id="14" name="Text Placeholder 13">
            <a:extLst>
              <a:ext uri="{FF2B5EF4-FFF2-40B4-BE49-F238E27FC236}">
                <a16:creationId xmlns:a16="http://schemas.microsoft.com/office/drawing/2014/main" id="{6D62A190-0D55-FEDE-2AE9-DCF41814D4DA}"/>
              </a:ext>
            </a:extLst>
          </p:cNvPr>
          <p:cNvSpPr>
            <a:spLocks noGrp="1"/>
          </p:cNvSpPr>
          <p:nvPr>
            <p:ph type="body" idx="15"/>
            <p:custDataLst>
              <p:tags r:id="rId7"/>
            </p:custDataLst>
          </p:nvPr>
        </p:nvSpPr>
        <p:spPr>
          <a:xfrm>
            <a:off x="4312920" y="2270253"/>
            <a:ext cx="3474720" cy="579419"/>
          </a:xfrm>
        </p:spPr>
        <p:txBody>
          <a:bodyPr lIns="0" anchor="ctr">
            <a:normAutofit/>
          </a:bodyPr>
          <a:lstStyle/>
          <a:p>
            <a:r>
              <a:rPr lang="en-US" sz="1800" b="0">
                <a:solidFill>
                  <a:schemeClr val="accent1"/>
                </a:solidFill>
                <a:latin typeface="+mj-lt"/>
              </a:rPr>
              <a:t>Fordeler med Docker</a:t>
            </a:r>
          </a:p>
        </p:txBody>
      </p:sp>
      <p:sp>
        <p:nvSpPr>
          <p:cNvPr id="15" name="Text Placeholder 14">
            <a:extLst>
              <a:ext uri="{FF2B5EF4-FFF2-40B4-BE49-F238E27FC236}">
                <a16:creationId xmlns:a16="http://schemas.microsoft.com/office/drawing/2014/main" id="{04738F25-3596-3DFF-6CD8-E0CC3E33F87A}"/>
              </a:ext>
            </a:extLst>
          </p:cNvPr>
          <p:cNvSpPr>
            <a:spLocks noGrp="1"/>
          </p:cNvSpPr>
          <p:nvPr>
            <p:ph type="body" idx="16"/>
            <p:custDataLst>
              <p:tags r:id="rId8"/>
            </p:custDataLst>
          </p:nvPr>
        </p:nvSpPr>
        <p:spPr>
          <a:xfrm>
            <a:off x="8016240" y="2270253"/>
            <a:ext cx="3474720" cy="579419"/>
          </a:xfrm>
        </p:spPr>
        <p:txBody>
          <a:bodyPr lIns="0" anchor="ctr">
            <a:normAutofit/>
          </a:bodyPr>
          <a:lstStyle/>
          <a:p>
            <a:r>
              <a:rPr lang="en-US" sz="1800" b="0">
                <a:solidFill>
                  <a:schemeClr val="accent1"/>
                </a:solidFill>
                <a:latin typeface="+mj-lt"/>
              </a:rPr>
              <a:t>Konsistente miljøer</a:t>
            </a:r>
          </a:p>
        </p:txBody>
      </p:sp>
      <p:pic>
        <p:nvPicPr>
          <p:cNvPr id="2" name="Graphic 1">
            <a:extLst>
              <a:ext uri="{FF2B5EF4-FFF2-40B4-BE49-F238E27FC236}">
                <a16:creationId xmlns:a16="http://schemas.microsoft.com/office/drawing/2014/main" id="{F439DA67-9151-F305-9DB5-E5EBEE61996E}"/>
              </a:ext>
            </a:extLst>
          </p:cNvPr>
          <p:cNvPicPr>
            <a:picLocks noChangeAspect="1"/>
          </p:cNvPicPr>
          <p:nvPr>
            <p:custDataLst>
              <p:tags r:id="rId9"/>
            </p:custDataLst>
          </p:nvPr>
        </p:nvPicPr>
        <p:blipFill>
          <a:blip r:embed="rId14">
            <a:extLst>
              <a:ext uri="{96DAC541-7B7A-43D3-8B79-37D633B846F1}">
                <asvg:svgBlip xmlns:asvg="http://schemas.microsoft.com/office/drawing/2016/SVG/main" r:embed="rId15"/>
              </a:ext>
            </a:extLst>
          </a:blip>
          <a:stretch>
            <a:fillRect/>
          </a:stretch>
        </p:blipFill>
        <p:spPr>
          <a:xfrm>
            <a:off x="609600" y="1813356"/>
            <a:ext cx="320040" cy="320040"/>
          </a:xfrm>
          <a:prstGeom prst="rect">
            <a:avLst/>
          </a:prstGeom>
        </p:spPr>
      </p:pic>
      <p:pic>
        <p:nvPicPr>
          <p:cNvPr id="3" name="Graphic 2">
            <a:extLst>
              <a:ext uri="{FF2B5EF4-FFF2-40B4-BE49-F238E27FC236}">
                <a16:creationId xmlns:a16="http://schemas.microsoft.com/office/drawing/2014/main" id="{4377FBB4-6A58-C425-4185-859B0E486185}"/>
              </a:ext>
            </a:extLst>
          </p:cNvPr>
          <p:cNvPicPr>
            <a:picLocks noChangeAspect="1"/>
          </p:cNvPicPr>
          <p:nvPr>
            <p:custDataLst>
              <p:tags r:id="rId10"/>
            </p:custDataLst>
          </p:nvPr>
        </p:nvPicPr>
        <p:blipFill>
          <a:blip r:embed="rId16">
            <a:extLst>
              <a:ext uri="{96DAC541-7B7A-43D3-8B79-37D633B846F1}">
                <asvg:svgBlip xmlns:asvg="http://schemas.microsoft.com/office/drawing/2016/SVG/main" r:embed="rId17"/>
              </a:ext>
            </a:extLst>
          </a:blip>
          <a:stretch>
            <a:fillRect/>
          </a:stretch>
        </p:blipFill>
        <p:spPr>
          <a:xfrm>
            <a:off x="4309275" y="1813356"/>
            <a:ext cx="320040" cy="320040"/>
          </a:xfrm>
          <a:prstGeom prst="rect">
            <a:avLst/>
          </a:prstGeom>
        </p:spPr>
      </p:pic>
      <p:pic>
        <p:nvPicPr>
          <p:cNvPr id="4" name="Graphic 3">
            <a:extLst>
              <a:ext uri="{FF2B5EF4-FFF2-40B4-BE49-F238E27FC236}">
                <a16:creationId xmlns:a16="http://schemas.microsoft.com/office/drawing/2014/main" id="{F4778549-3B64-050A-C783-9FBBE76C7B33}"/>
              </a:ext>
            </a:extLst>
          </p:cNvPr>
          <p:cNvPicPr>
            <a:picLocks noChangeAspect="1"/>
          </p:cNvPicPr>
          <p:nvPr>
            <p:custDataLst>
              <p:tags r:id="rId11"/>
            </p:custDataLst>
          </p:nvPr>
        </p:nvPicPr>
        <p:blipFill>
          <a:blip r:embed="rId18">
            <a:extLst>
              <a:ext uri="{96DAC541-7B7A-43D3-8B79-37D633B846F1}">
                <asvg:svgBlip xmlns:asvg="http://schemas.microsoft.com/office/drawing/2016/SVG/main" r:embed="rId19"/>
              </a:ext>
            </a:extLst>
          </a:blip>
          <a:stretch>
            <a:fillRect/>
          </a:stretch>
        </p:blipFill>
        <p:spPr>
          <a:xfrm>
            <a:off x="8008949" y="1813356"/>
            <a:ext cx="320040" cy="320040"/>
          </a:xfrm>
          <a:prstGeom prst="rect">
            <a:avLst/>
          </a:prstGeom>
        </p:spPr>
      </p:pic>
      <p:sp>
        <p:nvSpPr>
          <p:cNvPr id="5" name="Rectangle 4">
            <a:extLst>
              <a:ext uri="{FF2B5EF4-FFF2-40B4-BE49-F238E27FC236}">
                <a16:creationId xmlns:a16="http://schemas.microsoft.com/office/drawing/2014/main" id="{1B1A18D6-3D5F-D813-6A5B-9D18518746F9}"/>
              </a:ext>
            </a:extLst>
          </p:cNvPr>
          <p:cNvSpPr/>
          <p:nvPr>
            <p:custDataLst>
              <p:tags r:id="rId12"/>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1079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99B7002-33AD-F2F4-EE0B-4C2808EE39D9}"/>
              </a:ext>
            </a:extLst>
          </p:cNvPr>
          <p:cNvSpPr txBox="1"/>
          <p:nvPr>
            <p:custDataLst>
              <p:tags r:id="rId1"/>
            </p:custDataLst>
          </p:nvPr>
        </p:nvSpPr>
        <p:spPr>
          <a:xfrm>
            <a:off x="609600" y="460338"/>
            <a:ext cx="5486400" cy="414150"/>
          </a:xfrm>
          <a:prstGeom prst="rect">
            <a:avLst/>
          </a:prstGeom>
          <a:noFill/>
        </p:spPr>
        <p:txBody>
          <a:bodyPr wrap="square">
            <a:spAutoFit/>
          </a:bodyPr>
          <a:lstStyle/>
          <a:p>
            <a:r>
              <a:rPr lang="en-US" sz="1400">
                <a:solidFill>
                  <a:schemeClr val="tx2"/>
                </a:solidFill>
              </a:rPr>
              <a:t>Docker</a:t>
            </a:r>
          </a:p>
        </p:txBody>
      </p:sp>
      <p:sp>
        <p:nvSpPr>
          <p:cNvPr id="9" name="Title 8">
            <a:extLst>
              <a:ext uri="{FF2B5EF4-FFF2-40B4-BE49-F238E27FC236}">
                <a16:creationId xmlns:a16="http://schemas.microsoft.com/office/drawing/2014/main" id="{2BB4C0C7-DEBB-7AD1-4AC6-84AB17EED7E7}"/>
              </a:ext>
            </a:extLst>
          </p:cNvPr>
          <p:cNvSpPr>
            <a:spLocks noGrp="1"/>
          </p:cNvSpPr>
          <p:nvPr>
            <p:ph type="title"/>
            <p:custDataLst>
              <p:tags r:id="rId2"/>
            </p:custDataLst>
          </p:nvPr>
        </p:nvSpPr>
        <p:spPr>
          <a:xfrm>
            <a:off x="609600" y="700741"/>
            <a:ext cx="10972800" cy="792480"/>
          </a:xfrm>
        </p:spPr>
        <p:txBody>
          <a:bodyPr>
            <a:normAutofit/>
          </a:bodyPr>
          <a:lstStyle/>
          <a:p>
            <a:r>
              <a:rPr lang="en-US"/>
              <a:t>Docker-arkitektur</a:t>
            </a:r>
          </a:p>
        </p:txBody>
      </p:sp>
      <p:sp>
        <p:nvSpPr>
          <p:cNvPr id="10" name="Content Placeholder 9">
            <a:extLst>
              <a:ext uri="{FF2B5EF4-FFF2-40B4-BE49-F238E27FC236}">
                <a16:creationId xmlns:a16="http://schemas.microsoft.com/office/drawing/2014/main" id="{85F4DE25-5666-B033-6C5F-56853D33C2B7}"/>
              </a:ext>
            </a:extLst>
          </p:cNvPr>
          <p:cNvSpPr>
            <a:spLocks noGrp="1"/>
          </p:cNvSpPr>
          <p:nvPr>
            <p:ph sz="half" idx="1"/>
            <p:custDataLst>
              <p:tags r:id="rId3"/>
            </p:custDataLst>
          </p:nvPr>
        </p:nvSpPr>
        <p:spPr>
          <a:xfrm>
            <a:off x="609600" y="3235243"/>
            <a:ext cx="2642616" cy="2822658"/>
          </a:xfrm>
        </p:spPr>
        <p:txBody>
          <a:bodyPr lIns="0">
            <a:normAutofit/>
          </a:bodyPr>
          <a:lstStyle/>
          <a:p>
            <a:pPr marL="11113" indent="0">
              <a:lnSpc>
                <a:spcPct val="130000"/>
              </a:lnSpc>
              <a:buNone/>
            </a:pPr>
            <a:r>
              <a:rPr lang="en-US" sz="1400"/>
              <a:t>Docker-klienten er grensesnittet for brukere til å kommunisere med Docker-daemonen. Den sender kommandoer for å bygge, kjøre og administrere containere.</a:t>
            </a:r>
          </a:p>
        </p:txBody>
      </p:sp>
      <p:sp>
        <p:nvSpPr>
          <p:cNvPr id="11" name="Content Placeholder 10">
            <a:extLst>
              <a:ext uri="{FF2B5EF4-FFF2-40B4-BE49-F238E27FC236}">
                <a16:creationId xmlns:a16="http://schemas.microsoft.com/office/drawing/2014/main" id="{A9E3D164-34EA-CCC6-0D04-370EF0F48223}"/>
              </a:ext>
            </a:extLst>
          </p:cNvPr>
          <p:cNvSpPr>
            <a:spLocks noGrp="1"/>
          </p:cNvSpPr>
          <p:nvPr>
            <p:ph sz="half" idx="2"/>
            <p:custDataLst>
              <p:tags r:id="rId4"/>
            </p:custDataLst>
          </p:nvPr>
        </p:nvSpPr>
        <p:spPr>
          <a:xfrm>
            <a:off x="3386328" y="3235243"/>
            <a:ext cx="2642616" cy="2822658"/>
          </a:xfrm>
        </p:spPr>
        <p:txBody>
          <a:bodyPr lIns="0">
            <a:normAutofit/>
          </a:bodyPr>
          <a:lstStyle/>
          <a:p>
            <a:pPr marL="11113" indent="0">
              <a:lnSpc>
                <a:spcPct val="130000"/>
              </a:lnSpc>
              <a:buNone/>
            </a:pPr>
            <a:r>
              <a:rPr lang="en-US" sz="1400"/>
              <a:t>Docker-daemonen kjører på vertsmaskinen og håndterer bygging, kjøring og administrasjon av Docker-containere. Den mottar instruksjoner fra klienten og utfører dem.</a:t>
            </a:r>
          </a:p>
        </p:txBody>
      </p:sp>
      <p:sp>
        <p:nvSpPr>
          <p:cNvPr id="13" name="Text Placeholder 12">
            <a:extLst>
              <a:ext uri="{FF2B5EF4-FFF2-40B4-BE49-F238E27FC236}">
                <a16:creationId xmlns:a16="http://schemas.microsoft.com/office/drawing/2014/main" id="{6DCE048E-468B-46C2-9D3B-C1E8319AA2F4}"/>
              </a:ext>
            </a:extLst>
          </p:cNvPr>
          <p:cNvSpPr>
            <a:spLocks noGrp="1"/>
          </p:cNvSpPr>
          <p:nvPr>
            <p:ph type="body" idx="14"/>
            <p:custDataLst>
              <p:tags r:id="rId5"/>
            </p:custDataLst>
          </p:nvPr>
        </p:nvSpPr>
        <p:spPr>
          <a:xfrm>
            <a:off x="609602" y="2532351"/>
            <a:ext cx="2642616" cy="640080"/>
          </a:xfrm>
        </p:spPr>
        <p:txBody>
          <a:bodyPr lIns="0" anchor="ctr">
            <a:normAutofit/>
          </a:bodyPr>
          <a:lstStyle/>
          <a:p>
            <a:r>
              <a:rPr lang="en-US" sz="1700" b="0">
                <a:solidFill>
                  <a:schemeClr val="tx2"/>
                </a:solidFill>
              </a:rPr>
              <a:t>Docker-klient</a:t>
            </a:r>
          </a:p>
        </p:txBody>
      </p:sp>
      <p:sp>
        <p:nvSpPr>
          <p:cNvPr id="14" name="Text Placeholder 13">
            <a:extLst>
              <a:ext uri="{FF2B5EF4-FFF2-40B4-BE49-F238E27FC236}">
                <a16:creationId xmlns:a16="http://schemas.microsoft.com/office/drawing/2014/main" id="{6D62A190-0D55-FEDE-2AE9-DCF41814D4DA}"/>
              </a:ext>
            </a:extLst>
          </p:cNvPr>
          <p:cNvSpPr>
            <a:spLocks noGrp="1"/>
          </p:cNvSpPr>
          <p:nvPr>
            <p:ph type="body" idx="15"/>
            <p:custDataLst>
              <p:tags r:id="rId6"/>
            </p:custDataLst>
          </p:nvPr>
        </p:nvSpPr>
        <p:spPr>
          <a:xfrm>
            <a:off x="3386328" y="2532351"/>
            <a:ext cx="2642616" cy="640080"/>
          </a:xfrm>
        </p:spPr>
        <p:txBody>
          <a:bodyPr lIns="0" anchor="ctr">
            <a:normAutofit/>
          </a:bodyPr>
          <a:lstStyle/>
          <a:p>
            <a:r>
              <a:rPr lang="en-US" sz="1700" b="0">
                <a:solidFill>
                  <a:schemeClr val="tx2"/>
                </a:solidFill>
              </a:rPr>
              <a:t>Docker-daemon</a:t>
            </a:r>
          </a:p>
        </p:txBody>
      </p:sp>
      <p:sp>
        <p:nvSpPr>
          <p:cNvPr id="12" name="Content Placeholder 11">
            <a:extLst>
              <a:ext uri="{FF2B5EF4-FFF2-40B4-BE49-F238E27FC236}">
                <a16:creationId xmlns:a16="http://schemas.microsoft.com/office/drawing/2014/main" id="{888CA6F2-A08C-9780-2FF1-33D610FBC6F0}"/>
              </a:ext>
            </a:extLst>
          </p:cNvPr>
          <p:cNvSpPr>
            <a:spLocks noGrp="1"/>
          </p:cNvSpPr>
          <p:nvPr>
            <p:ph sz="half" idx="16"/>
            <p:custDataLst>
              <p:tags r:id="rId7"/>
            </p:custDataLst>
          </p:nvPr>
        </p:nvSpPr>
        <p:spPr>
          <a:xfrm>
            <a:off x="6163056" y="3235243"/>
            <a:ext cx="2642616" cy="2822658"/>
          </a:xfrm>
        </p:spPr>
        <p:txBody>
          <a:bodyPr lIns="0">
            <a:normAutofit/>
          </a:bodyPr>
          <a:lstStyle/>
          <a:p>
            <a:pPr marL="11113" indent="0">
              <a:lnSpc>
                <a:spcPct val="130000"/>
              </a:lnSpc>
              <a:buNone/>
            </a:pPr>
            <a:r>
              <a:rPr lang="en-US" sz="1400"/>
              <a:t>Docker-images er skrivebeskyttede maler som brukes til å opprette containere. De inneholder all nødvendig programvare og avhengigheter for å kjøre applikasjoner.</a:t>
            </a:r>
          </a:p>
        </p:txBody>
      </p:sp>
      <p:sp>
        <p:nvSpPr>
          <p:cNvPr id="2" name="Content Placeholder 1">
            <a:extLst>
              <a:ext uri="{FF2B5EF4-FFF2-40B4-BE49-F238E27FC236}">
                <a16:creationId xmlns:a16="http://schemas.microsoft.com/office/drawing/2014/main" id="{1F778047-B10F-BD6D-AF9D-58DD30A86E36}"/>
              </a:ext>
            </a:extLst>
          </p:cNvPr>
          <p:cNvSpPr>
            <a:spLocks noGrp="1"/>
          </p:cNvSpPr>
          <p:nvPr>
            <p:ph sz="half" idx="17"/>
            <p:custDataLst>
              <p:tags r:id="rId8"/>
            </p:custDataLst>
          </p:nvPr>
        </p:nvSpPr>
        <p:spPr>
          <a:xfrm>
            <a:off x="8939784" y="3237344"/>
            <a:ext cx="2642616" cy="2822658"/>
          </a:xfrm>
        </p:spPr>
        <p:txBody>
          <a:bodyPr lIns="0">
            <a:normAutofit/>
          </a:bodyPr>
          <a:lstStyle/>
          <a:p>
            <a:pPr marL="11113" indent="0">
              <a:lnSpc>
                <a:spcPct val="130000"/>
              </a:lnSpc>
              <a:buNone/>
            </a:pPr>
            <a:r>
              <a:rPr lang="en-US" sz="1400"/>
              <a:t>Docker-containere er kjøretidsinstanser av Docker-images. De er isolerte miljøer som kjører applikasjoner uavhengig av vertsmaskinen.</a:t>
            </a:r>
          </a:p>
        </p:txBody>
      </p:sp>
      <p:sp>
        <p:nvSpPr>
          <p:cNvPr id="15" name="Text Placeholder 14">
            <a:extLst>
              <a:ext uri="{FF2B5EF4-FFF2-40B4-BE49-F238E27FC236}">
                <a16:creationId xmlns:a16="http://schemas.microsoft.com/office/drawing/2014/main" id="{04738F25-3596-3DFF-6CD8-E0CC3E33F87A}"/>
              </a:ext>
            </a:extLst>
          </p:cNvPr>
          <p:cNvSpPr>
            <a:spLocks noGrp="1"/>
          </p:cNvSpPr>
          <p:nvPr>
            <p:ph type="body" idx="18"/>
            <p:custDataLst>
              <p:tags r:id="rId9"/>
            </p:custDataLst>
          </p:nvPr>
        </p:nvSpPr>
        <p:spPr>
          <a:xfrm>
            <a:off x="6163056" y="2532351"/>
            <a:ext cx="2642616" cy="640080"/>
          </a:xfrm>
        </p:spPr>
        <p:txBody>
          <a:bodyPr lIns="0" anchor="ctr">
            <a:normAutofit/>
          </a:bodyPr>
          <a:lstStyle/>
          <a:p>
            <a:r>
              <a:rPr lang="en-US" sz="1700" b="0">
                <a:solidFill>
                  <a:schemeClr val="tx2"/>
                </a:solidFill>
              </a:rPr>
              <a:t>Docker-images</a:t>
            </a:r>
          </a:p>
        </p:txBody>
      </p:sp>
      <p:sp>
        <p:nvSpPr>
          <p:cNvPr id="3" name="Text Placeholder 2">
            <a:extLst>
              <a:ext uri="{FF2B5EF4-FFF2-40B4-BE49-F238E27FC236}">
                <a16:creationId xmlns:a16="http://schemas.microsoft.com/office/drawing/2014/main" id="{BE4BD0E6-D218-A1EB-6E8E-CC61B22CB9B8}"/>
              </a:ext>
            </a:extLst>
          </p:cNvPr>
          <p:cNvSpPr>
            <a:spLocks noGrp="1"/>
          </p:cNvSpPr>
          <p:nvPr>
            <p:ph type="body" idx="19"/>
            <p:custDataLst>
              <p:tags r:id="rId10"/>
            </p:custDataLst>
          </p:nvPr>
        </p:nvSpPr>
        <p:spPr>
          <a:xfrm>
            <a:off x="8939784" y="2532351"/>
            <a:ext cx="2642616" cy="640080"/>
          </a:xfrm>
        </p:spPr>
        <p:txBody>
          <a:bodyPr vert="horz" lIns="0" tIns="45720" rIns="91440" bIns="45720" rtlCol="0" anchor="ctr">
            <a:normAutofit/>
          </a:bodyPr>
          <a:lstStyle/>
          <a:p>
            <a:r>
              <a:rPr lang="en-US" sz="1700" b="0">
                <a:solidFill>
                  <a:schemeClr val="tx2"/>
                </a:solidFill>
              </a:rPr>
              <a:t>Docker-containere</a:t>
            </a:r>
          </a:p>
        </p:txBody>
      </p:sp>
      <p:sp>
        <p:nvSpPr>
          <p:cNvPr id="19" name="Oval 18">
            <a:extLst>
              <a:ext uri="{FF2B5EF4-FFF2-40B4-BE49-F238E27FC236}">
                <a16:creationId xmlns:a16="http://schemas.microsoft.com/office/drawing/2014/main" id="{D3855ABF-D0CB-75C3-1227-4C0006877B37}"/>
              </a:ext>
            </a:extLst>
          </p:cNvPr>
          <p:cNvSpPr/>
          <p:nvPr/>
        </p:nvSpPr>
        <p:spPr>
          <a:xfrm>
            <a:off x="609600" y="1738913"/>
            <a:ext cx="640080" cy="640080"/>
          </a:xfrm>
          <a:prstGeom prst="ellipse">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sz="1351"/>
          </a:p>
        </p:txBody>
      </p:sp>
      <p:sp>
        <p:nvSpPr>
          <p:cNvPr id="20" name="Oval 19">
            <a:extLst>
              <a:ext uri="{FF2B5EF4-FFF2-40B4-BE49-F238E27FC236}">
                <a16:creationId xmlns:a16="http://schemas.microsoft.com/office/drawing/2014/main" id="{F934050A-DC75-C60B-AA88-D872F8CCA64F}"/>
              </a:ext>
            </a:extLst>
          </p:cNvPr>
          <p:cNvSpPr/>
          <p:nvPr/>
        </p:nvSpPr>
        <p:spPr>
          <a:xfrm>
            <a:off x="3381925" y="1738913"/>
            <a:ext cx="640080" cy="640080"/>
          </a:xfrm>
          <a:prstGeom prst="ellipse">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sz="1351"/>
          </a:p>
        </p:txBody>
      </p:sp>
      <p:sp>
        <p:nvSpPr>
          <p:cNvPr id="21" name="Oval 20">
            <a:extLst>
              <a:ext uri="{FF2B5EF4-FFF2-40B4-BE49-F238E27FC236}">
                <a16:creationId xmlns:a16="http://schemas.microsoft.com/office/drawing/2014/main" id="{B8D1DE72-CE9B-963F-5943-13A29207A2E9}"/>
              </a:ext>
            </a:extLst>
          </p:cNvPr>
          <p:cNvSpPr/>
          <p:nvPr/>
        </p:nvSpPr>
        <p:spPr>
          <a:xfrm>
            <a:off x="6154251" y="1738913"/>
            <a:ext cx="640080" cy="640080"/>
          </a:xfrm>
          <a:prstGeom prst="ellipse">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sz="1351"/>
          </a:p>
        </p:txBody>
      </p:sp>
      <p:sp>
        <p:nvSpPr>
          <p:cNvPr id="22" name="Oval 21">
            <a:extLst>
              <a:ext uri="{FF2B5EF4-FFF2-40B4-BE49-F238E27FC236}">
                <a16:creationId xmlns:a16="http://schemas.microsoft.com/office/drawing/2014/main" id="{AC535457-1C45-A954-3607-9CD1C531293A}"/>
              </a:ext>
            </a:extLst>
          </p:cNvPr>
          <p:cNvSpPr/>
          <p:nvPr/>
        </p:nvSpPr>
        <p:spPr>
          <a:xfrm>
            <a:off x="8926576" y="1738913"/>
            <a:ext cx="640080" cy="640080"/>
          </a:xfrm>
          <a:prstGeom prst="ellipse">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sz="1351"/>
          </a:p>
        </p:txBody>
      </p:sp>
      <p:sp>
        <p:nvSpPr>
          <p:cNvPr id="4" name="Rectangle 3">
            <a:extLst>
              <a:ext uri="{FF2B5EF4-FFF2-40B4-BE49-F238E27FC236}">
                <a16:creationId xmlns:a16="http://schemas.microsoft.com/office/drawing/2014/main" id="{3A78B5DC-6210-1990-F7AF-19203514ACB1}"/>
              </a:ext>
            </a:extLst>
          </p:cNvPr>
          <p:cNvSpPr/>
          <p:nvPr>
            <p:custDataLst>
              <p:tags r:id="rId11"/>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a:ln>
                <a:noFill/>
              </a:ln>
              <a:solidFill>
                <a:srgbClr val="FFFFFF"/>
              </a:solidFill>
              <a:effectLst/>
              <a:uLnTx/>
              <a:uFillTx/>
              <a:latin typeface="Franklin Gothic Book" panose="020B0503020102020204"/>
              <a:ea typeface="+mn-ea"/>
              <a:cs typeface="+mn-cs"/>
            </a:endParaRPr>
          </a:p>
        </p:txBody>
      </p:sp>
      <p:pic>
        <p:nvPicPr>
          <p:cNvPr id="16" name="Graphic 15">
            <a:extLst>
              <a:ext uri="{FF2B5EF4-FFF2-40B4-BE49-F238E27FC236}">
                <a16:creationId xmlns:a16="http://schemas.microsoft.com/office/drawing/2014/main" id="{648B04E7-02BB-BB06-BC21-949179BCEA73}"/>
              </a:ext>
            </a:extLst>
          </p:cNvPr>
          <p:cNvPicPr>
            <a:picLocks noChangeAspect="1"/>
          </p:cNvPicPr>
          <p:nvPr>
            <p:custDataLst>
              <p:tags r:id="rId12"/>
            </p:custDataLst>
          </p:nvPr>
        </p:nvPicPr>
        <p:blipFill>
          <a:blip r:embed="rId17">
            <a:extLst>
              <a:ext uri="{96DAC541-7B7A-43D3-8B79-37D633B846F1}">
                <asvg:svgBlip xmlns:asvg="http://schemas.microsoft.com/office/drawing/2016/SVG/main" r:embed="rId18"/>
              </a:ext>
            </a:extLst>
          </a:blip>
          <a:stretch>
            <a:fillRect/>
          </a:stretch>
        </p:blipFill>
        <p:spPr>
          <a:xfrm>
            <a:off x="792480" y="1921793"/>
            <a:ext cx="274320" cy="274320"/>
          </a:xfrm>
          <a:prstGeom prst="rect">
            <a:avLst/>
          </a:prstGeom>
        </p:spPr>
      </p:pic>
      <p:pic>
        <p:nvPicPr>
          <p:cNvPr id="17" name="Graphic 16">
            <a:extLst>
              <a:ext uri="{FF2B5EF4-FFF2-40B4-BE49-F238E27FC236}">
                <a16:creationId xmlns:a16="http://schemas.microsoft.com/office/drawing/2014/main" id="{65C10B3D-8CB1-22DC-AC80-9B8F4A398C8B}"/>
              </a:ext>
            </a:extLst>
          </p:cNvPr>
          <p:cNvPicPr>
            <a:picLocks noChangeAspect="1"/>
          </p:cNvPicPr>
          <p:nvPr>
            <p:custDataLst>
              <p:tags r:id="rId13"/>
            </p:custDataLst>
          </p:nvPr>
        </p:nvPicPr>
        <p:blipFill>
          <a:blip r:embed="rId19">
            <a:extLst>
              <a:ext uri="{96DAC541-7B7A-43D3-8B79-37D633B846F1}">
                <asvg:svgBlip xmlns:asvg="http://schemas.microsoft.com/office/drawing/2016/SVG/main" r:embed="rId20"/>
              </a:ext>
            </a:extLst>
          </a:blip>
          <a:stretch>
            <a:fillRect/>
          </a:stretch>
        </p:blipFill>
        <p:spPr>
          <a:xfrm>
            <a:off x="3564805" y="1921793"/>
            <a:ext cx="274320" cy="274320"/>
          </a:xfrm>
          <a:prstGeom prst="rect">
            <a:avLst/>
          </a:prstGeom>
        </p:spPr>
      </p:pic>
      <p:pic>
        <p:nvPicPr>
          <p:cNvPr id="18" name="Graphic 17">
            <a:extLst>
              <a:ext uri="{FF2B5EF4-FFF2-40B4-BE49-F238E27FC236}">
                <a16:creationId xmlns:a16="http://schemas.microsoft.com/office/drawing/2014/main" id="{75772D04-4C85-73AB-3341-2EF53D7292E1}"/>
              </a:ext>
            </a:extLst>
          </p:cNvPr>
          <p:cNvPicPr>
            <a:picLocks noChangeAspect="1"/>
          </p:cNvPicPr>
          <p:nvPr>
            <p:custDataLst>
              <p:tags r:id="rId14"/>
            </p:custDataLst>
          </p:nvPr>
        </p:nvPicPr>
        <p:blipFill>
          <a:blip r:embed="rId21">
            <a:extLst>
              <a:ext uri="{96DAC541-7B7A-43D3-8B79-37D633B846F1}">
                <asvg:svgBlip xmlns:asvg="http://schemas.microsoft.com/office/drawing/2016/SVG/main" r:embed="rId22"/>
              </a:ext>
            </a:extLst>
          </a:blip>
          <a:stretch>
            <a:fillRect/>
          </a:stretch>
        </p:blipFill>
        <p:spPr>
          <a:xfrm>
            <a:off x="6337131" y="1921793"/>
            <a:ext cx="274320" cy="274320"/>
          </a:xfrm>
          <a:prstGeom prst="rect">
            <a:avLst/>
          </a:prstGeom>
        </p:spPr>
      </p:pic>
      <p:pic>
        <p:nvPicPr>
          <p:cNvPr id="7" name="Graphic 6" descr="Box trolley outline">
            <a:extLst>
              <a:ext uri="{FF2B5EF4-FFF2-40B4-BE49-F238E27FC236}">
                <a16:creationId xmlns:a16="http://schemas.microsoft.com/office/drawing/2014/main" id="{A3F20A7D-28D0-8EBC-77C9-74E11D7B7142}"/>
              </a:ext>
            </a:extLst>
          </p:cNvPr>
          <p:cNvPicPr>
            <a:picLocks noChangeAspect="1"/>
          </p:cNvPicPr>
          <p:nvPr>
            <p:custDataLst>
              <p:tags r:id="rId15"/>
            </p:custDataLst>
          </p:nvPr>
        </p:nvPicPr>
        <p:blipFill>
          <a:blip r:embed="rId23">
            <a:extLst>
              <a:ext uri="{96DAC541-7B7A-43D3-8B79-37D633B846F1}">
                <asvg:svgBlip xmlns:asvg="http://schemas.microsoft.com/office/drawing/2016/SVG/main" r:embed="rId24"/>
              </a:ext>
            </a:extLst>
          </a:blip>
          <a:srcRect/>
          <a:stretch/>
        </p:blipFill>
        <p:spPr>
          <a:xfrm>
            <a:off x="9109456" y="1921793"/>
            <a:ext cx="274320" cy="274320"/>
          </a:xfrm>
          <a:prstGeom prst="rect">
            <a:avLst/>
          </a:prstGeom>
        </p:spPr>
      </p:pic>
    </p:spTree>
    <p:extLst>
      <p:ext uri="{BB962C8B-B14F-4D97-AF65-F5344CB8AC3E}">
        <p14:creationId xmlns:p14="http://schemas.microsoft.com/office/powerpoint/2010/main" val="720503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B4366B-4723-B077-D527-F5665865FDCF}"/>
              </a:ext>
            </a:extLst>
          </p:cNvPr>
          <p:cNvSpPr txBox="1"/>
          <p:nvPr>
            <p:custDataLst>
              <p:tags r:id="rId1"/>
            </p:custDataLst>
          </p:nvPr>
        </p:nvSpPr>
        <p:spPr>
          <a:xfrm>
            <a:off x="609600" y="460338"/>
            <a:ext cx="5486400" cy="414150"/>
          </a:xfrm>
          <a:prstGeom prst="rect">
            <a:avLst/>
          </a:prstGeom>
          <a:noFill/>
        </p:spPr>
        <p:txBody>
          <a:bodyPr wrap="square">
            <a:spAutoFit/>
          </a:bodyPr>
          <a:lstStyle/>
          <a:p>
            <a:r>
              <a:rPr lang="en-US" sz="1400">
                <a:solidFill>
                  <a:schemeClr val="tx2"/>
                </a:solidFill>
              </a:rPr>
              <a:t>Docker</a:t>
            </a:r>
          </a:p>
        </p:txBody>
      </p:sp>
      <p:sp>
        <p:nvSpPr>
          <p:cNvPr id="13" name="Title 12">
            <a:extLst>
              <a:ext uri="{FF2B5EF4-FFF2-40B4-BE49-F238E27FC236}">
                <a16:creationId xmlns:a16="http://schemas.microsoft.com/office/drawing/2014/main" id="{869BE325-933C-3458-A19B-53CD410CACCF}"/>
              </a:ext>
            </a:extLst>
          </p:cNvPr>
          <p:cNvSpPr>
            <a:spLocks noGrp="1"/>
          </p:cNvSpPr>
          <p:nvPr>
            <p:ph type="title"/>
            <p:custDataLst>
              <p:tags r:id="rId2"/>
            </p:custDataLst>
          </p:nvPr>
        </p:nvSpPr>
        <p:spPr>
          <a:xfrm>
            <a:off x="609600" y="700741"/>
            <a:ext cx="10972800" cy="792480"/>
          </a:xfrm>
        </p:spPr>
        <p:txBody>
          <a:bodyPr>
            <a:normAutofit/>
          </a:bodyPr>
          <a:lstStyle/>
          <a:p>
            <a:r>
              <a:rPr lang="en-US"/>
              <a:t>Docker Images</a:t>
            </a:r>
          </a:p>
        </p:txBody>
      </p:sp>
      <p:sp>
        <p:nvSpPr>
          <p:cNvPr id="14" name="Content Placeholder 13">
            <a:extLst>
              <a:ext uri="{FF2B5EF4-FFF2-40B4-BE49-F238E27FC236}">
                <a16:creationId xmlns:a16="http://schemas.microsoft.com/office/drawing/2014/main" id="{AD45B313-6EE4-03CA-D638-C3B8F95A2D14}"/>
              </a:ext>
            </a:extLst>
          </p:cNvPr>
          <p:cNvSpPr>
            <a:spLocks noGrp="1"/>
          </p:cNvSpPr>
          <p:nvPr>
            <p:ph sz="half" idx="14"/>
            <p:custDataLst>
              <p:tags r:id="rId3"/>
            </p:custDataLst>
          </p:nvPr>
        </p:nvSpPr>
        <p:spPr>
          <a:xfrm>
            <a:off x="3581400" y="1725094"/>
            <a:ext cx="8000999" cy="1371600"/>
          </a:xfrm>
        </p:spPr>
        <p:txBody>
          <a:bodyPr anchor="t">
            <a:normAutofit/>
          </a:bodyPr>
          <a:lstStyle/>
          <a:p>
            <a:pPr>
              <a:lnSpc>
                <a:spcPct val="120000"/>
              </a:lnSpc>
            </a:pPr>
            <a:r>
              <a:rPr lang="en-US"/>
              <a:t>Docker images er skrivebeskyttede maler som brukes til å lage containere. De inneholder alt som trengs for å kjøre en applikasjon, inkludert kode, biblioteker og avhengigheter.</a:t>
            </a:r>
          </a:p>
        </p:txBody>
      </p:sp>
      <p:sp>
        <p:nvSpPr>
          <p:cNvPr id="15" name="Content Placeholder 14">
            <a:extLst>
              <a:ext uri="{FF2B5EF4-FFF2-40B4-BE49-F238E27FC236}">
                <a16:creationId xmlns:a16="http://schemas.microsoft.com/office/drawing/2014/main" id="{05929C91-B36F-6FCF-5848-317A0DB9D616}"/>
              </a:ext>
            </a:extLst>
          </p:cNvPr>
          <p:cNvSpPr>
            <a:spLocks noGrp="1"/>
          </p:cNvSpPr>
          <p:nvPr>
            <p:ph sz="half" idx="15"/>
            <p:custDataLst>
              <p:tags r:id="rId4"/>
            </p:custDataLst>
          </p:nvPr>
        </p:nvSpPr>
        <p:spPr>
          <a:xfrm>
            <a:off x="3581400" y="3180319"/>
            <a:ext cx="8000999" cy="1371600"/>
          </a:xfrm>
        </p:spPr>
        <p:txBody>
          <a:bodyPr anchor="t">
            <a:normAutofit/>
          </a:bodyPr>
          <a:lstStyle/>
          <a:p>
            <a:pPr>
              <a:lnSpc>
                <a:spcPct val="120000"/>
              </a:lnSpc>
            </a:pPr>
            <a:r>
              <a:rPr lang="en-US"/>
              <a:t>Docker images kan opprettes ved hjelp av en Dockerfile, som er en tekstfil med instruksjoner for hvordan man bygger et bilde. Den beskriver miljøet og avhengighetene til applikasjonen.</a:t>
            </a:r>
          </a:p>
        </p:txBody>
      </p:sp>
      <p:sp>
        <p:nvSpPr>
          <p:cNvPr id="16" name="Content Placeholder 15">
            <a:extLst>
              <a:ext uri="{FF2B5EF4-FFF2-40B4-BE49-F238E27FC236}">
                <a16:creationId xmlns:a16="http://schemas.microsoft.com/office/drawing/2014/main" id="{AD6F1865-5DAE-BFBA-2FF2-DA142B0B6BE5}"/>
              </a:ext>
            </a:extLst>
          </p:cNvPr>
          <p:cNvSpPr>
            <a:spLocks noGrp="1"/>
          </p:cNvSpPr>
          <p:nvPr>
            <p:ph sz="half" idx="16"/>
            <p:custDataLst>
              <p:tags r:id="rId5"/>
            </p:custDataLst>
          </p:nvPr>
        </p:nvSpPr>
        <p:spPr>
          <a:xfrm>
            <a:off x="3581400" y="4635543"/>
            <a:ext cx="8000999" cy="1371600"/>
          </a:xfrm>
        </p:spPr>
        <p:txBody>
          <a:bodyPr anchor="t">
            <a:normAutofit/>
          </a:bodyPr>
          <a:lstStyle/>
          <a:p>
            <a:pPr>
              <a:lnSpc>
                <a:spcPct val="120000"/>
              </a:lnSpc>
            </a:pPr>
            <a:r>
              <a:rPr lang="en-US" dirty="0"/>
              <a:t>For </a:t>
            </a:r>
            <a:r>
              <a:rPr lang="en-US" dirty="0" err="1"/>
              <a:t>å</a:t>
            </a:r>
            <a:r>
              <a:rPr lang="en-US" dirty="0"/>
              <a:t> </a:t>
            </a:r>
            <a:r>
              <a:rPr lang="en-US" dirty="0" err="1"/>
              <a:t>lage</a:t>
            </a:r>
            <a:r>
              <a:rPr lang="en-US" dirty="0"/>
              <a:t> et </a:t>
            </a:r>
            <a:r>
              <a:rPr lang="en-US" dirty="0" err="1"/>
              <a:t>bilde</a:t>
            </a:r>
            <a:r>
              <a:rPr lang="en-US" dirty="0"/>
              <a:t> </a:t>
            </a:r>
            <a:r>
              <a:rPr lang="en-US" dirty="0" err="1"/>
              <a:t>bruker</a:t>
            </a:r>
            <a:r>
              <a:rPr lang="en-US" dirty="0"/>
              <a:t> man </a:t>
            </a:r>
            <a:r>
              <a:rPr lang="en-US" dirty="0" err="1"/>
              <a:t>kommandoen</a:t>
            </a:r>
            <a:r>
              <a:rPr lang="en-US" dirty="0"/>
              <a:t> `docker build`, for </a:t>
            </a:r>
            <a:r>
              <a:rPr lang="en-US" dirty="0" err="1"/>
              <a:t>å</a:t>
            </a:r>
            <a:r>
              <a:rPr lang="en-US" dirty="0"/>
              <a:t> </a:t>
            </a:r>
            <a:r>
              <a:rPr lang="en-US" dirty="0" err="1"/>
              <a:t>hente</a:t>
            </a:r>
            <a:r>
              <a:rPr lang="en-US" dirty="0"/>
              <a:t> et </a:t>
            </a:r>
            <a:r>
              <a:rPr lang="en-US" dirty="0" err="1"/>
              <a:t>bilde</a:t>
            </a:r>
            <a:r>
              <a:rPr lang="en-US" dirty="0"/>
              <a:t> </a:t>
            </a:r>
            <a:r>
              <a:rPr lang="en-US" dirty="0" err="1"/>
              <a:t>fra</a:t>
            </a:r>
            <a:r>
              <a:rPr lang="en-US" dirty="0"/>
              <a:t> et register </a:t>
            </a:r>
            <a:r>
              <a:rPr lang="en-US" dirty="0" err="1"/>
              <a:t>brukes</a:t>
            </a:r>
            <a:r>
              <a:rPr lang="en-US" dirty="0"/>
              <a:t> `docker pull`, </a:t>
            </a:r>
            <a:r>
              <a:rPr lang="en-US" dirty="0" err="1"/>
              <a:t>og</a:t>
            </a:r>
            <a:r>
              <a:rPr lang="en-US" dirty="0"/>
              <a:t> for </a:t>
            </a:r>
            <a:r>
              <a:rPr lang="en-US" dirty="0" err="1"/>
              <a:t>å</a:t>
            </a:r>
            <a:r>
              <a:rPr lang="en-US" dirty="0"/>
              <a:t> </a:t>
            </a:r>
            <a:r>
              <a:rPr lang="en-US" dirty="0" err="1"/>
              <a:t>laste</a:t>
            </a:r>
            <a:r>
              <a:rPr lang="en-US" dirty="0"/>
              <a:t> </a:t>
            </a:r>
            <a:r>
              <a:rPr lang="en-US" dirty="0" err="1"/>
              <a:t>opp</a:t>
            </a:r>
            <a:r>
              <a:rPr lang="en-US" dirty="0"/>
              <a:t> et </a:t>
            </a:r>
            <a:r>
              <a:rPr lang="en-US" dirty="0" err="1"/>
              <a:t>bilde</a:t>
            </a:r>
            <a:r>
              <a:rPr lang="en-US" dirty="0"/>
              <a:t> </a:t>
            </a:r>
            <a:r>
              <a:rPr lang="en-US" dirty="0" err="1"/>
              <a:t>til</a:t>
            </a:r>
            <a:r>
              <a:rPr lang="en-US" dirty="0"/>
              <a:t> et register </a:t>
            </a:r>
            <a:r>
              <a:rPr lang="en-US" dirty="0" err="1"/>
              <a:t>brukes</a:t>
            </a:r>
            <a:r>
              <a:rPr lang="en-US" dirty="0"/>
              <a:t> `docker push`.</a:t>
            </a:r>
          </a:p>
        </p:txBody>
      </p:sp>
      <p:sp>
        <p:nvSpPr>
          <p:cNvPr id="17" name="Text Placeholder 16">
            <a:extLst>
              <a:ext uri="{FF2B5EF4-FFF2-40B4-BE49-F238E27FC236}">
                <a16:creationId xmlns:a16="http://schemas.microsoft.com/office/drawing/2014/main" id="{69A1CEA3-2CF3-4D24-B4BF-B1E2F636D15A}"/>
              </a:ext>
            </a:extLst>
          </p:cNvPr>
          <p:cNvSpPr>
            <a:spLocks noGrp="1"/>
          </p:cNvSpPr>
          <p:nvPr>
            <p:ph type="body" idx="17"/>
            <p:custDataLst>
              <p:tags r:id="rId6"/>
            </p:custDataLst>
          </p:nvPr>
        </p:nvSpPr>
        <p:spPr>
          <a:xfrm>
            <a:off x="609602" y="1725094"/>
            <a:ext cx="2743199" cy="1371600"/>
          </a:xfrm>
        </p:spPr>
        <p:txBody>
          <a:bodyPr anchor="t">
            <a:normAutofit/>
          </a:bodyPr>
          <a:lstStyle/>
          <a:p>
            <a:r>
              <a:rPr lang="en-US" sz="1800" b="0">
                <a:solidFill>
                  <a:schemeClr val="accent1"/>
                </a:solidFill>
                <a:latin typeface="+mj-lt"/>
              </a:rPr>
              <a:t>Hva er Docker Images?</a:t>
            </a:r>
          </a:p>
        </p:txBody>
      </p:sp>
      <p:sp>
        <p:nvSpPr>
          <p:cNvPr id="18" name="Text Placeholder 17">
            <a:extLst>
              <a:ext uri="{FF2B5EF4-FFF2-40B4-BE49-F238E27FC236}">
                <a16:creationId xmlns:a16="http://schemas.microsoft.com/office/drawing/2014/main" id="{83280D2F-42F4-D89C-6C98-5D8143BE9670}"/>
              </a:ext>
            </a:extLst>
          </p:cNvPr>
          <p:cNvSpPr>
            <a:spLocks noGrp="1"/>
          </p:cNvSpPr>
          <p:nvPr>
            <p:ph type="body" idx="18"/>
            <p:custDataLst>
              <p:tags r:id="rId7"/>
            </p:custDataLst>
          </p:nvPr>
        </p:nvSpPr>
        <p:spPr>
          <a:xfrm>
            <a:off x="609602" y="3180319"/>
            <a:ext cx="2743199" cy="1371600"/>
          </a:xfrm>
        </p:spPr>
        <p:txBody>
          <a:bodyPr anchor="t">
            <a:normAutofit/>
          </a:bodyPr>
          <a:lstStyle/>
          <a:p>
            <a:r>
              <a:rPr lang="en-US" sz="1800" b="0">
                <a:solidFill>
                  <a:schemeClr val="accent1"/>
                </a:solidFill>
                <a:latin typeface="+mj-lt"/>
              </a:rPr>
              <a:t>Hvordan lage Docker Images</a:t>
            </a:r>
          </a:p>
        </p:txBody>
      </p:sp>
      <p:sp>
        <p:nvSpPr>
          <p:cNvPr id="19" name="Text Placeholder 18">
            <a:extLst>
              <a:ext uri="{FF2B5EF4-FFF2-40B4-BE49-F238E27FC236}">
                <a16:creationId xmlns:a16="http://schemas.microsoft.com/office/drawing/2014/main" id="{4C7D026A-729A-0BDC-C780-6B555ADADDD2}"/>
              </a:ext>
            </a:extLst>
          </p:cNvPr>
          <p:cNvSpPr>
            <a:spLocks noGrp="1"/>
          </p:cNvSpPr>
          <p:nvPr>
            <p:ph type="body" idx="19"/>
            <p:custDataLst>
              <p:tags r:id="rId8"/>
            </p:custDataLst>
          </p:nvPr>
        </p:nvSpPr>
        <p:spPr>
          <a:xfrm>
            <a:off x="609602" y="4635543"/>
            <a:ext cx="2743199" cy="1371600"/>
          </a:xfrm>
        </p:spPr>
        <p:txBody>
          <a:bodyPr anchor="t">
            <a:normAutofit/>
          </a:bodyPr>
          <a:lstStyle/>
          <a:p>
            <a:r>
              <a:rPr lang="en-US" sz="1800" b="0">
                <a:solidFill>
                  <a:schemeClr val="accent1"/>
                </a:solidFill>
                <a:latin typeface="+mj-lt"/>
              </a:rPr>
              <a:t>Viktige Docker-kommandoer</a:t>
            </a:r>
          </a:p>
        </p:txBody>
      </p:sp>
      <p:sp>
        <p:nvSpPr>
          <p:cNvPr id="2" name="Rectangle 1">
            <a:extLst>
              <a:ext uri="{FF2B5EF4-FFF2-40B4-BE49-F238E27FC236}">
                <a16:creationId xmlns:a16="http://schemas.microsoft.com/office/drawing/2014/main" id="{E7E89E9D-768E-AA0A-D157-6DD590324020}"/>
              </a:ext>
            </a:extLst>
          </p:cNvPr>
          <p:cNvSpPr/>
          <p:nvPr>
            <p:custDataLst>
              <p:tags r:id="rId9"/>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9571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73C004B4-6441-B22A-7548-3CFF18172BA5}"/>
              </a:ext>
            </a:extLst>
          </p:cNvPr>
          <p:cNvSpPr txBox="1"/>
          <p:nvPr>
            <p:custDataLst>
              <p:tags r:id="rId1"/>
            </p:custDataLst>
          </p:nvPr>
        </p:nvSpPr>
        <p:spPr>
          <a:xfrm>
            <a:off x="609600" y="460338"/>
            <a:ext cx="5486400" cy="414150"/>
          </a:xfrm>
          <a:prstGeom prst="rect">
            <a:avLst/>
          </a:prstGeom>
          <a:noFill/>
        </p:spPr>
        <p:txBody>
          <a:bodyPr wrap="square">
            <a:spAutoFit/>
          </a:bodyPr>
          <a:lstStyle/>
          <a:p>
            <a:r>
              <a:rPr lang="en-US" sz="1400">
                <a:solidFill>
                  <a:schemeClr val="tx2"/>
                </a:solidFill>
              </a:rPr>
              <a:t>Docker</a:t>
            </a:r>
          </a:p>
        </p:txBody>
      </p:sp>
      <p:sp>
        <p:nvSpPr>
          <p:cNvPr id="9" name="Title 8">
            <a:extLst>
              <a:ext uri="{FF2B5EF4-FFF2-40B4-BE49-F238E27FC236}">
                <a16:creationId xmlns:a16="http://schemas.microsoft.com/office/drawing/2014/main" id="{2BB4C0C7-DEBB-7AD1-4AC6-84AB17EED7E7}"/>
              </a:ext>
            </a:extLst>
          </p:cNvPr>
          <p:cNvSpPr>
            <a:spLocks noGrp="1"/>
          </p:cNvSpPr>
          <p:nvPr>
            <p:ph type="title"/>
            <p:custDataLst>
              <p:tags r:id="rId2"/>
            </p:custDataLst>
          </p:nvPr>
        </p:nvSpPr>
        <p:spPr>
          <a:xfrm>
            <a:off x="609600" y="700741"/>
            <a:ext cx="10972800" cy="792480"/>
          </a:xfrm>
        </p:spPr>
        <p:txBody>
          <a:bodyPr>
            <a:normAutofit/>
          </a:bodyPr>
          <a:lstStyle/>
          <a:p>
            <a:r>
              <a:rPr lang="en-US"/>
              <a:t>Docker Containers</a:t>
            </a:r>
          </a:p>
        </p:txBody>
      </p:sp>
      <p:sp>
        <p:nvSpPr>
          <p:cNvPr id="10" name="Content Placeholder 9">
            <a:extLst>
              <a:ext uri="{FF2B5EF4-FFF2-40B4-BE49-F238E27FC236}">
                <a16:creationId xmlns:a16="http://schemas.microsoft.com/office/drawing/2014/main" id="{85F4DE25-5666-B033-6C5F-56853D33C2B7}"/>
              </a:ext>
            </a:extLst>
          </p:cNvPr>
          <p:cNvSpPr>
            <a:spLocks noGrp="1"/>
          </p:cNvSpPr>
          <p:nvPr>
            <p:ph sz="half" idx="1"/>
            <p:custDataLst>
              <p:tags r:id="rId3"/>
            </p:custDataLst>
          </p:nvPr>
        </p:nvSpPr>
        <p:spPr>
          <a:xfrm>
            <a:off x="609600" y="2755392"/>
            <a:ext cx="2642616" cy="3314104"/>
          </a:xfrm>
          <a:noFill/>
          <a:ln w="28575">
            <a:noFill/>
          </a:ln>
        </p:spPr>
        <p:txBody>
          <a:bodyPr vert="horz" lIns="91440" tIns="45720" rIns="91440" bIns="45720" rtlCol="0">
            <a:normAutofit/>
          </a:bodyPr>
          <a:lstStyle/>
          <a:p>
            <a:pPr marL="11113" indent="0">
              <a:lnSpc>
                <a:spcPct val="130000"/>
              </a:lnSpc>
              <a:buNone/>
            </a:pPr>
            <a:r>
              <a:rPr lang="en-US" sz="1500" dirty="0"/>
              <a:t>Docker-</a:t>
            </a:r>
            <a:r>
              <a:rPr lang="en-US" sz="1500" dirty="0" err="1"/>
              <a:t>containere</a:t>
            </a:r>
            <a:r>
              <a:rPr lang="en-US" sz="1500" dirty="0"/>
              <a:t> er </a:t>
            </a:r>
            <a:r>
              <a:rPr lang="en-US" sz="1500" dirty="0" err="1"/>
              <a:t>kjørende</a:t>
            </a:r>
            <a:r>
              <a:rPr lang="en-US" sz="1500" dirty="0"/>
              <a:t> </a:t>
            </a:r>
            <a:r>
              <a:rPr lang="en-US" sz="1500" dirty="0" err="1"/>
              <a:t>instanser</a:t>
            </a:r>
            <a:r>
              <a:rPr lang="en-US" sz="1500" dirty="0"/>
              <a:t> av Docker-images, </a:t>
            </a:r>
            <a:r>
              <a:rPr lang="en-US" sz="1500" dirty="0" err="1"/>
              <a:t>isolerte</a:t>
            </a:r>
            <a:r>
              <a:rPr lang="en-US" sz="1500" dirty="0"/>
              <a:t> </a:t>
            </a:r>
            <a:r>
              <a:rPr lang="en-US" sz="1500" dirty="0" err="1"/>
              <a:t>og</a:t>
            </a:r>
            <a:r>
              <a:rPr lang="en-US" sz="1500" dirty="0"/>
              <a:t> </a:t>
            </a:r>
            <a:r>
              <a:rPr lang="en-US" sz="1500" dirty="0" err="1"/>
              <a:t>lette</a:t>
            </a:r>
            <a:r>
              <a:rPr lang="en-US" sz="1500" dirty="0"/>
              <a:t> </a:t>
            </a:r>
            <a:r>
              <a:rPr lang="en-US" sz="1500" dirty="0" err="1"/>
              <a:t>miljøer</a:t>
            </a:r>
            <a:r>
              <a:rPr lang="en-US" sz="1500" dirty="0"/>
              <a:t> </a:t>
            </a:r>
            <a:r>
              <a:rPr lang="en-US" sz="1500" dirty="0" err="1"/>
              <a:t>som</a:t>
            </a:r>
            <a:r>
              <a:rPr lang="en-US" sz="1500" dirty="0"/>
              <a:t> </a:t>
            </a:r>
            <a:r>
              <a:rPr lang="en-US" sz="1500" dirty="0" err="1"/>
              <a:t>kan</a:t>
            </a:r>
            <a:r>
              <a:rPr lang="en-US" sz="1500" dirty="0"/>
              <a:t> </a:t>
            </a:r>
            <a:r>
              <a:rPr lang="en-US" sz="1500" dirty="0" err="1"/>
              <a:t>kjøre</a:t>
            </a:r>
            <a:r>
              <a:rPr lang="en-US" sz="1500" dirty="0"/>
              <a:t> </a:t>
            </a:r>
            <a:r>
              <a:rPr lang="en-US" sz="1500" dirty="0" err="1"/>
              <a:t>applikasjoner</a:t>
            </a:r>
            <a:r>
              <a:rPr lang="en-US" sz="1500" dirty="0"/>
              <a:t>.</a:t>
            </a:r>
          </a:p>
        </p:txBody>
      </p:sp>
      <p:sp>
        <p:nvSpPr>
          <p:cNvPr id="11" name="Content Placeholder 10">
            <a:extLst>
              <a:ext uri="{FF2B5EF4-FFF2-40B4-BE49-F238E27FC236}">
                <a16:creationId xmlns:a16="http://schemas.microsoft.com/office/drawing/2014/main" id="{A9E3D164-34EA-CCC6-0D04-370EF0F48223}"/>
              </a:ext>
            </a:extLst>
          </p:cNvPr>
          <p:cNvSpPr>
            <a:spLocks noGrp="1"/>
          </p:cNvSpPr>
          <p:nvPr>
            <p:ph sz="half" idx="2"/>
            <p:custDataLst>
              <p:tags r:id="rId4"/>
            </p:custDataLst>
          </p:nvPr>
        </p:nvSpPr>
        <p:spPr>
          <a:xfrm>
            <a:off x="3386328" y="2755392"/>
            <a:ext cx="2642616" cy="3314104"/>
          </a:xfrm>
          <a:noFill/>
          <a:ln w="28575">
            <a:noFill/>
          </a:ln>
        </p:spPr>
        <p:txBody>
          <a:bodyPr vert="horz" lIns="91440" tIns="45720" rIns="91440" bIns="45720" rtlCol="0">
            <a:normAutofit/>
          </a:bodyPr>
          <a:lstStyle/>
          <a:p>
            <a:pPr marL="11113" indent="0">
              <a:lnSpc>
                <a:spcPct val="130000"/>
              </a:lnSpc>
              <a:buNone/>
            </a:pPr>
            <a:r>
              <a:rPr lang="en-US" sz="1500" dirty="0" err="1"/>
              <a:t>Containere</a:t>
            </a:r>
            <a:r>
              <a:rPr lang="en-US" sz="1500" dirty="0"/>
              <a:t> </a:t>
            </a:r>
            <a:r>
              <a:rPr lang="en-US" sz="1500" dirty="0" err="1"/>
              <a:t>har</a:t>
            </a:r>
            <a:r>
              <a:rPr lang="en-US" sz="1500" dirty="0"/>
              <a:t> </a:t>
            </a:r>
            <a:r>
              <a:rPr lang="en-US" sz="1500" dirty="0" err="1"/>
              <a:t>en</a:t>
            </a:r>
            <a:r>
              <a:rPr lang="en-US" sz="1500" dirty="0"/>
              <a:t> </a:t>
            </a:r>
            <a:r>
              <a:rPr lang="en-US" sz="1500" dirty="0" err="1"/>
              <a:t>livssyklus</a:t>
            </a:r>
            <a:r>
              <a:rPr lang="en-US" sz="1500" dirty="0"/>
              <a:t> </a:t>
            </a:r>
            <a:r>
              <a:rPr lang="en-US" sz="1500" dirty="0" err="1"/>
              <a:t>som</a:t>
            </a:r>
            <a:r>
              <a:rPr lang="en-US" sz="1500" dirty="0"/>
              <a:t> </a:t>
            </a:r>
            <a:r>
              <a:rPr lang="en-US" sz="1500" dirty="0" err="1"/>
              <a:t>inkluderer</a:t>
            </a:r>
            <a:r>
              <a:rPr lang="en-US" sz="1500" dirty="0"/>
              <a:t> </a:t>
            </a:r>
            <a:r>
              <a:rPr lang="en-US" sz="1500" dirty="0" err="1"/>
              <a:t>oppretting</a:t>
            </a:r>
            <a:r>
              <a:rPr lang="en-US" sz="1500" dirty="0"/>
              <a:t>, start, </a:t>
            </a:r>
            <a:r>
              <a:rPr lang="en-US" sz="1500" dirty="0" err="1"/>
              <a:t>stopp</a:t>
            </a:r>
            <a:r>
              <a:rPr lang="en-US" sz="1500" dirty="0"/>
              <a:t>, </a:t>
            </a:r>
            <a:r>
              <a:rPr lang="en-US" sz="1500" dirty="0" err="1"/>
              <a:t>omstart</a:t>
            </a:r>
            <a:r>
              <a:rPr lang="en-US" sz="1500" dirty="0"/>
              <a:t> </a:t>
            </a:r>
            <a:r>
              <a:rPr lang="en-US" sz="1500" dirty="0" err="1"/>
              <a:t>og</a:t>
            </a:r>
            <a:r>
              <a:rPr lang="en-US" sz="1500" dirty="0"/>
              <a:t> </a:t>
            </a:r>
            <a:r>
              <a:rPr lang="en-US" sz="1500" dirty="0" err="1"/>
              <a:t>fjerning</a:t>
            </a:r>
            <a:r>
              <a:rPr lang="en-US" sz="1500" dirty="0"/>
              <a:t>, </a:t>
            </a:r>
            <a:r>
              <a:rPr lang="en-US" sz="1500" dirty="0" err="1"/>
              <a:t>som</a:t>
            </a:r>
            <a:r>
              <a:rPr lang="en-US" sz="1500" dirty="0"/>
              <a:t> </a:t>
            </a:r>
            <a:r>
              <a:rPr lang="en-US" sz="1500" dirty="0" err="1"/>
              <a:t>gjør</a:t>
            </a:r>
            <a:r>
              <a:rPr lang="en-US" sz="1500" dirty="0"/>
              <a:t> </a:t>
            </a:r>
            <a:r>
              <a:rPr lang="en-US" sz="1500" dirty="0" err="1"/>
              <a:t>administrasjonen</a:t>
            </a:r>
            <a:r>
              <a:rPr lang="en-US" sz="1500" dirty="0"/>
              <a:t> </a:t>
            </a:r>
            <a:r>
              <a:rPr lang="en-US" sz="1500" dirty="0" err="1"/>
              <a:t>enkel</a:t>
            </a:r>
            <a:r>
              <a:rPr lang="en-US" sz="1500" dirty="0"/>
              <a:t>.</a:t>
            </a:r>
          </a:p>
        </p:txBody>
      </p:sp>
      <p:sp>
        <p:nvSpPr>
          <p:cNvPr id="20" name="Text Placeholder 19">
            <a:extLst>
              <a:ext uri="{FF2B5EF4-FFF2-40B4-BE49-F238E27FC236}">
                <a16:creationId xmlns:a16="http://schemas.microsoft.com/office/drawing/2014/main" id="{77079A3D-6F12-1C02-B417-AE815CFABFDF}"/>
              </a:ext>
            </a:extLst>
          </p:cNvPr>
          <p:cNvSpPr>
            <a:spLocks noGrp="1"/>
          </p:cNvSpPr>
          <p:nvPr>
            <p:ph type="body" idx="14"/>
            <p:custDataLst>
              <p:tags r:id="rId5"/>
            </p:custDataLst>
          </p:nvPr>
        </p:nvSpPr>
        <p:spPr>
          <a:xfrm>
            <a:off x="609600" y="2065350"/>
            <a:ext cx="2642616" cy="579523"/>
          </a:xfrm>
        </p:spPr>
        <p:txBody>
          <a:bodyPr>
            <a:normAutofit/>
          </a:bodyPr>
          <a:lstStyle/>
          <a:p>
            <a:r>
              <a:rPr lang="en-US" sz="1600" b="0">
                <a:solidFill>
                  <a:schemeClr val="tx2"/>
                </a:solidFill>
              </a:rPr>
              <a:t>Hva er Docker-containere?</a:t>
            </a:r>
          </a:p>
        </p:txBody>
      </p:sp>
      <p:sp>
        <p:nvSpPr>
          <p:cNvPr id="18" name="Text Placeholder 17">
            <a:extLst>
              <a:ext uri="{FF2B5EF4-FFF2-40B4-BE49-F238E27FC236}">
                <a16:creationId xmlns:a16="http://schemas.microsoft.com/office/drawing/2014/main" id="{444BD0B7-77D1-C502-C24F-E0457FD904DB}"/>
              </a:ext>
            </a:extLst>
          </p:cNvPr>
          <p:cNvSpPr>
            <a:spLocks noGrp="1"/>
          </p:cNvSpPr>
          <p:nvPr>
            <p:ph type="body" idx="15"/>
            <p:custDataLst>
              <p:tags r:id="rId6"/>
            </p:custDataLst>
          </p:nvPr>
        </p:nvSpPr>
        <p:spPr>
          <a:xfrm>
            <a:off x="3386328" y="2065350"/>
            <a:ext cx="2642616" cy="579523"/>
          </a:xfrm>
        </p:spPr>
        <p:txBody>
          <a:bodyPr>
            <a:normAutofit/>
          </a:bodyPr>
          <a:lstStyle/>
          <a:p>
            <a:r>
              <a:rPr lang="en-US" sz="1600" b="0" dirty="0" err="1">
                <a:solidFill>
                  <a:schemeClr val="tx2"/>
                </a:solidFill>
              </a:rPr>
              <a:t>Livssyklus</a:t>
            </a:r>
            <a:endParaRPr lang="en-US" sz="1600" b="0" dirty="0">
              <a:solidFill>
                <a:schemeClr val="tx2"/>
              </a:solidFill>
            </a:endParaRPr>
          </a:p>
        </p:txBody>
      </p:sp>
      <p:sp>
        <p:nvSpPr>
          <p:cNvPr id="12" name="Content Placeholder 11">
            <a:extLst>
              <a:ext uri="{FF2B5EF4-FFF2-40B4-BE49-F238E27FC236}">
                <a16:creationId xmlns:a16="http://schemas.microsoft.com/office/drawing/2014/main" id="{888CA6F2-A08C-9780-2FF1-33D610FBC6F0}"/>
              </a:ext>
            </a:extLst>
          </p:cNvPr>
          <p:cNvSpPr>
            <a:spLocks noGrp="1"/>
          </p:cNvSpPr>
          <p:nvPr>
            <p:ph sz="half" idx="16"/>
            <p:custDataLst>
              <p:tags r:id="rId7"/>
            </p:custDataLst>
          </p:nvPr>
        </p:nvSpPr>
        <p:spPr>
          <a:xfrm>
            <a:off x="6163056" y="2755392"/>
            <a:ext cx="2642616" cy="3314104"/>
          </a:xfrm>
          <a:noFill/>
          <a:ln w="28575">
            <a:noFill/>
          </a:ln>
        </p:spPr>
        <p:txBody>
          <a:bodyPr vert="horz" lIns="91440" tIns="45720" rIns="91440" bIns="45720" rtlCol="0">
            <a:normAutofit/>
          </a:bodyPr>
          <a:lstStyle/>
          <a:p>
            <a:pPr marL="11113" indent="0">
              <a:lnSpc>
                <a:spcPct val="130000"/>
              </a:lnSpc>
              <a:buNone/>
            </a:pPr>
            <a:r>
              <a:rPr lang="en-US" sz="1500"/>
              <a:t>For å håndtere containere bruker vi kommandoer som `docker run` for å starte en container, `docker ps` for å liste kjørende containere, `docker stop` for å stoppe en, og `docker rm` for å fjerne en.</a:t>
            </a:r>
          </a:p>
        </p:txBody>
      </p:sp>
      <p:sp>
        <p:nvSpPr>
          <p:cNvPr id="2" name="Content Placeholder 1">
            <a:extLst>
              <a:ext uri="{FF2B5EF4-FFF2-40B4-BE49-F238E27FC236}">
                <a16:creationId xmlns:a16="http://schemas.microsoft.com/office/drawing/2014/main" id="{FA09CE1A-2A47-A70B-EED8-BEE35BA640D7}"/>
              </a:ext>
            </a:extLst>
          </p:cNvPr>
          <p:cNvSpPr>
            <a:spLocks noGrp="1"/>
          </p:cNvSpPr>
          <p:nvPr>
            <p:ph sz="half" idx="17"/>
            <p:custDataLst>
              <p:tags r:id="rId8"/>
            </p:custDataLst>
          </p:nvPr>
        </p:nvSpPr>
        <p:spPr>
          <a:xfrm>
            <a:off x="8939784" y="2757495"/>
            <a:ext cx="2642616" cy="3314104"/>
          </a:xfrm>
          <a:noFill/>
          <a:ln w="28575">
            <a:noFill/>
          </a:ln>
        </p:spPr>
        <p:txBody>
          <a:bodyPr vert="horz" lIns="91440" tIns="45720" rIns="91440" bIns="45720" rtlCol="0">
            <a:normAutofit/>
          </a:bodyPr>
          <a:lstStyle/>
          <a:p>
            <a:pPr marL="11113" indent="0">
              <a:lnSpc>
                <a:spcPct val="130000"/>
              </a:lnSpc>
              <a:buNone/>
            </a:pPr>
            <a:r>
              <a:rPr lang="en-US" sz="1500"/>
              <a:t>Docker-containere gjør det enkelt å utvikle, teste og distribuere applikasjoner med minimal overhead og strømlinjeformet prosess.</a:t>
            </a:r>
          </a:p>
        </p:txBody>
      </p:sp>
      <p:sp>
        <p:nvSpPr>
          <p:cNvPr id="16" name="Text Placeholder 15">
            <a:extLst>
              <a:ext uri="{FF2B5EF4-FFF2-40B4-BE49-F238E27FC236}">
                <a16:creationId xmlns:a16="http://schemas.microsoft.com/office/drawing/2014/main" id="{52A21A83-D876-9C72-4780-3581E1B5B658}"/>
              </a:ext>
            </a:extLst>
          </p:cNvPr>
          <p:cNvSpPr>
            <a:spLocks noGrp="1"/>
          </p:cNvSpPr>
          <p:nvPr>
            <p:ph type="body" idx="18"/>
            <p:custDataLst>
              <p:tags r:id="rId9"/>
            </p:custDataLst>
          </p:nvPr>
        </p:nvSpPr>
        <p:spPr>
          <a:xfrm>
            <a:off x="6163056" y="2065350"/>
            <a:ext cx="2642616" cy="579523"/>
          </a:xfrm>
        </p:spPr>
        <p:txBody>
          <a:bodyPr>
            <a:normAutofit/>
          </a:bodyPr>
          <a:lstStyle/>
          <a:p>
            <a:r>
              <a:rPr lang="en-US" sz="1600" b="0">
                <a:solidFill>
                  <a:schemeClr val="tx2"/>
                </a:solidFill>
              </a:rPr>
              <a:t>Viktige kommandoer</a:t>
            </a:r>
          </a:p>
        </p:txBody>
      </p:sp>
      <p:sp>
        <p:nvSpPr>
          <p:cNvPr id="3" name="Text Placeholder 2">
            <a:extLst>
              <a:ext uri="{FF2B5EF4-FFF2-40B4-BE49-F238E27FC236}">
                <a16:creationId xmlns:a16="http://schemas.microsoft.com/office/drawing/2014/main" id="{A5937656-5C73-A34E-167E-7111B21B8E7D}"/>
              </a:ext>
            </a:extLst>
          </p:cNvPr>
          <p:cNvSpPr>
            <a:spLocks noGrp="1"/>
          </p:cNvSpPr>
          <p:nvPr>
            <p:ph type="body" idx="19"/>
            <p:custDataLst>
              <p:tags r:id="rId10"/>
            </p:custDataLst>
          </p:nvPr>
        </p:nvSpPr>
        <p:spPr>
          <a:xfrm>
            <a:off x="8939784" y="2065350"/>
            <a:ext cx="2642616" cy="579523"/>
          </a:xfrm>
        </p:spPr>
        <p:txBody>
          <a:bodyPr vert="horz" lIns="91440" tIns="45720" rIns="91440" bIns="45720" rtlCol="0" anchor="b">
            <a:normAutofit/>
          </a:bodyPr>
          <a:lstStyle/>
          <a:p>
            <a:r>
              <a:rPr lang="en-US" sz="1600" b="0">
                <a:solidFill>
                  <a:schemeClr val="tx2"/>
                </a:solidFill>
              </a:rPr>
              <a:t>Praktisk bruk</a:t>
            </a:r>
          </a:p>
        </p:txBody>
      </p:sp>
      <p:sp>
        <p:nvSpPr>
          <p:cNvPr id="4" name="Rectangle 3">
            <a:extLst>
              <a:ext uri="{FF2B5EF4-FFF2-40B4-BE49-F238E27FC236}">
                <a16:creationId xmlns:a16="http://schemas.microsoft.com/office/drawing/2014/main" id="{026105DA-BC4F-574C-7672-E7ACCA20B214}"/>
              </a:ext>
            </a:extLst>
          </p:cNvPr>
          <p:cNvSpPr/>
          <p:nvPr>
            <p:custDataLst>
              <p:tags r:id="rId11"/>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B0503020102020204"/>
              <a:ea typeface="+mn-ea"/>
              <a:cs typeface="+mn-cs"/>
            </a:endParaRPr>
          </a:p>
        </p:txBody>
      </p:sp>
      <p:sp>
        <p:nvSpPr>
          <p:cNvPr id="5" name="TextBox 4">
            <a:extLst>
              <a:ext uri="{FF2B5EF4-FFF2-40B4-BE49-F238E27FC236}">
                <a16:creationId xmlns:a16="http://schemas.microsoft.com/office/drawing/2014/main" id="{BD2C6115-2740-E057-4A4D-3049D51C8D82}"/>
              </a:ext>
            </a:extLst>
          </p:cNvPr>
          <p:cNvSpPr txBox="1"/>
          <p:nvPr/>
        </p:nvSpPr>
        <p:spPr>
          <a:xfrm>
            <a:off x="609600" y="1696018"/>
            <a:ext cx="734291" cy="369332"/>
          </a:xfrm>
          <a:prstGeom prst="rect">
            <a:avLst/>
          </a:prstGeom>
          <a:noFill/>
        </p:spPr>
        <p:txBody>
          <a:bodyPr wrap="square" rtlCol="0">
            <a:spAutoFit/>
          </a:bodyPr>
          <a:lstStyle/>
          <a:p>
            <a:r>
              <a:rPr lang="en-US" b="1">
                <a:solidFill>
                  <a:schemeClr val="accent2"/>
                </a:solidFill>
              </a:rPr>
              <a:t>01</a:t>
            </a:r>
          </a:p>
        </p:txBody>
      </p:sp>
      <p:sp>
        <p:nvSpPr>
          <p:cNvPr id="6" name="TextBox 5">
            <a:extLst>
              <a:ext uri="{FF2B5EF4-FFF2-40B4-BE49-F238E27FC236}">
                <a16:creationId xmlns:a16="http://schemas.microsoft.com/office/drawing/2014/main" id="{01B287FA-5605-FDA4-E637-3EEEFB3B976F}"/>
              </a:ext>
            </a:extLst>
          </p:cNvPr>
          <p:cNvSpPr txBox="1"/>
          <p:nvPr/>
        </p:nvSpPr>
        <p:spPr>
          <a:xfrm>
            <a:off x="3380510" y="1696018"/>
            <a:ext cx="734291" cy="369332"/>
          </a:xfrm>
          <a:prstGeom prst="rect">
            <a:avLst/>
          </a:prstGeom>
          <a:noFill/>
        </p:spPr>
        <p:txBody>
          <a:bodyPr wrap="square" rtlCol="0">
            <a:spAutoFit/>
          </a:bodyPr>
          <a:lstStyle/>
          <a:p>
            <a:r>
              <a:rPr lang="en-US" b="1">
                <a:solidFill>
                  <a:schemeClr val="accent2"/>
                </a:solidFill>
              </a:rPr>
              <a:t>02</a:t>
            </a:r>
          </a:p>
        </p:txBody>
      </p:sp>
      <p:sp>
        <p:nvSpPr>
          <p:cNvPr id="7" name="TextBox 6">
            <a:extLst>
              <a:ext uri="{FF2B5EF4-FFF2-40B4-BE49-F238E27FC236}">
                <a16:creationId xmlns:a16="http://schemas.microsoft.com/office/drawing/2014/main" id="{B273EA27-FB5F-8708-D1DC-4FFB2F6C3C43}"/>
              </a:ext>
            </a:extLst>
          </p:cNvPr>
          <p:cNvSpPr txBox="1"/>
          <p:nvPr/>
        </p:nvSpPr>
        <p:spPr>
          <a:xfrm>
            <a:off x="6163056" y="1696018"/>
            <a:ext cx="734291" cy="369332"/>
          </a:xfrm>
          <a:prstGeom prst="rect">
            <a:avLst/>
          </a:prstGeom>
          <a:noFill/>
        </p:spPr>
        <p:txBody>
          <a:bodyPr wrap="square" rtlCol="0">
            <a:spAutoFit/>
          </a:bodyPr>
          <a:lstStyle/>
          <a:p>
            <a:r>
              <a:rPr lang="en-US" b="1">
                <a:solidFill>
                  <a:schemeClr val="accent2"/>
                </a:solidFill>
              </a:rPr>
              <a:t>03</a:t>
            </a:r>
          </a:p>
        </p:txBody>
      </p:sp>
      <p:sp>
        <p:nvSpPr>
          <p:cNvPr id="8" name="TextBox 7">
            <a:extLst>
              <a:ext uri="{FF2B5EF4-FFF2-40B4-BE49-F238E27FC236}">
                <a16:creationId xmlns:a16="http://schemas.microsoft.com/office/drawing/2014/main" id="{6C491C0B-DC66-CF9B-8C38-23ADE2230B1E}"/>
              </a:ext>
            </a:extLst>
          </p:cNvPr>
          <p:cNvSpPr txBox="1"/>
          <p:nvPr/>
        </p:nvSpPr>
        <p:spPr>
          <a:xfrm>
            <a:off x="8939784" y="1696018"/>
            <a:ext cx="734291" cy="369332"/>
          </a:xfrm>
          <a:prstGeom prst="rect">
            <a:avLst/>
          </a:prstGeom>
          <a:noFill/>
        </p:spPr>
        <p:txBody>
          <a:bodyPr wrap="square" rtlCol="0">
            <a:spAutoFit/>
          </a:bodyPr>
          <a:lstStyle/>
          <a:p>
            <a:r>
              <a:rPr lang="en-US" b="1">
                <a:solidFill>
                  <a:schemeClr val="accent2"/>
                </a:solidFill>
              </a:rPr>
              <a:t>04</a:t>
            </a:r>
          </a:p>
        </p:txBody>
      </p:sp>
    </p:spTree>
    <p:extLst>
      <p:ext uri="{BB962C8B-B14F-4D97-AF65-F5344CB8AC3E}">
        <p14:creationId xmlns:p14="http://schemas.microsoft.com/office/powerpoint/2010/main" val="804312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3059F4-446A-2040-3BB9-C4228425813D}"/>
              </a:ext>
            </a:extLst>
          </p:cNvPr>
          <p:cNvSpPr txBox="1"/>
          <p:nvPr>
            <p:custDataLst>
              <p:tags r:id="rId1"/>
            </p:custDataLst>
          </p:nvPr>
        </p:nvSpPr>
        <p:spPr>
          <a:xfrm>
            <a:off x="609600" y="460338"/>
            <a:ext cx="5486400" cy="414150"/>
          </a:xfrm>
          <a:prstGeom prst="rect">
            <a:avLst/>
          </a:prstGeom>
          <a:noFill/>
        </p:spPr>
        <p:txBody>
          <a:bodyPr wrap="square">
            <a:spAutoFit/>
          </a:bodyPr>
          <a:lstStyle/>
          <a:p>
            <a:r>
              <a:rPr lang="en-US" sz="1400">
                <a:solidFill>
                  <a:schemeClr val="tx2"/>
                </a:solidFill>
              </a:rPr>
              <a:t>Nettverk</a:t>
            </a:r>
          </a:p>
        </p:txBody>
      </p:sp>
      <p:sp>
        <p:nvSpPr>
          <p:cNvPr id="13" name="Title 12">
            <a:extLst>
              <a:ext uri="{FF2B5EF4-FFF2-40B4-BE49-F238E27FC236}">
                <a16:creationId xmlns:a16="http://schemas.microsoft.com/office/drawing/2014/main" id="{869BE325-933C-3458-A19B-53CD410CACCF}"/>
              </a:ext>
            </a:extLst>
          </p:cNvPr>
          <p:cNvSpPr>
            <a:spLocks noGrp="1"/>
          </p:cNvSpPr>
          <p:nvPr>
            <p:ph type="title"/>
            <p:custDataLst>
              <p:tags r:id="rId2"/>
            </p:custDataLst>
          </p:nvPr>
        </p:nvSpPr>
        <p:spPr>
          <a:xfrm>
            <a:off x="609600" y="700741"/>
            <a:ext cx="10972800" cy="792480"/>
          </a:xfrm>
        </p:spPr>
        <p:txBody>
          <a:bodyPr/>
          <a:lstStyle/>
          <a:p>
            <a:r>
              <a:rPr lang="en-US"/>
              <a:t>Docker-nettverk</a:t>
            </a:r>
          </a:p>
        </p:txBody>
      </p:sp>
      <p:sp>
        <p:nvSpPr>
          <p:cNvPr id="14" name="Content Placeholder 13">
            <a:extLst>
              <a:ext uri="{FF2B5EF4-FFF2-40B4-BE49-F238E27FC236}">
                <a16:creationId xmlns:a16="http://schemas.microsoft.com/office/drawing/2014/main" id="{AD45B313-6EE4-03CA-D638-C3B8F95A2D14}"/>
              </a:ext>
            </a:extLst>
          </p:cNvPr>
          <p:cNvSpPr>
            <a:spLocks noGrp="1"/>
          </p:cNvSpPr>
          <p:nvPr>
            <p:ph sz="half" idx="14"/>
            <p:custDataLst>
              <p:tags r:id="rId3"/>
            </p:custDataLst>
          </p:nvPr>
        </p:nvSpPr>
        <p:spPr>
          <a:xfrm>
            <a:off x="4305301" y="1766388"/>
            <a:ext cx="7277099" cy="1371600"/>
          </a:xfrm>
        </p:spPr>
        <p:txBody>
          <a:bodyPr anchor="t">
            <a:normAutofit/>
          </a:bodyPr>
          <a:lstStyle/>
          <a:p>
            <a:pPr>
              <a:lnSpc>
                <a:spcPct val="120000"/>
              </a:lnSpc>
            </a:pPr>
            <a:r>
              <a:rPr lang="en-US" dirty="0"/>
              <a:t>Docker støtter flere typer nettverk: bridge, host, none, og overlay. Hver type har sine spesifikke bruksområder og egenskaper.</a:t>
            </a:r>
          </a:p>
        </p:txBody>
      </p:sp>
      <p:sp>
        <p:nvSpPr>
          <p:cNvPr id="15" name="Content Placeholder 14">
            <a:extLst>
              <a:ext uri="{FF2B5EF4-FFF2-40B4-BE49-F238E27FC236}">
                <a16:creationId xmlns:a16="http://schemas.microsoft.com/office/drawing/2014/main" id="{05929C91-B36F-6FCF-5848-317A0DB9D616}"/>
              </a:ext>
            </a:extLst>
          </p:cNvPr>
          <p:cNvSpPr>
            <a:spLocks noGrp="1"/>
          </p:cNvSpPr>
          <p:nvPr>
            <p:ph sz="half" idx="15"/>
            <p:custDataLst>
              <p:tags r:id="rId4"/>
            </p:custDataLst>
          </p:nvPr>
        </p:nvSpPr>
        <p:spPr>
          <a:xfrm>
            <a:off x="4305301" y="3293118"/>
            <a:ext cx="7277099" cy="1371600"/>
          </a:xfrm>
        </p:spPr>
        <p:txBody>
          <a:bodyPr anchor="t">
            <a:normAutofit/>
          </a:bodyPr>
          <a:lstStyle/>
          <a:p>
            <a:pPr>
              <a:lnSpc>
                <a:spcPct val="120000"/>
              </a:lnSpc>
            </a:pPr>
            <a:r>
              <a:rPr lang="en-US" b="1" dirty="0"/>
              <a:t>docker network create</a:t>
            </a:r>
            <a:r>
              <a:rPr lang="en-US" dirty="0"/>
              <a:t>: </a:t>
            </a:r>
            <a:r>
              <a:rPr lang="en-US" dirty="0" err="1"/>
              <a:t>opprette</a:t>
            </a:r>
            <a:r>
              <a:rPr lang="en-US" dirty="0"/>
              <a:t> et </a:t>
            </a:r>
            <a:r>
              <a:rPr lang="en-US" dirty="0" err="1"/>
              <a:t>nytt</a:t>
            </a:r>
            <a:r>
              <a:rPr lang="en-US" dirty="0"/>
              <a:t> </a:t>
            </a:r>
            <a:r>
              <a:rPr lang="en-US" dirty="0" err="1"/>
              <a:t>nettverk</a:t>
            </a:r>
            <a:endParaRPr lang="en-US" dirty="0"/>
          </a:p>
          <a:p>
            <a:pPr>
              <a:lnSpc>
                <a:spcPct val="120000"/>
              </a:lnSpc>
            </a:pPr>
            <a:r>
              <a:rPr lang="en-US" b="1" dirty="0"/>
              <a:t>docker network ls</a:t>
            </a:r>
            <a:r>
              <a:rPr lang="en-US" dirty="0"/>
              <a:t>: </a:t>
            </a:r>
            <a:r>
              <a:rPr lang="en-US" dirty="0" err="1"/>
              <a:t>liste</a:t>
            </a:r>
            <a:r>
              <a:rPr lang="en-US" dirty="0"/>
              <a:t> </a:t>
            </a:r>
            <a:r>
              <a:rPr lang="en-US" dirty="0" err="1"/>
              <a:t>eksisterende</a:t>
            </a:r>
            <a:r>
              <a:rPr lang="en-US" dirty="0"/>
              <a:t> </a:t>
            </a:r>
            <a:r>
              <a:rPr lang="en-US" dirty="0" err="1"/>
              <a:t>nettverk</a:t>
            </a:r>
            <a:endParaRPr lang="en-US" dirty="0"/>
          </a:p>
          <a:p>
            <a:pPr>
              <a:lnSpc>
                <a:spcPct val="120000"/>
              </a:lnSpc>
            </a:pPr>
            <a:r>
              <a:rPr lang="en-US" b="1" dirty="0"/>
              <a:t>docker network connect</a:t>
            </a:r>
            <a:r>
              <a:rPr lang="en-US" dirty="0"/>
              <a:t>: </a:t>
            </a:r>
            <a:r>
              <a:rPr lang="en-US" dirty="0" err="1"/>
              <a:t>koble</a:t>
            </a:r>
            <a:r>
              <a:rPr lang="en-US" dirty="0"/>
              <a:t> </a:t>
            </a:r>
            <a:r>
              <a:rPr lang="en-US" dirty="0" err="1"/>
              <a:t>containere</a:t>
            </a:r>
            <a:r>
              <a:rPr lang="en-US" dirty="0"/>
              <a:t> </a:t>
            </a:r>
            <a:r>
              <a:rPr lang="en-US" dirty="0" err="1"/>
              <a:t>til</a:t>
            </a:r>
            <a:r>
              <a:rPr lang="en-US" dirty="0"/>
              <a:t> </a:t>
            </a:r>
            <a:r>
              <a:rPr lang="en-US" dirty="0" err="1"/>
              <a:t>nettverk</a:t>
            </a:r>
            <a:endParaRPr lang="en-US" b="1" dirty="0"/>
          </a:p>
        </p:txBody>
      </p:sp>
      <p:sp>
        <p:nvSpPr>
          <p:cNvPr id="16" name="Content Placeholder 15">
            <a:extLst>
              <a:ext uri="{FF2B5EF4-FFF2-40B4-BE49-F238E27FC236}">
                <a16:creationId xmlns:a16="http://schemas.microsoft.com/office/drawing/2014/main" id="{AD6F1865-5DAE-BFBA-2FF2-DA142B0B6BE5}"/>
              </a:ext>
            </a:extLst>
          </p:cNvPr>
          <p:cNvSpPr>
            <a:spLocks noGrp="1"/>
          </p:cNvSpPr>
          <p:nvPr>
            <p:ph sz="half" idx="16"/>
            <p:custDataLst>
              <p:tags r:id="rId5"/>
            </p:custDataLst>
          </p:nvPr>
        </p:nvSpPr>
        <p:spPr>
          <a:xfrm>
            <a:off x="4305301" y="4786384"/>
            <a:ext cx="7277099" cy="1371600"/>
          </a:xfrm>
        </p:spPr>
        <p:txBody>
          <a:bodyPr anchor="t">
            <a:normAutofit/>
          </a:bodyPr>
          <a:lstStyle/>
          <a:p>
            <a:pPr>
              <a:lnSpc>
                <a:spcPct val="120000"/>
              </a:lnSpc>
            </a:pPr>
            <a:r>
              <a:rPr lang="en-US" dirty="0"/>
              <a:t>Bridge-</a:t>
            </a:r>
            <a:r>
              <a:rPr lang="en-US" dirty="0" err="1"/>
              <a:t>nettverk</a:t>
            </a:r>
            <a:r>
              <a:rPr lang="en-US" dirty="0"/>
              <a:t> </a:t>
            </a:r>
            <a:r>
              <a:rPr lang="en-US" dirty="0" err="1"/>
              <a:t>brukes</a:t>
            </a:r>
            <a:r>
              <a:rPr lang="en-US" dirty="0"/>
              <a:t> for </a:t>
            </a:r>
            <a:r>
              <a:rPr lang="en-US" dirty="0" err="1"/>
              <a:t>isolerte</a:t>
            </a:r>
            <a:r>
              <a:rPr lang="en-US" dirty="0"/>
              <a:t> </a:t>
            </a:r>
            <a:r>
              <a:rPr lang="en-US" dirty="0" err="1"/>
              <a:t>containere</a:t>
            </a:r>
            <a:r>
              <a:rPr lang="en-US" dirty="0"/>
              <a:t>, host-</a:t>
            </a:r>
            <a:r>
              <a:rPr lang="en-US" dirty="0" err="1"/>
              <a:t>nettverk</a:t>
            </a:r>
            <a:r>
              <a:rPr lang="en-US" dirty="0"/>
              <a:t> for </a:t>
            </a:r>
            <a:r>
              <a:rPr lang="en-US" dirty="0" err="1"/>
              <a:t>høy</a:t>
            </a:r>
            <a:r>
              <a:rPr lang="en-US" dirty="0"/>
              <a:t> </a:t>
            </a:r>
            <a:r>
              <a:rPr lang="en-US" dirty="0" err="1"/>
              <a:t>ytelse</a:t>
            </a:r>
            <a:r>
              <a:rPr lang="en-US" dirty="0"/>
              <a:t>, none for </a:t>
            </a:r>
            <a:r>
              <a:rPr lang="en-US" dirty="0" err="1"/>
              <a:t>ingen</a:t>
            </a:r>
            <a:r>
              <a:rPr lang="en-US" dirty="0"/>
              <a:t> </a:t>
            </a:r>
            <a:r>
              <a:rPr lang="en-US" dirty="0" err="1"/>
              <a:t>nettverk</a:t>
            </a:r>
            <a:r>
              <a:rPr lang="en-US" dirty="0"/>
              <a:t>, </a:t>
            </a:r>
            <a:r>
              <a:rPr lang="en-US" dirty="0" err="1"/>
              <a:t>og</a:t>
            </a:r>
            <a:r>
              <a:rPr lang="en-US" dirty="0"/>
              <a:t> overlay for </a:t>
            </a:r>
            <a:r>
              <a:rPr lang="en-US" dirty="0" err="1"/>
              <a:t>distribuerte</a:t>
            </a:r>
            <a:r>
              <a:rPr lang="en-US" dirty="0"/>
              <a:t> </a:t>
            </a:r>
            <a:r>
              <a:rPr lang="en-US" dirty="0" err="1"/>
              <a:t>applikasjoner</a:t>
            </a:r>
            <a:r>
              <a:rPr lang="en-US" dirty="0"/>
              <a:t>.</a:t>
            </a:r>
          </a:p>
        </p:txBody>
      </p:sp>
      <p:sp>
        <p:nvSpPr>
          <p:cNvPr id="17" name="Text Placeholder 16">
            <a:extLst>
              <a:ext uri="{FF2B5EF4-FFF2-40B4-BE49-F238E27FC236}">
                <a16:creationId xmlns:a16="http://schemas.microsoft.com/office/drawing/2014/main" id="{69A1CEA3-2CF3-4D24-B4BF-B1E2F636D15A}"/>
              </a:ext>
            </a:extLst>
          </p:cNvPr>
          <p:cNvSpPr>
            <a:spLocks noGrp="1"/>
          </p:cNvSpPr>
          <p:nvPr>
            <p:ph type="body" idx="17"/>
            <p:custDataLst>
              <p:tags r:id="rId6"/>
            </p:custDataLst>
          </p:nvPr>
        </p:nvSpPr>
        <p:spPr>
          <a:xfrm>
            <a:off x="1263316" y="1766388"/>
            <a:ext cx="2851484" cy="1371600"/>
          </a:xfrm>
        </p:spPr>
        <p:txBody>
          <a:bodyPr anchor="t">
            <a:normAutofit/>
          </a:bodyPr>
          <a:lstStyle/>
          <a:p>
            <a:r>
              <a:rPr lang="en-US" sz="1600" b="0">
                <a:solidFill>
                  <a:schemeClr val="accent1"/>
                </a:solidFill>
                <a:latin typeface="+mj-lt"/>
              </a:rPr>
              <a:t>Typer nettverk</a:t>
            </a:r>
          </a:p>
        </p:txBody>
      </p:sp>
      <p:sp>
        <p:nvSpPr>
          <p:cNvPr id="18" name="Text Placeholder 17">
            <a:extLst>
              <a:ext uri="{FF2B5EF4-FFF2-40B4-BE49-F238E27FC236}">
                <a16:creationId xmlns:a16="http://schemas.microsoft.com/office/drawing/2014/main" id="{83280D2F-42F4-D89C-6C98-5D8143BE9670}"/>
              </a:ext>
            </a:extLst>
          </p:cNvPr>
          <p:cNvSpPr>
            <a:spLocks noGrp="1"/>
          </p:cNvSpPr>
          <p:nvPr>
            <p:ph type="body" idx="18"/>
            <p:custDataLst>
              <p:tags r:id="rId7"/>
            </p:custDataLst>
          </p:nvPr>
        </p:nvSpPr>
        <p:spPr>
          <a:xfrm>
            <a:off x="1263316" y="3291304"/>
            <a:ext cx="2851484" cy="1371600"/>
          </a:xfrm>
        </p:spPr>
        <p:txBody>
          <a:bodyPr anchor="t">
            <a:normAutofit/>
          </a:bodyPr>
          <a:lstStyle/>
          <a:p>
            <a:r>
              <a:rPr lang="en-US" sz="1600" b="0">
                <a:solidFill>
                  <a:schemeClr val="accent1"/>
                </a:solidFill>
                <a:latin typeface="+mj-lt"/>
              </a:rPr>
              <a:t>Kommandoer for nettverk</a:t>
            </a:r>
          </a:p>
        </p:txBody>
      </p:sp>
      <p:sp>
        <p:nvSpPr>
          <p:cNvPr id="19" name="Text Placeholder 18">
            <a:extLst>
              <a:ext uri="{FF2B5EF4-FFF2-40B4-BE49-F238E27FC236}">
                <a16:creationId xmlns:a16="http://schemas.microsoft.com/office/drawing/2014/main" id="{4C7D026A-729A-0BDC-C780-6B555ADADDD2}"/>
              </a:ext>
            </a:extLst>
          </p:cNvPr>
          <p:cNvSpPr>
            <a:spLocks noGrp="1"/>
          </p:cNvSpPr>
          <p:nvPr>
            <p:ph type="body" idx="19"/>
            <p:custDataLst>
              <p:tags r:id="rId8"/>
            </p:custDataLst>
          </p:nvPr>
        </p:nvSpPr>
        <p:spPr>
          <a:xfrm>
            <a:off x="1263316" y="4782756"/>
            <a:ext cx="2851484" cy="1371600"/>
          </a:xfrm>
        </p:spPr>
        <p:txBody>
          <a:bodyPr anchor="t">
            <a:normAutofit/>
          </a:bodyPr>
          <a:lstStyle/>
          <a:p>
            <a:r>
              <a:rPr lang="en-US" sz="1600" b="0" dirty="0">
                <a:solidFill>
                  <a:schemeClr val="accent1"/>
                </a:solidFill>
                <a:latin typeface="+mj-lt"/>
              </a:rPr>
              <a:t>Bruksområder</a:t>
            </a:r>
          </a:p>
        </p:txBody>
      </p:sp>
      <p:pic>
        <p:nvPicPr>
          <p:cNvPr id="2" name="Graphic 1">
            <a:extLst>
              <a:ext uri="{FF2B5EF4-FFF2-40B4-BE49-F238E27FC236}">
                <a16:creationId xmlns:a16="http://schemas.microsoft.com/office/drawing/2014/main" id="{4922E487-E26A-73F5-8471-7DEF175D1F05}"/>
              </a:ext>
            </a:extLst>
          </p:cNvPr>
          <p:cNvPicPr>
            <a:picLocks noChangeAspect="1"/>
          </p:cNvPicPr>
          <p:nvPr>
            <p:custDataLst>
              <p:tags r:id="rId9"/>
            </p:custDataLst>
          </p:nvPr>
        </p:nvPicPr>
        <p:blipFill>
          <a:blip r:embed="rId14">
            <a:extLst>
              <a:ext uri="{96DAC541-7B7A-43D3-8B79-37D633B846F1}">
                <asvg:svgBlip xmlns:asvg="http://schemas.microsoft.com/office/drawing/2016/SVG/main" r:embed="rId15"/>
              </a:ext>
            </a:extLst>
          </a:blip>
          <a:stretch>
            <a:fillRect/>
          </a:stretch>
        </p:blipFill>
        <p:spPr>
          <a:xfrm>
            <a:off x="683262" y="1790535"/>
            <a:ext cx="320040" cy="320040"/>
          </a:xfrm>
          <a:prstGeom prst="rect">
            <a:avLst/>
          </a:prstGeom>
        </p:spPr>
      </p:pic>
      <p:pic>
        <p:nvPicPr>
          <p:cNvPr id="3" name="Graphic 2">
            <a:extLst>
              <a:ext uri="{FF2B5EF4-FFF2-40B4-BE49-F238E27FC236}">
                <a16:creationId xmlns:a16="http://schemas.microsoft.com/office/drawing/2014/main" id="{31ADDB32-A2C1-6546-B26F-2DA0202239ED}"/>
              </a:ext>
            </a:extLst>
          </p:cNvPr>
          <p:cNvPicPr>
            <a:picLocks noChangeAspect="1"/>
          </p:cNvPicPr>
          <p:nvPr>
            <p:custDataLst>
              <p:tags r:id="rId10"/>
            </p:custDataLst>
          </p:nvPr>
        </p:nvPicPr>
        <p:blipFill>
          <a:blip r:embed="rId16">
            <a:extLst>
              <a:ext uri="{96DAC541-7B7A-43D3-8B79-37D633B846F1}">
                <asvg:svgBlip xmlns:asvg="http://schemas.microsoft.com/office/drawing/2016/SVG/main" r:embed="rId17"/>
              </a:ext>
            </a:extLst>
          </a:blip>
          <a:stretch>
            <a:fillRect/>
          </a:stretch>
        </p:blipFill>
        <p:spPr>
          <a:xfrm>
            <a:off x="699975" y="3312379"/>
            <a:ext cx="320040" cy="320040"/>
          </a:xfrm>
          <a:prstGeom prst="rect">
            <a:avLst/>
          </a:prstGeom>
        </p:spPr>
      </p:pic>
      <p:pic>
        <p:nvPicPr>
          <p:cNvPr id="4" name="Graphic 3">
            <a:extLst>
              <a:ext uri="{FF2B5EF4-FFF2-40B4-BE49-F238E27FC236}">
                <a16:creationId xmlns:a16="http://schemas.microsoft.com/office/drawing/2014/main" id="{5D1B014C-18F5-5B1F-E024-250F8D17D904}"/>
              </a:ext>
            </a:extLst>
          </p:cNvPr>
          <p:cNvPicPr>
            <a:picLocks noChangeAspect="1"/>
          </p:cNvPicPr>
          <p:nvPr>
            <p:custDataLst>
              <p:tags r:id="rId11"/>
            </p:custDataLst>
          </p:nvPr>
        </p:nvPicPr>
        <p:blipFill>
          <a:blip r:embed="rId18">
            <a:extLst>
              <a:ext uri="{96DAC541-7B7A-43D3-8B79-37D633B846F1}">
                <asvg:svgBlip xmlns:asvg="http://schemas.microsoft.com/office/drawing/2016/SVG/main" r:embed="rId19"/>
              </a:ext>
            </a:extLst>
          </a:blip>
          <a:stretch>
            <a:fillRect/>
          </a:stretch>
        </p:blipFill>
        <p:spPr>
          <a:xfrm>
            <a:off x="683262" y="4834223"/>
            <a:ext cx="320040" cy="320040"/>
          </a:xfrm>
          <a:prstGeom prst="rect">
            <a:avLst/>
          </a:prstGeom>
        </p:spPr>
      </p:pic>
      <p:sp>
        <p:nvSpPr>
          <p:cNvPr id="5" name="Rectangle 4">
            <a:extLst>
              <a:ext uri="{FF2B5EF4-FFF2-40B4-BE49-F238E27FC236}">
                <a16:creationId xmlns:a16="http://schemas.microsoft.com/office/drawing/2014/main" id="{03951343-461E-D4BD-671A-00ABB195CCFE}"/>
              </a:ext>
            </a:extLst>
          </p:cNvPr>
          <p:cNvSpPr/>
          <p:nvPr>
            <p:custDataLst>
              <p:tags r:id="rId12"/>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03002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LUS_TEMPLATE" val="5b4fc65b-b14d-4961-8acc-c4ecdff1154e"/>
</p:tagLst>
</file>

<file path=ppt/tags/tag10.xml><?xml version="1.0" encoding="utf-8"?>
<p:tagLst xmlns:a="http://schemas.openxmlformats.org/drawingml/2006/main" xmlns:r="http://schemas.openxmlformats.org/officeDocument/2006/relationships" xmlns:p="http://schemas.openxmlformats.org/presentationml/2006/main">
  <p:tag name="PLUS_ID" val="detail_0"/>
</p:tagLst>
</file>

<file path=ppt/tags/tag100.xml><?xml version="1.0" encoding="utf-8"?>
<p:tagLst xmlns:a="http://schemas.openxmlformats.org/drawingml/2006/main" xmlns:r="http://schemas.openxmlformats.org/officeDocument/2006/relationships" xmlns:p="http://schemas.openxmlformats.org/presentationml/2006/main">
  <p:tag name="PLUS_ID" val="chapter"/>
</p:tagLst>
</file>

<file path=ppt/tags/tag101.xml><?xml version="1.0" encoding="utf-8"?>
<p:tagLst xmlns:a="http://schemas.openxmlformats.org/drawingml/2006/main" xmlns:r="http://schemas.openxmlformats.org/officeDocument/2006/relationships" xmlns:p="http://schemas.openxmlformats.org/presentationml/2006/main">
  <p:tag name="PLUS_ID" val="chapter"/>
</p:tagLst>
</file>

<file path=ppt/tags/tag102.xml><?xml version="1.0" encoding="utf-8"?>
<p:tagLst xmlns:a="http://schemas.openxmlformats.org/drawingml/2006/main" xmlns:r="http://schemas.openxmlformats.org/officeDocument/2006/relationships" xmlns:p="http://schemas.openxmlformats.org/presentationml/2006/main">
  <p:tag name="PLUS_ID" val="title"/>
</p:tagLst>
</file>

<file path=ppt/tags/tag103.xml><?xml version="1.0" encoding="utf-8"?>
<p:tagLst xmlns:a="http://schemas.openxmlformats.org/drawingml/2006/main" xmlns:r="http://schemas.openxmlformats.org/officeDocument/2006/relationships" xmlns:p="http://schemas.openxmlformats.org/presentationml/2006/main">
  <p:tag name="PLUS_ID" val="detail_0"/>
</p:tagLst>
</file>

<file path=ppt/tags/tag104.xml><?xml version="1.0" encoding="utf-8"?>
<p:tagLst xmlns:a="http://schemas.openxmlformats.org/drawingml/2006/main" xmlns:r="http://schemas.openxmlformats.org/officeDocument/2006/relationships" xmlns:p="http://schemas.openxmlformats.org/presentationml/2006/main">
  <p:tag name="PLUS_ID" val="detail_1"/>
</p:tagLst>
</file>

<file path=ppt/tags/tag105.xml><?xml version="1.0" encoding="utf-8"?>
<p:tagLst xmlns:a="http://schemas.openxmlformats.org/drawingml/2006/main" xmlns:r="http://schemas.openxmlformats.org/officeDocument/2006/relationships" xmlns:p="http://schemas.openxmlformats.org/presentationml/2006/main">
  <p:tag name="PLUS_ID" val="detail_2"/>
</p:tagLst>
</file>

<file path=ppt/tags/tag106.xml><?xml version="1.0" encoding="utf-8"?>
<p:tagLst xmlns:a="http://schemas.openxmlformats.org/drawingml/2006/main" xmlns:r="http://schemas.openxmlformats.org/officeDocument/2006/relationships" xmlns:p="http://schemas.openxmlformats.org/presentationml/2006/main">
  <p:tag name="PLUS_ID" val="header_0"/>
</p:tagLst>
</file>

<file path=ppt/tags/tag107.xml><?xml version="1.0" encoding="utf-8"?>
<p:tagLst xmlns:a="http://schemas.openxmlformats.org/drawingml/2006/main" xmlns:r="http://schemas.openxmlformats.org/officeDocument/2006/relationships" xmlns:p="http://schemas.openxmlformats.org/presentationml/2006/main">
  <p:tag name="PLUS_ID" val="header_1"/>
</p:tagLst>
</file>

<file path=ppt/tags/tag108.xml><?xml version="1.0" encoding="utf-8"?>
<p:tagLst xmlns:a="http://schemas.openxmlformats.org/drawingml/2006/main" xmlns:r="http://schemas.openxmlformats.org/officeDocument/2006/relationships" xmlns:p="http://schemas.openxmlformats.org/presentationml/2006/main">
  <p:tag name="PLUS_ID" val="header_2"/>
</p:tagLst>
</file>

<file path=ppt/tags/tag109.xml><?xml version="1.0" encoding="utf-8"?>
<p:tagLst xmlns:a="http://schemas.openxmlformats.org/drawingml/2006/main" xmlns:r="http://schemas.openxmlformats.org/officeDocument/2006/relationships" xmlns:p="http://schemas.openxmlformats.org/presentationml/2006/main">
  <p:tag name="PLUS_ID" val="detail_3"/>
</p:tagLst>
</file>

<file path=ppt/tags/tag11.xml><?xml version="1.0" encoding="utf-8"?>
<p:tagLst xmlns:a="http://schemas.openxmlformats.org/drawingml/2006/main" xmlns:r="http://schemas.openxmlformats.org/officeDocument/2006/relationships" xmlns:p="http://schemas.openxmlformats.org/presentationml/2006/main">
  <p:tag name="PLUS_ID" val="detail_1"/>
</p:tagLst>
</file>

<file path=ppt/tags/tag110.xml><?xml version="1.0" encoding="utf-8"?>
<p:tagLst xmlns:a="http://schemas.openxmlformats.org/drawingml/2006/main" xmlns:r="http://schemas.openxmlformats.org/officeDocument/2006/relationships" xmlns:p="http://schemas.openxmlformats.org/presentationml/2006/main">
  <p:tag name="PLUS_ID" val="header_3"/>
</p:tagLst>
</file>

<file path=ppt/tags/tag111.xml><?xml version="1.0" encoding="utf-8"?>
<p:tagLst xmlns:a="http://schemas.openxmlformats.org/drawingml/2006/main" xmlns:r="http://schemas.openxmlformats.org/officeDocument/2006/relationships" xmlns:p="http://schemas.openxmlformats.org/presentationml/2006/main">
  <p:tag name="PLUS_ID" val="logo"/>
</p:tagLst>
</file>

<file path=ppt/tags/tag112.xml><?xml version="1.0" encoding="utf-8"?>
<p:tagLst xmlns:a="http://schemas.openxmlformats.org/drawingml/2006/main" xmlns:r="http://schemas.openxmlformats.org/officeDocument/2006/relationships" xmlns:p="http://schemas.openxmlformats.org/presentationml/2006/main">
  <p:tag name="PLUS_THEME" val="background_1"/>
</p:tagLst>
</file>

<file path=ppt/tags/tag113.xml><?xml version="1.0" encoding="utf-8"?>
<p:tagLst xmlns:a="http://schemas.openxmlformats.org/drawingml/2006/main" xmlns:r="http://schemas.openxmlformats.org/officeDocument/2006/relationships" xmlns:p="http://schemas.openxmlformats.org/presentationml/2006/main">
  <p:tag name="PLUS_ID" val="title"/>
</p:tagLst>
</file>

<file path=ppt/tags/tag114.xml><?xml version="1.0" encoding="utf-8"?>
<p:tagLst xmlns:a="http://schemas.openxmlformats.org/drawingml/2006/main" xmlns:r="http://schemas.openxmlformats.org/officeDocument/2006/relationships" xmlns:p="http://schemas.openxmlformats.org/presentationml/2006/main">
  <p:tag name="PLUS_ID" val="detail_0"/>
  <p:tag name="PLUS_THEME" val="background_0"/>
</p:tagLst>
</file>

<file path=ppt/tags/tag115.xml><?xml version="1.0" encoding="utf-8"?>
<p:tagLst xmlns:a="http://schemas.openxmlformats.org/drawingml/2006/main" xmlns:r="http://schemas.openxmlformats.org/officeDocument/2006/relationships" xmlns:p="http://schemas.openxmlformats.org/presentationml/2006/main">
  <p:tag name="PLUS_ID" val="logo"/>
</p:tagLst>
</file>

<file path=ppt/tags/tag116.xml><?xml version="1.0" encoding="utf-8"?>
<p:tagLst xmlns:a="http://schemas.openxmlformats.org/drawingml/2006/main" xmlns:r="http://schemas.openxmlformats.org/officeDocument/2006/relationships" xmlns:p="http://schemas.openxmlformats.org/presentationml/2006/main">
  <p:tag name="PLUS_ID" val="chapter"/>
</p:tagLst>
</file>

<file path=ppt/tags/tag117.xml><?xml version="1.0" encoding="utf-8"?>
<p:tagLst xmlns:a="http://schemas.openxmlformats.org/drawingml/2006/main" xmlns:r="http://schemas.openxmlformats.org/officeDocument/2006/relationships" xmlns:p="http://schemas.openxmlformats.org/presentationml/2006/main">
  <p:tag name="PLUS_ID" val="chapter"/>
</p:tagLst>
</file>

<file path=ppt/tags/tag118.xml><?xml version="1.0" encoding="utf-8"?>
<p:tagLst xmlns:a="http://schemas.openxmlformats.org/drawingml/2006/main" xmlns:r="http://schemas.openxmlformats.org/officeDocument/2006/relationships" xmlns:p="http://schemas.openxmlformats.org/presentationml/2006/main">
  <p:tag name="PLUS_ID" val="title"/>
</p:tagLst>
</file>

<file path=ppt/tags/tag119.xml><?xml version="1.0" encoding="utf-8"?>
<p:tagLst xmlns:a="http://schemas.openxmlformats.org/drawingml/2006/main" xmlns:r="http://schemas.openxmlformats.org/officeDocument/2006/relationships" xmlns:p="http://schemas.openxmlformats.org/presentationml/2006/main">
  <p:tag name="PLUS_ID" val="detail_0"/>
</p:tagLst>
</file>

<file path=ppt/tags/tag12.xml><?xml version="1.0" encoding="utf-8"?>
<p:tagLst xmlns:a="http://schemas.openxmlformats.org/drawingml/2006/main" xmlns:r="http://schemas.openxmlformats.org/officeDocument/2006/relationships" xmlns:p="http://schemas.openxmlformats.org/presentationml/2006/main">
  <p:tag name="PLUS_ID" val="detail_2"/>
</p:tagLst>
</file>

<file path=ppt/tags/tag120.xml><?xml version="1.0" encoding="utf-8"?>
<p:tagLst xmlns:a="http://schemas.openxmlformats.org/drawingml/2006/main" xmlns:r="http://schemas.openxmlformats.org/officeDocument/2006/relationships" xmlns:p="http://schemas.openxmlformats.org/presentationml/2006/main">
  <p:tag name="PLUS_ID" val="detail_1"/>
</p:tagLst>
</file>

<file path=ppt/tags/tag121.xml><?xml version="1.0" encoding="utf-8"?>
<p:tagLst xmlns:a="http://schemas.openxmlformats.org/drawingml/2006/main" xmlns:r="http://schemas.openxmlformats.org/officeDocument/2006/relationships" xmlns:p="http://schemas.openxmlformats.org/presentationml/2006/main">
  <p:tag name="PLUS_ID" val="detail_2"/>
</p:tagLst>
</file>

<file path=ppt/tags/tag122.xml><?xml version="1.0" encoding="utf-8"?>
<p:tagLst xmlns:a="http://schemas.openxmlformats.org/drawingml/2006/main" xmlns:r="http://schemas.openxmlformats.org/officeDocument/2006/relationships" xmlns:p="http://schemas.openxmlformats.org/presentationml/2006/main">
  <p:tag name="PLUS_ID" val="header_0"/>
</p:tagLst>
</file>

<file path=ppt/tags/tag123.xml><?xml version="1.0" encoding="utf-8"?>
<p:tagLst xmlns:a="http://schemas.openxmlformats.org/drawingml/2006/main" xmlns:r="http://schemas.openxmlformats.org/officeDocument/2006/relationships" xmlns:p="http://schemas.openxmlformats.org/presentationml/2006/main">
  <p:tag name="PLUS_ID" val="header_1"/>
</p:tagLst>
</file>

<file path=ppt/tags/tag124.xml><?xml version="1.0" encoding="utf-8"?>
<p:tagLst xmlns:a="http://schemas.openxmlformats.org/drawingml/2006/main" xmlns:r="http://schemas.openxmlformats.org/officeDocument/2006/relationships" xmlns:p="http://schemas.openxmlformats.org/presentationml/2006/main">
  <p:tag name="PLUS_ID" val="header_2"/>
</p:tagLst>
</file>

<file path=ppt/tags/tag125.xml><?xml version="1.0" encoding="utf-8"?>
<p:tagLst xmlns:a="http://schemas.openxmlformats.org/drawingml/2006/main" xmlns:r="http://schemas.openxmlformats.org/officeDocument/2006/relationships" xmlns:p="http://schemas.openxmlformats.org/presentationml/2006/main">
  <p:tag name="PLUS_ID" val="image_0"/>
</p:tagLst>
</file>

<file path=ppt/tags/tag126.xml><?xml version="1.0" encoding="utf-8"?>
<p:tagLst xmlns:a="http://schemas.openxmlformats.org/drawingml/2006/main" xmlns:r="http://schemas.openxmlformats.org/officeDocument/2006/relationships" xmlns:p="http://schemas.openxmlformats.org/presentationml/2006/main">
  <p:tag name="PLUS_ID" val="image_1"/>
</p:tagLst>
</file>

<file path=ppt/tags/tag127.xml><?xml version="1.0" encoding="utf-8"?>
<p:tagLst xmlns:a="http://schemas.openxmlformats.org/drawingml/2006/main" xmlns:r="http://schemas.openxmlformats.org/officeDocument/2006/relationships" xmlns:p="http://schemas.openxmlformats.org/presentationml/2006/main">
  <p:tag name="PLUS_ID" val="image_2"/>
</p:tagLst>
</file>

<file path=ppt/tags/tag128.xml><?xml version="1.0" encoding="utf-8"?>
<p:tagLst xmlns:a="http://schemas.openxmlformats.org/drawingml/2006/main" xmlns:r="http://schemas.openxmlformats.org/officeDocument/2006/relationships" xmlns:p="http://schemas.openxmlformats.org/presentationml/2006/main">
  <p:tag name="PLUS_ID" val="title"/>
</p:tagLst>
</file>

<file path=ppt/tags/tag129.xml><?xml version="1.0" encoding="utf-8"?>
<p:tagLst xmlns:a="http://schemas.openxmlformats.org/drawingml/2006/main" xmlns:r="http://schemas.openxmlformats.org/officeDocument/2006/relationships" xmlns:p="http://schemas.openxmlformats.org/presentationml/2006/main">
  <p:tag name="PLUS_ID" val="header_0"/>
</p:tagLst>
</file>

<file path=ppt/tags/tag13.xml><?xml version="1.0" encoding="utf-8"?>
<p:tagLst xmlns:a="http://schemas.openxmlformats.org/drawingml/2006/main" xmlns:r="http://schemas.openxmlformats.org/officeDocument/2006/relationships" xmlns:p="http://schemas.openxmlformats.org/presentationml/2006/main">
  <p:tag name="PLUS_ID" val="header_0"/>
</p:tagLst>
</file>

<file path=ppt/tags/tag130.xml><?xml version="1.0" encoding="utf-8"?>
<p:tagLst xmlns:a="http://schemas.openxmlformats.org/drawingml/2006/main" xmlns:r="http://schemas.openxmlformats.org/officeDocument/2006/relationships" xmlns:p="http://schemas.openxmlformats.org/presentationml/2006/main">
  <p:tag name="PLUS_ID" val="detail_0"/>
</p:tagLst>
</file>

<file path=ppt/tags/tag131.xml><?xml version="1.0" encoding="utf-8"?>
<p:tagLst xmlns:a="http://schemas.openxmlformats.org/drawingml/2006/main" xmlns:r="http://schemas.openxmlformats.org/officeDocument/2006/relationships" xmlns:p="http://schemas.openxmlformats.org/presentationml/2006/main">
  <p:tag name="PLUS_ID" val="header_1"/>
</p:tagLst>
</file>

<file path=ppt/tags/tag132.xml><?xml version="1.0" encoding="utf-8"?>
<p:tagLst xmlns:a="http://schemas.openxmlformats.org/drawingml/2006/main" xmlns:r="http://schemas.openxmlformats.org/officeDocument/2006/relationships" xmlns:p="http://schemas.openxmlformats.org/presentationml/2006/main">
  <p:tag name="PLUS_ID" val="detail_1"/>
</p:tagLst>
</file>

<file path=ppt/tags/tag133.xml><?xml version="1.0" encoding="utf-8"?>
<p:tagLst xmlns:a="http://schemas.openxmlformats.org/drawingml/2006/main" xmlns:r="http://schemas.openxmlformats.org/officeDocument/2006/relationships" xmlns:p="http://schemas.openxmlformats.org/presentationml/2006/main">
  <p:tag name="PLUS_ID" val="icon_0"/>
</p:tagLst>
</file>

<file path=ppt/tags/tag134.xml><?xml version="1.0" encoding="utf-8"?>
<p:tagLst xmlns:a="http://schemas.openxmlformats.org/drawingml/2006/main" xmlns:r="http://schemas.openxmlformats.org/officeDocument/2006/relationships" xmlns:p="http://schemas.openxmlformats.org/presentationml/2006/main">
  <p:tag name="PLUS_ID" val="icon_1"/>
</p:tagLst>
</file>

<file path=ppt/tags/tag135.xml><?xml version="1.0" encoding="utf-8"?>
<p:tagLst xmlns:a="http://schemas.openxmlformats.org/drawingml/2006/main" xmlns:r="http://schemas.openxmlformats.org/officeDocument/2006/relationships" xmlns:p="http://schemas.openxmlformats.org/presentationml/2006/main">
  <p:tag name="PLUS_ID" val="logo"/>
</p:tagLst>
</file>

<file path=ppt/tags/tag136.xml><?xml version="1.0" encoding="utf-8"?>
<p:tagLst xmlns:a="http://schemas.openxmlformats.org/drawingml/2006/main" xmlns:r="http://schemas.openxmlformats.org/officeDocument/2006/relationships" xmlns:p="http://schemas.openxmlformats.org/presentationml/2006/main">
  <p:tag name="PLUS_ID" val="chapter"/>
</p:tagLst>
</file>

<file path=ppt/tags/tag137.xml><?xml version="1.0" encoding="utf-8"?>
<p:tagLst xmlns:a="http://schemas.openxmlformats.org/drawingml/2006/main" xmlns:r="http://schemas.openxmlformats.org/officeDocument/2006/relationships" xmlns:p="http://schemas.openxmlformats.org/presentationml/2006/main">
  <p:tag name="PLUS_ID" val="chapter"/>
</p:tagLst>
</file>

<file path=ppt/tags/tag138.xml><?xml version="1.0" encoding="utf-8"?>
<p:tagLst xmlns:a="http://schemas.openxmlformats.org/drawingml/2006/main" xmlns:r="http://schemas.openxmlformats.org/officeDocument/2006/relationships" xmlns:p="http://schemas.openxmlformats.org/presentationml/2006/main">
  <p:tag name="PLUS_ID" val="title"/>
</p:tagLst>
</file>

<file path=ppt/tags/tag139.xml><?xml version="1.0" encoding="utf-8"?>
<p:tagLst xmlns:a="http://schemas.openxmlformats.org/drawingml/2006/main" xmlns:r="http://schemas.openxmlformats.org/officeDocument/2006/relationships" xmlns:p="http://schemas.openxmlformats.org/presentationml/2006/main">
  <p:tag name="PLUS_ID" val="header_0"/>
</p:tagLst>
</file>

<file path=ppt/tags/tag14.xml><?xml version="1.0" encoding="utf-8"?>
<p:tagLst xmlns:a="http://schemas.openxmlformats.org/drawingml/2006/main" xmlns:r="http://schemas.openxmlformats.org/officeDocument/2006/relationships" xmlns:p="http://schemas.openxmlformats.org/presentationml/2006/main">
  <p:tag name="PLUS_ID" val="header_1"/>
</p:tagLst>
</file>

<file path=ppt/tags/tag140.xml><?xml version="1.0" encoding="utf-8"?>
<p:tagLst xmlns:a="http://schemas.openxmlformats.org/drawingml/2006/main" xmlns:r="http://schemas.openxmlformats.org/officeDocument/2006/relationships" xmlns:p="http://schemas.openxmlformats.org/presentationml/2006/main">
  <p:tag name="PLUS_ID" val="detail_0"/>
</p:tagLst>
</file>

<file path=ppt/tags/tag141.xml><?xml version="1.0" encoding="utf-8"?>
<p:tagLst xmlns:a="http://schemas.openxmlformats.org/drawingml/2006/main" xmlns:r="http://schemas.openxmlformats.org/officeDocument/2006/relationships" xmlns:p="http://schemas.openxmlformats.org/presentationml/2006/main">
  <p:tag name="PLUS_ID" val="header_1"/>
</p:tagLst>
</file>

<file path=ppt/tags/tag142.xml><?xml version="1.0" encoding="utf-8"?>
<p:tagLst xmlns:a="http://schemas.openxmlformats.org/drawingml/2006/main" xmlns:r="http://schemas.openxmlformats.org/officeDocument/2006/relationships" xmlns:p="http://schemas.openxmlformats.org/presentationml/2006/main">
  <p:tag name="PLUS_ID" val="detail_1"/>
</p:tagLst>
</file>

<file path=ppt/tags/tag143.xml><?xml version="1.0" encoding="utf-8"?>
<p:tagLst xmlns:a="http://schemas.openxmlformats.org/drawingml/2006/main" xmlns:r="http://schemas.openxmlformats.org/officeDocument/2006/relationships" xmlns:p="http://schemas.openxmlformats.org/presentationml/2006/main">
  <p:tag name="PLUS_ID" val="logo"/>
</p:tagLst>
</file>

<file path=ppt/tags/tag144.xml><?xml version="1.0" encoding="utf-8"?>
<p:tagLst xmlns:a="http://schemas.openxmlformats.org/drawingml/2006/main" xmlns:r="http://schemas.openxmlformats.org/officeDocument/2006/relationships" xmlns:p="http://schemas.openxmlformats.org/presentationml/2006/main">
  <p:tag name="PLUS_THEME" val="background_0"/>
</p:tagLst>
</file>

<file path=ppt/tags/tag145.xml><?xml version="1.0" encoding="utf-8"?>
<p:tagLst xmlns:a="http://schemas.openxmlformats.org/drawingml/2006/main" xmlns:r="http://schemas.openxmlformats.org/officeDocument/2006/relationships" xmlns:p="http://schemas.openxmlformats.org/presentationml/2006/main">
  <p:tag name="PLUS_THEME" val="background_1"/>
</p:tagLst>
</file>

<file path=ppt/tags/tag146.xml><?xml version="1.0" encoding="utf-8"?>
<p:tagLst xmlns:a="http://schemas.openxmlformats.org/drawingml/2006/main" xmlns:r="http://schemas.openxmlformats.org/officeDocument/2006/relationships" xmlns:p="http://schemas.openxmlformats.org/presentationml/2006/main">
  <p:tag name="PLUS_ID" val="title"/>
  <p:tag name="PLUS_THEME" val="font_0"/>
</p:tagLst>
</file>

<file path=ppt/tags/tag147.xml><?xml version="1.0" encoding="utf-8"?>
<p:tagLst xmlns:a="http://schemas.openxmlformats.org/drawingml/2006/main" xmlns:r="http://schemas.openxmlformats.org/officeDocument/2006/relationships" xmlns:p="http://schemas.openxmlformats.org/presentationml/2006/main">
  <p:tag name="PLUS_ID" val="detail_0"/>
  <p:tag name="PLUS_THEME" val="font_0"/>
</p:tagLst>
</file>

<file path=ppt/tags/tag148.xml><?xml version="1.0" encoding="utf-8"?>
<p:tagLst xmlns:a="http://schemas.openxmlformats.org/drawingml/2006/main" xmlns:r="http://schemas.openxmlformats.org/officeDocument/2006/relationships" xmlns:p="http://schemas.openxmlformats.org/presentationml/2006/main">
  <p:tag name="PLUS_ID" val="logo"/>
</p:tagLst>
</file>

<file path=ppt/tags/tag149.xml><?xml version="1.0" encoding="utf-8"?>
<p:tagLst xmlns:a="http://schemas.openxmlformats.org/drawingml/2006/main" xmlns:r="http://schemas.openxmlformats.org/officeDocument/2006/relationships" xmlns:p="http://schemas.openxmlformats.org/presentationml/2006/main">
  <p:tag name="PLUS_ID" val="chapter"/>
</p:tagLst>
</file>

<file path=ppt/tags/tag15.xml><?xml version="1.0" encoding="utf-8"?>
<p:tagLst xmlns:a="http://schemas.openxmlformats.org/drawingml/2006/main" xmlns:r="http://schemas.openxmlformats.org/officeDocument/2006/relationships" xmlns:p="http://schemas.openxmlformats.org/presentationml/2006/main">
  <p:tag name="PLUS_ID" val="header_2"/>
</p:tagLst>
</file>

<file path=ppt/tags/tag16.xml><?xml version="1.0" encoding="utf-8"?>
<p:tagLst xmlns:a="http://schemas.openxmlformats.org/drawingml/2006/main" xmlns:r="http://schemas.openxmlformats.org/officeDocument/2006/relationships" xmlns:p="http://schemas.openxmlformats.org/presentationml/2006/main">
  <p:tag name="PLUS_ID" val="logo"/>
</p:tagLst>
</file>

<file path=ppt/tags/tag17.xml><?xml version="1.0" encoding="utf-8"?>
<p:tagLst xmlns:a="http://schemas.openxmlformats.org/drawingml/2006/main" xmlns:r="http://schemas.openxmlformats.org/officeDocument/2006/relationships" xmlns:p="http://schemas.openxmlformats.org/presentationml/2006/main">
  <p:tag name="PLUS_ID" val="chapter"/>
</p:tagLst>
</file>

<file path=ppt/tags/tag18.xml><?xml version="1.0" encoding="utf-8"?>
<p:tagLst xmlns:a="http://schemas.openxmlformats.org/drawingml/2006/main" xmlns:r="http://schemas.openxmlformats.org/officeDocument/2006/relationships" xmlns:p="http://schemas.openxmlformats.org/presentationml/2006/main">
  <p:tag name="PLUS_ID" val="title"/>
</p:tagLst>
</file>

<file path=ppt/tags/tag19.xml><?xml version="1.0" encoding="utf-8"?>
<p:tagLst xmlns:a="http://schemas.openxmlformats.org/drawingml/2006/main" xmlns:r="http://schemas.openxmlformats.org/officeDocument/2006/relationships" xmlns:p="http://schemas.openxmlformats.org/presentationml/2006/main">
  <p:tag name="PLUS_ID" val="detail_0"/>
</p:tagLst>
</file>

<file path=ppt/tags/tag2.xml><?xml version="1.0" encoding="utf-8"?>
<p:tagLst xmlns:a="http://schemas.openxmlformats.org/drawingml/2006/main" xmlns:r="http://schemas.openxmlformats.org/officeDocument/2006/relationships" xmlns:p="http://schemas.openxmlformats.org/presentationml/2006/main">
  <p:tag name="PLUS_THEME" val="background_0"/>
</p:tagLst>
</file>

<file path=ppt/tags/tag20.xml><?xml version="1.0" encoding="utf-8"?>
<p:tagLst xmlns:a="http://schemas.openxmlformats.org/drawingml/2006/main" xmlns:r="http://schemas.openxmlformats.org/officeDocument/2006/relationships" xmlns:p="http://schemas.openxmlformats.org/presentationml/2006/main">
  <p:tag name="PLUS_ID" val="detail_1"/>
</p:tagLst>
</file>

<file path=ppt/tags/tag21.xml><?xml version="1.0" encoding="utf-8"?>
<p:tagLst xmlns:a="http://schemas.openxmlformats.org/drawingml/2006/main" xmlns:r="http://schemas.openxmlformats.org/officeDocument/2006/relationships" xmlns:p="http://schemas.openxmlformats.org/presentationml/2006/main">
  <p:tag name="PLUS_ID" val="header_0"/>
</p:tagLst>
</file>

<file path=ppt/tags/tag22.xml><?xml version="1.0" encoding="utf-8"?>
<p:tagLst xmlns:a="http://schemas.openxmlformats.org/drawingml/2006/main" xmlns:r="http://schemas.openxmlformats.org/officeDocument/2006/relationships" xmlns:p="http://schemas.openxmlformats.org/presentationml/2006/main">
  <p:tag name="PLUS_ID" val="header_1"/>
</p:tagLst>
</file>

<file path=ppt/tags/tag23.xml><?xml version="1.0" encoding="utf-8"?>
<p:tagLst xmlns:a="http://schemas.openxmlformats.org/drawingml/2006/main" xmlns:r="http://schemas.openxmlformats.org/officeDocument/2006/relationships" xmlns:p="http://schemas.openxmlformats.org/presentationml/2006/main">
  <p:tag name="PLUS_ID" val="icon_0"/>
</p:tagLst>
</file>

<file path=ppt/tags/tag24.xml><?xml version="1.0" encoding="utf-8"?>
<p:tagLst xmlns:a="http://schemas.openxmlformats.org/drawingml/2006/main" xmlns:r="http://schemas.openxmlformats.org/officeDocument/2006/relationships" xmlns:p="http://schemas.openxmlformats.org/presentationml/2006/main">
  <p:tag name="PLUS_ID" val="icon_1"/>
</p:tagLst>
</file>

<file path=ppt/tags/tag25.xml><?xml version="1.0" encoding="utf-8"?>
<p:tagLst xmlns:a="http://schemas.openxmlformats.org/drawingml/2006/main" xmlns:r="http://schemas.openxmlformats.org/officeDocument/2006/relationships" xmlns:p="http://schemas.openxmlformats.org/presentationml/2006/main">
  <p:tag name="PLUS_ID" val="logo"/>
</p:tagLst>
</file>

<file path=ppt/tags/tag26.xml><?xml version="1.0" encoding="utf-8"?>
<p:tagLst xmlns:a="http://schemas.openxmlformats.org/drawingml/2006/main" xmlns:r="http://schemas.openxmlformats.org/officeDocument/2006/relationships" xmlns:p="http://schemas.openxmlformats.org/presentationml/2006/main">
  <p:tag name="PLUS_ID" val="chapter"/>
</p:tagLst>
</file>

<file path=ppt/tags/tag27.xml><?xml version="1.0" encoding="utf-8"?>
<p:tagLst xmlns:a="http://schemas.openxmlformats.org/drawingml/2006/main" xmlns:r="http://schemas.openxmlformats.org/officeDocument/2006/relationships" xmlns:p="http://schemas.openxmlformats.org/presentationml/2006/main">
  <p:tag name="PLUS_ID" val="title"/>
</p:tagLst>
</file>

<file path=ppt/tags/tag28.xml><?xml version="1.0" encoding="utf-8"?>
<p:tagLst xmlns:a="http://schemas.openxmlformats.org/drawingml/2006/main" xmlns:r="http://schemas.openxmlformats.org/officeDocument/2006/relationships" xmlns:p="http://schemas.openxmlformats.org/presentationml/2006/main">
  <p:tag name="PLUS_ID" val="detail_0"/>
</p:tagLst>
</file>

<file path=ppt/tags/tag29.xml><?xml version="1.0" encoding="utf-8"?>
<p:tagLst xmlns:a="http://schemas.openxmlformats.org/drawingml/2006/main" xmlns:r="http://schemas.openxmlformats.org/officeDocument/2006/relationships" xmlns:p="http://schemas.openxmlformats.org/presentationml/2006/main">
  <p:tag name="PLUS_ID" val="detail_1"/>
</p:tagLst>
</file>

<file path=ppt/tags/tag3.xml><?xml version="1.0" encoding="utf-8"?>
<p:tagLst xmlns:a="http://schemas.openxmlformats.org/drawingml/2006/main" xmlns:r="http://schemas.openxmlformats.org/officeDocument/2006/relationships" xmlns:p="http://schemas.openxmlformats.org/presentationml/2006/main">
  <p:tag name="PLUS_ID" val="presentation_title"/>
  <p:tag name="PLUS_THEME" val="font_0"/>
</p:tagLst>
</file>

<file path=ppt/tags/tag30.xml><?xml version="1.0" encoding="utf-8"?>
<p:tagLst xmlns:a="http://schemas.openxmlformats.org/drawingml/2006/main" xmlns:r="http://schemas.openxmlformats.org/officeDocument/2006/relationships" xmlns:p="http://schemas.openxmlformats.org/presentationml/2006/main">
  <p:tag name="PLUS_ID" val="detail_2"/>
</p:tagLst>
</file>

<file path=ppt/tags/tag31.xml><?xml version="1.0" encoding="utf-8"?>
<p:tagLst xmlns:a="http://schemas.openxmlformats.org/drawingml/2006/main" xmlns:r="http://schemas.openxmlformats.org/officeDocument/2006/relationships" xmlns:p="http://schemas.openxmlformats.org/presentationml/2006/main">
  <p:tag name="PLUS_ID" val="header_0"/>
</p:tagLst>
</file>

<file path=ppt/tags/tag32.xml><?xml version="1.0" encoding="utf-8"?>
<p:tagLst xmlns:a="http://schemas.openxmlformats.org/drawingml/2006/main" xmlns:r="http://schemas.openxmlformats.org/officeDocument/2006/relationships" xmlns:p="http://schemas.openxmlformats.org/presentationml/2006/main">
  <p:tag name="PLUS_ID" val="header_1"/>
</p:tagLst>
</file>

<file path=ppt/tags/tag33.xml><?xml version="1.0" encoding="utf-8"?>
<p:tagLst xmlns:a="http://schemas.openxmlformats.org/drawingml/2006/main" xmlns:r="http://schemas.openxmlformats.org/officeDocument/2006/relationships" xmlns:p="http://schemas.openxmlformats.org/presentationml/2006/main">
  <p:tag name="PLUS_ID" val="header_2"/>
</p:tagLst>
</file>

<file path=ppt/tags/tag34.xml><?xml version="1.0" encoding="utf-8"?>
<p:tagLst xmlns:a="http://schemas.openxmlformats.org/drawingml/2006/main" xmlns:r="http://schemas.openxmlformats.org/officeDocument/2006/relationships" xmlns:p="http://schemas.openxmlformats.org/presentationml/2006/main">
  <p:tag name="PLUS_ID" val="icon_0"/>
</p:tagLst>
</file>

<file path=ppt/tags/tag35.xml><?xml version="1.0" encoding="utf-8"?>
<p:tagLst xmlns:a="http://schemas.openxmlformats.org/drawingml/2006/main" xmlns:r="http://schemas.openxmlformats.org/officeDocument/2006/relationships" xmlns:p="http://schemas.openxmlformats.org/presentationml/2006/main">
  <p:tag name="PLUS_ID" val="icon_1"/>
</p:tagLst>
</file>

<file path=ppt/tags/tag36.xml><?xml version="1.0" encoding="utf-8"?>
<p:tagLst xmlns:a="http://schemas.openxmlformats.org/drawingml/2006/main" xmlns:r="http://schemas.openxmlformats.org/officeDocument/2006/relationships" xmlns:p="http://schemas.openxmlformats.org/presentationml/2006/main">
  <p:tag name="PLUS_ID" val="icon_2"/>
</p:tagLst>
</file>

<file path=ppt/tags/tag37.xml><?xml version="1.0" encoding="utf-8"?>
<p:tagLst xmlns:a="http://schemas.openxmlformats.org/drawingml/2006/main" xmlns:r="http://schemas.openxmlformats.org/officeDocument/2006/relationships" xmlns:p="http://schemas.openxmlformats.org/presentationml/2006/main">
  <p:tag name="PLUS_ID" val="logo"/>
</p:tagLst>
</file>

<file path=ppt/tags/tag38.xml><?xml version="1.0" encoding="utf-8"?>
<p:tagLst xmlns:a="http://schemas.openxmlformats.org/drawingml/2006/main" xmlns:r="http://schemas.openxmlformats.org/officeDocument/2006/relationships" xmlns:p="http://schemas.openxmlformats.org/presentationml/2006/main">
  <p:tag name="PLUS_ID" val="chapter"/>
</p:tagLst>
</file>

<file path=ppt/tags/tag39.xml><?xml version="1.0" encoding="utf-8"?>
<p:tagLst xmlns:a="http://schemas.openxmlformats.org/drawingml/2006/main" xmlns:r="http://schemas.openxmlformats.org/officeDocument/2006/relationships" xmlns:p="http://schemas.openxmlformats.org/presentationml/2006/main">
  <p:tag name="PLUS_ID" val="title"/>
</p:tagLst>
</file>

<file path=ppt/tags/tag4.xml><?xml version="1.0" encoding="utf-8"?>
<p:tagLst xmlns:a="http://schemas.openxmlformats.org/drawingml/2006/main" xmlns:r="http://schemas.openxmlformats.org/officeDocument/2006/relationships" xmlns:p="http://schemas.openxmlformats.org/presentationml/2006/main">
  <p:tag name="PLUS_ID" val="date"/>
  <p:tag name="PLUS_THEME" val="font_0"/>
</p:tagLst>
</file>

<file path=ppt/tags/tag40.xml><?xml version="1.0" encoding="utf-8"?>
<p:tagLst xmlns:a="http://schemas.openxmlformats.org/drawingml/2006/main" xmlns:r="http://schemas.openxmlformats.org/officeDocument/2006/relationships" xmlns:p="http://schemas.openxmlformats.org/presentationml/2006/main">
  <p:tag name="PLUS_ID" val="detail_0"/>
</p:tagLst>
</file>

<file path=ppt/tags/tag41.xml><?xml version="1.0" encoding="utf-8"?>
<p:tagLst xmlns:a="http://schemas.openxmlformats.org/drawingml/2006/main" xmlns:r="http://schemas.openxmlformats.org/officeDocument/2006/relationships" xmlns:p="http://schemas.openxmlformats.org/presentationml/2006/main">
  <p:tag name="PLUS_ID" val="detail_1"/>
</p:tagLst>
</file>

<file path=ppt/tags/tag42.xml><?xml version="1.0" encoding="utf-8"?>
<p:tagLst xmlns:a="http://schemas.openxmlformats.org/drawingml/2006/main" xmlns:r="http://schemas.openxmlformats.org/officeDocument/2006/relationships" xmlns:p="http://schemas.openxmlformats.org/presentationml/2006/main">
  <p:tag name="PLUS_ID" val="header_0"/>
</p:tagLst>
</file>

<file path=ppt/tags/tag43.xml><?xml version="1.0" encoding="utf-8"?>
<p:tagLst xmlns:a="http://schemas.openxmlformats.org/drawingml/2006/main" xmlns:r="http://schemas.openxmlformats.org/officeDocument/2006/relationships" xmlns:p="http://schemas.openxmlformats.org/presentationml/2006/main">
  <p:tag name="PLUS_ID" val="header_1"/>
</p:tagLst>
</file>

<file path=ppt/tags/tag44.xml><?xml version="1.0" encoding="utf-8"?>
<p:tagLst xmlns:a="http://schemas.openxmlformats.org/drawingml/2006/main" xmlns:r="http://schemas.openxmlformats.org/officeDocument/2006/relationships" xmlns:p="http://schemas.openxmlformats.org/presentationml/2006/main">
  <p:tag name="PLUS_ID" val="detail_2"/>
</p:tagLst>
</file>

<file path=ppt/tags/tag45.xml><?xml version="1.0" encoding="utf-8"?>
<p:tagLst xmlns:a="http://schemas.openxmlformats.org/drawingml/2006/main" xmlns:r="http://schemas.openxmlformats.org/officeDocument/2006/relationships" xmlns:p="http://schemas.openxmlformats.org/presentationml/2006/main">
  <p:tag name="PLUS_ID" val="detail_3"/>
</p:tagLst>
</file>

<file path=ppt/tags/tag46.xml><?xml version="1.0" encoding="utf-8"?>
<p:tagLst xmlns:a="http://schemas.openxmlformats.org/drawingml/2006/main" xmlns:r="http://schemas.openxmlformats.org/officeDocument/2006/relationships" xmlns:p="http://schemas.openxmlformats.org/presentationml/2006/main">
  <p:tag name="PLUS_ID" val="header_2"/>
</p:tagLst>
</file>

<file path=ppt/tags/tag47.xml><?xml version="1.0" encoding="utf-8"?>
<p:tagLst xmlns:a="http://schemas.openxmlformats.org/drawingml/2006/main" xmlns:r="http://schemas.openxmlformats.org/officeDocument/2006/relationships" xmlns:p="http://schemas.openxmlformats.org/presentationml/2006/main">
  <p:tag name="PLUS_ID" val="header_3"/>
</p:tagLst>
</file>

<file path=ppt/tags/tag48.xml><?xml version="1.0" encoding="utf-8"?>
<p:tagLst xmlns:a="http://schemas.openxmlformats.org/drawingml/2006/main" xmlns:r="http://schemas.openxmlformats.org/officeDocument/2006/relationships" xmlns:p="http://schemas.openxmlformats.org/presentationml/2006/main">
  <p:tag name="PLUS_ID" val="logo"/>
</p:tagLst>
</file>

<file path=ppt/tags/tag49.xml><?xml version="1.0" encoding="utf-8"?>
<p:tagLst xmlns:a="http://schemas.openxmlformats.org/drawingml/2006/main" xmlns:r="http://schemas.openxmlformats.org/officeDocument/2006/relationships" xmlns:p="http://schemas.openxmlformats.org/presentationml/2006/main">
  <p:tag name="PLUS_ID" val="icon_0"/>
</p:tagLst>
</file>

<file path=ppt/tags/tag5.xml><?xml version="1.0" encoding="utf-8"?>
<p:tagLst xmlns:a="http://schemas.openxmlformats.org/drawingml/2006/main" xmlns:r="http://schemas.openxmlformats.org/officeDocument/2006/relationships" xmlns:p="http://schemas.openxmlformats.org/presentationml/2006/main">
  <p:tag name="PLUS_ID" val="title_static"/>
</p:tagLst>
</file>

<file path=ppt/tags/tag50.xml><?xml version="1.0" encoding="utf-8"?>
<p:tagLst xmlns:a="http://schemas.openxmlformats.org/drawingml/2006/main" xmlns:r="http://schemas.openxmlformats.org/officeDocument/2006/relationships" xmlns:p="http://schemas.openxmlformats.org/presentationml/2006/main">
  <p:tag name="PLUS_ID" val="icon_1"/>
</p:tagLst>
</file>

<file path=ppt/tags/tag51.xml><?xml version="1.0" encoding="utf-8"?>
<p:tagLst xmlns:a="http://schemas.openxmlformats.org/drawingml/2006/main" xmlns:r="http://schemas.openxmlformats.org/officeDocument/2006/relationships" xmlns:p="http://schemas.openxmlformats.org/presentationml/2006/main">
  <p:tag name="PLUS_ID" val="icon_2"/>
</p:tagLst>
</file>

<file path=ppt/tags/tag52.xml><?xml version="1.0" encoding="utf-8"?>
<p:tagLst xmlns:a="http://schemas.openxmlformats.org/drawingml/2006/main" xmlns:r="http://schemas.openxmlformats.org/officeDocument/2006/relationships" xmlns:p="http://schemas.openxmlformats.org/presentationml/2006/main">
  <p:tag name="PLUS_ID" val="icon_2"/>
</p:tagLst>
</file>

<file path=ppt/tags/tag53.xml><?xml version="1.0" encoding="utf-8"?>
<p:tagLst xmlns:a="http://schemas.openxmlformats.org/drawingml/2006/main" xmlns:r="http://schemas.openxmlformats.org/officeDocument/2006/relationships" xmlns:p="http://schemas.openxmlformats.org/presentationml/2006/main">
  <p:tag name="PLUS_ID" val="chapter"/>
</p:tagLst>
</file>

<file path=ppt/tags/tag54.xml><?xml version="1.0" encoding="utf-8"?>
<p:tagLst xmlns:a="http://schemas.openxmlformats.org/drawingml/2006/main" xmlns:r="http://schemas.openxmlformats.org/officeDocument/2006/relationships" xmlns:p="http://schemas.openxmlformats.org/presentationml/2006/main">
  <p:tag name="PLUS_ID" val="title"/>
</p:tagLst>
</file>

<file path=ppt/tags/tag55.xml><?xml version="1.0" encoding="utf-8"?>
<p:tagLst xmlns:a="http://schemas.openxmlformats.org/drawingml/2006/main" xmlns:r="http://schemas.openxmlformats.org/officeDocument/2006/relationships" xmlns:p="http://schemas.openxmlformats.org/presentationml/2006/main">
  <p:tag name="PLUS_ID" val="detail_0"/>
</p:tagLst>
</file>

<file path=ppt/tags/tag56.xml><?xml version="1.0" encoding="utf-8"?>
<p:tagLst xmlns:a="http://schemas.openxmlformats.org/drawingml/2006/main" xmlns:r="http://schemas.openxmlformats.org/officeDocument/2006/relationships" xmlns:p="http://schemas.openxmlformats.org/presentationml/2006/main">
  <p:tag name="PLUS_ID" val="detail_1"/>
</p:tagLst>
</file>

<file path=ppt/tags/tag57.xml><?xml version="1.0" encoding="utf-8"?>
<p:tagLst xmlns:a="http://schemas.openxmlformats.org/drawingml/2006/main" xmlns:r="http://schemas.openxmlformats.org/officeDocument/2006/relationships" xmlns:p="http://schemas.openxmlformats.org/presentationml/2006/main">
  <p:tag name="PLUS_ID" val="detail_2"/>
</p:tagLst>
</file>

<file path=ppt/tags/tag58.xml><?xml version="1.0" encoding="utf-8"?>
<p:tagLst xmlns:a="http://schemas.openxmlformats.org/drawingml/2006/main" xmlns:r="http://schemas.openxmlformats.org/officeDocument/2006/relationships" xmlns:p="http://schemas.openxmlformats.org/presentationml/2006/main">
  <p:tag name="PLUS_ID" val="header_0"/>
</p:tagLst>
</file>

<file path=ppt/tags/tag59.xml><?xml version="1.0" encoding="utf-8"?>
<p:tagLst xmlns:a="http://schemas.openxmlformats.org/drawingml/2006/main" xmlns:r="http://schemas.openxmlformats.org/officeDocument/2006/relationships" xmlns:p="http://schemas.openxmlformats.org/presentationml/2006/main">
  <p:tag name="PLUS_ID" val="header_1"/>
</p:tagLst>
</file>

<file path=ppt/tags/tag6.xml><?xml version="1.0" encoding="utf-8"?>
<p:tagLst xmlns:a="http://schemas.openxmlformats.org/drawingml/2006/main" xmlns:r="http://schemas.openxmlformats.org/officeDocument/2006/relationships" xmlns:p="http://schemas.openxmlformats.org/presentationml/2006/main">
  <p:tag name="PLUS_ID" val="agenda"/>
  <p:tag name="PLUS_THEME" val="font_0"/>
</p:tagLst>
</file>

<file path=ppt/tags/tag60.xml><?xml version="1.0" encoding="utf-8"?>
<p:tagLst xmlns:a="http://schemas.openxmlformats.org/drawingml/2006/main" xmlns:r="http://schemas.openxmlformats.org/officeDocument/2006/relationships" xmlns:p="http://schemas.openxmlformats.org/presentationml/2006/main">
  <p:tag name="PLUS_ID" val="header_2"/>
</p:tagLst>
</file>

<file path=ppt/tags/tag61.xml><?xml version="1.0" encoding="utf-8"?>
<p:tagLst xmlns:a="http://schemas.openxmlformats.org/drawingml/2006/main" xmlns:r="http://schemas.openxmlformats.org/officeDocument/2006/relationships" xmlns:p="http://schemas.openxmlformats.org/presentationml/2006/main">
  <p:tag name="PLUS_ID" val="logo"/>
</p:tagLst>
</file>

<file path=ppt/tags/tag62.xml><?xml version="1.0" encoding="utf-8"?>
<p:tagLst xmlns:a="http://schemas.openxmlformats.org/drawingml/2006/main" xmlns:r="http://schemas.openxmlformats.org/officeDocument/2006/relationships" xmlns:p="http://schemas.openxmlformats.org/presentationml/2006/main">
  <p:tag name="PLUS_ID" val="chapter"/>
</p:tagLst>
</file>

<file path=ppt/tags/tag63.xml><?xml version="1.0" encoding="utf-8"?>
<p:tagLst xmlns:a="http://schemas.openxmlformats.org/drawingml/2006/main" xmlns:r="http://schemas.openxmlformats.org/officeDocument/2006/relationships" xmlns:p="http://schemas.openxmlformats.org/presentationml/2006/main">
  <p:tag name="PLUS_ID" val="title"/>
</p:tagLst>
</file>

<file path=ppt/tags/tag64.xml><?xml version="1.0" encoding="utf-8"?>
<p:tagLst xmlns:a="http://schemas.openxmlformats.org/drawingml/2006/main" xmlns:r="http://schemas.openxmlformats.org/officeDocument/2006/relationships" xmlns:p="http://schemas.openxmlformats.org/presentationml/2006/main">
  <p:tag name="PLUS_ID" val="detail_0"/>
</p:tagLst>
</file>

<file path=ppt/tags/tag65.xml><?xml version="1.0" encoding="utf-8"?>
<p:tagLst xmlns:a="http://schemas.openxmlformats.org/drawingml/2006/main" xmlns:r="http://schemas.openxmlformats.org/officeDocument/2006/relationships" xmlns:p="http://schemas.openxmlformats.org/presentationml/2006/main">
  <p:tag name="PLUS_ID" val="detail_1"/>
</p:tagLst>
</file>

<file path=ppt/tags/tag66.xml><?xml version="1.0" encoding="utf-8"?>
<p:tagLst xmlns:a="http://schemas.openxmlformats.org/drawingml/2006/main" xmlns:r="http://schemas.openxmlformats.org/officeDocument/2006/relationships" xmlns:p="http://schemas.openxmlformats.org/presentationml/2006/main">
  <p:tag name="PLUS_ID" val="header_0"/>
</p:tagLst>
</file>

<file path=ppt/tags/tag67.xml><?xml version="1.0" encoding="utf-8"?>
<p:tagLst xmlns:a="http://schemas.openxmlformats.org/drawingml/2006/main" xmlns:r="http://schemas.openxmlformats.org/officeDocument/2006/relationships" xmlns:p="http://schemas.openxmlformats.org/presentationml/2006/main">
  <p:tag name="PLUS_ID" val="header_1"/>
</p:tagLst>
</file>

<file path=ppt/tags/tag68.xml><?xml version="1.0" encoding="utf-8"?>
<p:tagLst xmlns:a="http://schemas.openxmlformats.org/drawingml/2006/main" xmlns:r="http://schemas.openxmlformats.org/officeDocument/2006/relationships" xmlns:p="http://schemas.openxmlformats.org/presentationml/2006/main">
  <p:tag name="PLUS_ID" val="detail_2"/>
</p:tagLst>
</file>

<file path=ppt/tags/tag69.xml><?xml version="1.0" encoding="utf-8"?>
<p:tagLst xmlns:a="http://schemas.openxmlformats.org/drawingml/2006/main" xmlns:r="http://schemas.openxmlformats.org/officeDocument/2006/relationships" xmlns:p="http://schemas.openxmlformats.org/presentationml/2006/main">
  <p:tag name="PLUS_ID" val="detail_3"/>
</p:tagLst>
</file>

<file path=ppt/tags/tag7.xml><?xml version="1.0" encoding="utf-8"?>
<p:tagLst xmlns:a="http://schemas.openxmlformats.org/drawingml/2006/main" xmlns:r="http://schemas.openxmlformats.org/officeDocument/2006/relationships" xmlns:p="http://schemas.openxmlformats.org/presentationml/2006/main">
  <p:tag name="PLUS_ID" val="logo"/>
</p:tagLst>
</file>

<file path=ppt/tags/tag70.xml><?xml version="1.0" encoding="utf-8"?>
<p:tagLst xmlns:a="http://schemas.openxmlformats.org/drawingml/2006/main" xmlns:r="http://schemas.openxmlformats.org/officeDocument/2006/relationships" xmlns:p="http://schemas.openxmlformats.org/presentationml/2006/main">
  <p:tag name="PLUS_ID" val="header_2"/>
</p:tagLst>
</file>

<file path=ppt/tags/tag71.xml><?xml version="1.0" encoding="utf-8"?>
<p:tagLst xmlns:a="http://schemas.openxmlformats.org/drawingml/2006/main" xmlns:r="http://schemas.openxmlformats.org/officeDocument/2006/relationships" xmlns:p="http://schemas.openxmlformats.org/presentationml/2006/main">
  <p:tag name="PLUS_ID" val="header_3"/>
</p:tagLst>
</file>

<file path=ppt/tags/tag72.xml><?xml version="1.0" encoding="utf-8"?>
<p:tagLst xmlns:a="http://schemas.openxmlformats.org/drawingml/2006/main" xmlns:r="http://schemas.openxmlformats.org/officeDocument/2006/relationships" xmlns:p="http://schemas.openxmlformats.org/presentationml/2006/main">
  <p:tag name="PLUS_ID" val="logo"/>
</p:tagLst>
</file>

<file path=ppt/tags/tag73.xml><?xml version="1.0" encoding="utf-8"?>
<p:tagLst xmlns:a="http://schemas.openxmlformats.org/drawingml/2006/main" xmlns:r="http://schemas.openxmlformats.org/officeDocument/2006/relationships" xmlns:p="http://schemas.openxmlformats.org/presentationml/2006/main">
  <p:tag name="PLUS_ID" val="chapter"/>
</p:tagLst>
</file>

<file path=ppt/tags/tag74.xml><?xml version="1.0" encoding="utf-8"?>
<p:tagLst xmlns:a="http://schemas.openxmlformats.org/drawingml/2006/main" xmlns:r="http://schemas.openxmlformats.org/officeDocument/2006/relationships" xmlns:p="http://schemas.openxmlformats.org/presentationml/2006/main">
  <p:tag name="PLUS_ID" val="title"/>
</p:tagLst>
</file>

<file path=ppt/tags/tag75.xml><?xml version="1.0" encoding="utf-8"?>
<p:tagLst xmlns:a="http://schemas.openxmlformats.org/drawingml/2006/main" xmlns:r="http://schemas.openxmlformats.org/officeDocument/2006/relationships" xmlns:p="http://schemas.openxmlformats.org/presentationml/2006/main">
  <p:tag name="PLUS_ID" val="detail_0"/>
</p:tagLst>
</file>

<file path=ppt/tags/tag76.xml><?xml version="1.0" encoding="utf-8"?>
<p:tagLst xmlns:a="http://schemas.openxmlformats.org/drawingml/2006/main" xmlns:r="http://schemas.openxmlformats.org/officeDocument/2006/relationships" xmlns:p="http://schemas.openxmlformats.org/presentationml/2006/main">
  <p:tag name="PLUS_ID" val="detail_1"/>
</p:tagLst>
</file>

<file path=ppt/tags/tag77.xml><?xml version="1.0" encoding="utf-8"?>
<p:tagLst xmlns:a="http://schemas.openxmlformats.org/drawingml/2006/main" xmlns:r="http://schemas.openxmlformats.org/officeDocument/2006/relationships" xmlns:p="http://schemas.openxmlformats.org/presentationml/2006/main">
  <p:tag name="PLUS_ID" val="detail_2"/>
</p:tagLst>
</file>

<file path=ppt/tags/tag78.xml><?xml version="1.0" encoding="utf-8"?>
<p:tagLst xmlns:a="http://schemas.openxmlformats.org/drawingml/2006/main" xmlns:r="http://schemas.openxmlformats.org/officeDocument/2006/relationships" xmlns:p="http://schemas.openxmlformats.org/presentationml/2006/main">
  <p:tag name="PLUS_ID" val="header_0"/>
</p:tagLst>
</file>

<file path=ppt/tags/tag79.xml><?xml version="1.0" encoding="utf-8"?>
<p:tagLst xmlns:a="http://schemas.openxmlformats.org/drawingml/2006/main" xmlns:r="http://schemas.openxmlformats.org/officeDocument/2006/relationships" xmlns:p="http://schemas.openxmlformats.org/presentationml/2006/main">
  <p:tag name="PLUS_ID" val="header_1"/>
</p:tagLst>
</file>

<file path=ppt/tags/tag8.xml><?xml version="1.0" encoding="utf-8"?>
<p:tagLst xmlns:a="http://schemas.openxmlformats.org/drawingml/2006/main" xmlns:r="http://schemas.openxmlformats.org/officeDocument/2006/relationships" xmlns:p="http://schemas.openxmlformats.org/presentationml/2006/main">
  <p:tag name="PLUS_ID" val="chapter"/>
</p:tagLst>
</file>

<file path=ppt/tags/tag80.xml><?xml version="1.0" encoding="utf-8"?>
<p:tagLst xmlns:a="http://schemas.openxmlformats.org/drawingml/2006/main" xmlns:r="http://schemas.openxmlformats.org/officeDocument/2006/relationships" xmlns:p="http://schemas.openxmlformats.org/presentationml/2006/main">
  <p:tag name="PLUS_ID" val="header_2"/>
</p:tagLst>
</file>

<file path=ppt/tags/tag81.xml><?xml version="1.0" encoding="utf-8"?>
<p:tagLst xmlns:a="http://schemas.openxmlformats.org/drawingml/2006/main" xmlns:r="http://schemas.openxmlformats.org/officeDocument/2006/relationships" xmlns:p="http://schemas.openxmlformats.org/presentationml/2006/main">
  <p:tag name="PLUS_ID" val="icon_0"/>
</p:tagLst>
</file>

<file path=ppt/tags/tag82.xml><?xml version="1.0" encoding="utf-8"?>
<p:tagLst xmlns:a="http://schemas.openxmlformats.org/drawingml/2006/main" xmlns:r="http://schemas.openxmlformats.org/officeDocument/2006/relationships" xmlns:p="http://schemas.openxmlformats.org/presentationml/2006/main">
  <p:tag name="PLUS_ID" val="icon_1"/>
</p:tagLst>
</file>

<file path=ppt/tags/tag83.xml><?xml version="1.0" encoding="utf-8"?>
<p:tagLst xmlns:a="http://schemas.openxmlformats.org/drawingml/2006/main" xmlns:r="http://schemas.openxmlformats.org/officeDocument/2006/relationships" xmlns:p="http://schemas.openxmlformats.org/presentationml/2006/main">
  <p:tag name="PLUS_ID" val="icon_2"/>
</p:tagLst>
</file>

<file path=ppt/tags/tag84.xml><?xml version="1.0" encoding="utf-8"?>
<p:tagLst xmlns:a="http://schemas.openxmlformats.org/drawingml/2006/main" xmlns:r="http://schemas.openxmlformats.org/officeDocument/2006/relationships" xmlns:p="http://schemas.openxmlformats.org/presentationml/2006/main">
  <p:tag name="PLUS_ID" val="logo"/>
</p:tagLst>
</file>

<file path=ppt/tags/tag85.xml><?xml version="1.0" encoding="utf-8"?>
<p:tagLst xmlns:a="http://schemas.openxmlformats.org/drawingml/2006/main" xmlns:r="http://schemas.openxmlformats.org/officeDocument/2006/relationships" xmlns:p="http://schemas.openxmlformats.org/presentationml/2006/main">
  <p:tag name="PLUS_ID" val="chapter"/>
</p:tagLst>
</file>

<file path=ppt/tags/tag86.xml><?xml version="1.0" encoding="utf-8"?>
<p:tagLst xmlns:a="http://schemas.openxmlformats.org/drawingml/2006/main" xmlns:r="http://schemas.openxmlformats.org/officeDocument/2006/relationships" xmlns:p="http://schemas.openxmlformats.org/presentationml/2006/main">
  <p:tag name="PLUS_ID" val="title"/>
</p:tagLst>
</file>

<file path=ppt/tags/tag87.xml><?xml version="1.0" encoding="utf-8"?>
<p:tagLst xmlns:a="http://schemas.openxmlformats.org/drawingml/2006/main" xmlns:r="http://schemas.openxmlformats.org/officeDocument/2006/relationships" xmlns:p="http://schemas.openxmlformats.org/presentationml/2006/main">
  <p:tag name="PLUS_ID" val="detail_0"/>
</p:tagLst>
</file>

<file path=ppt/tags/tag88.xml><?xml version="1.0" encoding="utf-8"?>
<p:tagLst xmlns:a="http://schemas.openxmlformats.org/drawingml/2006/main" xmlns:r="http://schemas.openxmlformats.org/officeDocument/2006/relationships" xmlns:p="http://schemas.openxmlformats.org/presentationml/2006/main">
  <p:tag name="PLUS_ID" val="detail_1"/>
</p:tagLst>
</file>

<file path=ppt/tags/tag89.xml><?xml version="1.0" encoding="utf-8"?>
<p:tagLst xmlns:a="http://schemas.openxmlformats.org/drawingml/2006/main" xmlns:r="http://schemas.openxmlformats.org/officeDocument/2006/relationships" xmlns:p="http://schemas.openxmlformats.org/presentationml/2006/main">
  <p:tag name="PLUS_ID" val="header_0"/>
</p:tagLst>
</file>

<file path=ppt/tags/tag9.xml><?xml version="1.0" encoding="utf-8"?>
<p:tagLst xmlns:a="http://schemas.openxmlformats.org/drawingml/2006/main" xmlns:r="http://schemas.openxmlformats.org/officeDocument/2006/relationships" xmlns:p="http://schemas.openxmlformats.org/presentationml/2006/main">
  <p:tag name="PLUS_ID" val="title"/>
</p:tagLst>
</file>

<file path=ppt/tags/tag90.xml><?xml version="1.0" encoding="utf-8"?>
<p:tagLst xmlns:a="http://schemas.openxmlformats.org/drawingml/2006/main" xmlns:r="http://schemas.openxmlformats.org/officeDocument/2006/relationships" xmlns:p="http://schemas.openxmlformats.org/presentationml/2006/main">
  <p:tag name="PLUS_ID" val="header_1"/>
</p:tagLst>
</file>

<file path=ppt/tags/tag91.xml><?xml version="1.0" encoding="utf-8"?>
<p:tagLst xmlns:a="http://schemas.openxmlformats.org/drawingml/2006/main" xmlns:r="http://schemas.openxmlformats.org/officeDocument/2006/relationships" xmlns:p="http://schemas.openxmlformats.org/presentationml/2006/main">
  <p:tag name="PLUS_ID" val="icon_0"/>
</p:tagLst>
</file>

<file path=ppt/tags/tag92.xml><?xml version="1.0" encoding="utf-8"?>
<p:tagLst xmlns:a="http://schemas.openxmlformats.org/drawingml/2006/main" xmlns:r="http://schemas.openxmlformats.org/officeDocument/2006/relationships" xmlns:p="http://schemas.openxmlformats.org/presentationml/2006/main">
  <p:tag name="PLUS_ID" val="icon_1"/>
</p:tagLst>
</file>

<file path=ppt/tags/tag93.xml><?xml version="1.0" encoding="utf-8"?>
<p:tagLst xmlns:a="http://schemas.openxmlformats.org/drawingml/2006/main" xmlns:r="http://schemas.openxmlformats.org/officeDocument/2006/relationships" xmlns:p="http://schemas.openxmlformats.org/presentationml/2006/main">
  <p:tag name="PLUS_ID" val="logo"/>
</p:tagLst>
</file>

<file path=ppt/tags/tag94.xml><?xml version="1.0" encoding="utf-8"?>
<p:tagLst xmlns:a="http://schemas.openxmlformats.org/drawingml/2006/main" xmlns:r="http://schemas.openxmlformats.org/officeDocument/2006/relationships" xmlns:p="http://schemas.openxmlformats.org/presentationml/2006/main">
  <p:tag name="PLUS_ID" val="title"/>
</p:tagLst>
</file>

<file path=ppt/tags/tag95.xml><?xml version="1.0" encoding="utf-8"?>
<p:tagLst xmlns:a="http://schemas.openxmlformats.org/drawingml/2006/main" xmlns:r="http://schemas.openxmlformats.org/officeDocument/2006/relationships" xmlns:p="http://schemas.openxmlformats.org/presentationml/2006/main">
  <p:tag name="PLUS_ID" val="header_0"/>
</p:tagLst>
</file>

<file path=ppt/tags/tag96.xml><?xml version="1.0" encoding="utf-8"?>
<p:tagLst xmlns:a="http://schemas.openxmlformats.org/drawingml/2006/main" xmlns:r="http://schemas.openxmlformats.org/officeDocument/2006/relationships" xmlns:p="http://schemas.openxmlformats.org/presentationml/2006/main">
  <p:tag name="PLUS_ID" val="detail_0"/>
</p:tagLst>
</file>

<file path=ppt/tags/tag97.xml><?xml version="1.0" encoding="utf-8"?>
<p:tagLst xmlns:a="http://schemas.openxmlformats.org/drawingml/2006/main" xmlns:r="http://schemas.openxmlformats.org/officeDocument/2006/relationships" xmlns:p="http://schemas.openxmlformats.org/presentationml/2006/main">
  <p:tag name="PLUS_ID" val="header_1"/>
</p:tagLst>
</file>

<file path=ppt/tags/tag98.xml><?xml version="1.0" encoding="utf-8"?>
<p:tagLst xmlns:a="http://schemas.openxmlformats.org/drawingml/2006/main" xmlns:r="http://schemas.openxmlformats.org/officeDocument/2006/relationships" xmlns:p="http://schemas.openxmlformats.org/presentationml/2006/main">
  <p:tag name="PLUS_ID" val="detail_1"/>
</p:tagLst>
</file>

<file path=ppt/tags/tag99.xml><?xml version="1.0" encoding="utf-8"?>
<p:tagLst xmlns:a="http://schemas.openxmlformats.org/drawingml/2006/main" xmlns:r="http://schemas.openxmlformats.org/officeDocument/2006/relationships" xmlns:p="http://schemas.openxmlformats.org/presentationml/2006/main">
  <p:tag name="PLUS_ID" val="logo"/>
</p:tagLst>
</file>

<file path=ppt/theme/theme1.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0.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1.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2.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3.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4.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5.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6.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7.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5.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6.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7.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8.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9.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D2C51B0-949C-AC4D-9040-EFCA366C7109}">
  <we:reference id="wa200007130" version="1.0.0.1" store="en-GB" storeType="OMEX"/>
  <we:alternateReferences>
    <we:reference id="wa200007130" version="1.0.0.1" store="wa2000071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48</TotalTime>
  <Words>1297</Words>
  <Application>Microsoft Macintosh PowerPoint</Application>
  <PresentationFormat>Widescreen</PresentationFormat>
  <Paragraphs>118</Paragraphs>
  <Slides>17</Slides>
  <Notes>0</Notes>
  <HiddenSlides>0</HiddenSlides>
  <MMClips>0</MMClips>
  <ScaleCrop>false</ScaleCrop>
  <HeadingPairs>
    <vt:vector size="6" baseType="variant">
      <vt:variant>
        <vt:lpstr>Fonts Used</vt:lpstr>
      </vt:variant>
      <vt:variant>
        <vt:i4>3</vt:i4>
      </vt:variant>
      <vt:variant>
        <vt:lpstr>Theme</vt:lpstr>
      </vt:variant>
      <vt:variant>
        <vt:i4>17</vt:i4>
      </vt:variant>
      <vt:variant>
        <vt:lpstr>Slide Titles</vt:lpstr>
      </vt:variant>
      <vt:variant>
        <vt:i4>17</vt:i4>
      </vt:variant>
    </vt:vector>
  </HeadingPairs>
  <TitlesOfParts>
    <vt:vector size="37" baseType="lpstr">
      <vt:lpstr>Arial</vt:lpstr>
      <vt:lpstr>Franklin Gothic Medium</vt:lpstr>
      <vt:lpstr>Franklin Gothic Book</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Introduksjon til Docker og Skyteknologi</vt:lpstr>
      <vt:lpstr>Agenda</vt:lpstr>
      <vt:lpstr>Introduksjon til cloudteknologi</vt:lpstr>
      <vt:lpstr>Hvorfor cloudteknologi er viktig</vt:lpstr>
      <vt:lpstr>Introduksjon til Docker</vt:lpstr>
      <vt:lpstr>Docker-arkitektur</vt:lpstr>
      <vt:lpstr>Docker Images</vt:lpstr>
      <vt:lpstr>Docker Containers</vt:lpstr>
      <vt:lpstr>Docker-nettverk</vt:lpstr>
      <vt:lpstr>Docker Volumer</vt:lpstr>
      <vt:lpstr>Introduksjon til Docker Compose</vt:lpstr>
      <vt:lpstr>Docker Compose filstruktur</vt:lpstr>
      <vt:lpstr>Docker Compose kommandoer</vt:lpstr>
      <vt:lpstr>Docker Compose i praksis</vt:lpstr>
      <vt:lpstr>Beste praksis</vt:lpstr>
      <vt:lpstr>Vanlige problemer og feilsøking</vt:lpstr>
      <vt:lpstr>Oppsummering</vt:lpstr>
    </vt:vector>
  </TitlesOfParts>
  <Company>Beautiful.ai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og Docker Compose En introduksjon for fremtidige skyingeniører</dc:title>
  <dc:subject>Docker og Docker Compose En introduksjon for fremtidige skyingeniører</dc:subject>
  <dc:creator>Andreas Flått</dc:creator>
  <cp:lastModifiedBy>Andreas Flått</cp:lastModifiedBy>
  <cp:revision>6</cp:revision>
  <dcterms:created xsi:type="dcterms:W3CDTF">2024-12-03T10:15:03Z</dcterms:created>
  <dcterms:modified xsi:type="dcterms:W3CDTF">2024-12-20T13:44:31Z</dcterms:modified>
</cp:coreProperties>
</file>