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2" r:id="rId2"/>
    <p:sldMasterId id="2147483709" r:id="rId3"/>
  </p:sldMasterIdLst>
  <p:notesMasterIdLst>
    <p:notesMasterId r:id="rId21"/>
  </p:notesMasterIdLst>
  <p:sldIdLst>
    <p:sldId id="287" r:id="rId4"/>
    <p:sldId id="288" r:id="rId5"/>
    <p:sldId id="289" r:id="rId6"/>
    <p:sldId id="290" r:id="rId7"/>
    <p:sldId id="291" r:id="rId8"/>
    <p:sldId id="292" r:id="rId9"/>
    <p:sldId id="294" r:id="rId10"/>
    <p:sldId id="295" r:id="rId11"/>
    <p:sldId id="303" r:id="rId12"/>
    <p:sldId id="297" r:id="rId13"/>
    <p:sldId id="257" r:id="rId14"/>
    <p:sldId id="305" r:id="rId15"/>
    <p:sldId id="306" r:id="rId16"/>
    <p:sldId id="304" r:id="rId17"/>
    <p:sldId id="298" r:id="rId18"/>
    <p:sldId id="299" r:id="rId19"/>
    <p:sldId id="300" r:id="rId20"/>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09"/>
    <p:restoredTop sz="94694"/>
  </p:normalViewPr>
  <p:slideViewPr>
    <p:cSldViewPr snapToGrid="0">
      <p:cViewPr varScale="1">
        <p:scale>
          <a:sx n="121" d="100"/>
          <a:sy n="121" d="100"/>
        </p:scale>
        <p:origin x="1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Sheet1!$B$1</c:f>
              <c:strCache>
                <c:ptCount val="1"/>
                <c:pt idx="0">
                  <c:v>Private</c:v>
                </c:pt>
              </c:strCache>
            </c:strRef>
          </c:tx>
          <c:spPr>
            <a:solidFill>
              <a:schemeClr val="accent4">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NO"/>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Helse</c:v>
                </c:pt>
                <c:pt idx="1">
                  <c:v>Offentlig</c:v>
                </c:pt>
                <c:pt idx="2">
                  <c:v>Finans</c:v>
                </c:pt>
                <c:pt idx="3">
                  <c:v>Telekom</c:v>
                </c:pt>
              </c:strCache>
            </c:strRef>
          </c:cat>
          <c:val>
            <c:numRef>
              <c:f>Sheet1!$B$2:$B$5</c:f>
              <c:numCache>
                <c:formatCode>0.00%</c:formatCode>
                <c:ptCount val="4"/>
                <c:pt idx="0">
                  <c:v>0.26</c:v>
                </c:pt>
                <c:pt idx="1">
                  <c:v>0.28000000000000003</c:v>
                </c:pt>
                <c:pt idx="2">
                  <c:v>0.26</c:v>
                </c:pt>
                <c:pt idx="3">
                  <c:v>0.27</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6E47-DC49-8924-0264C939B55F}"/>
            </c:ext>
          </c:extLst>
        </c:ser>
        <c:ser>
          <c:idx val="1"/>
          <c:order val="1"/>
          <c:tx>
            <c:strRef>
              <c:f>Sheet1!$C$1</c:f>
              <c:strCache>
                <c:ptCount val="1"/>
                <c:pt idx="0">
                  <c:v>Public</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NO"/>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Helse</c:v>
                </c:pt>
                <c:pt idx="1">
                  <c:v>Offentlig</c:v>
                </c:pt>
                <c:pt idx="2">
                  <c:v>Finans</c:v>
                </c:pt>
                <c:pt idx="3">
                  <c:v>Telekom</c:v>
                </c:pt>
              </c:strCache>
            </c:strRef>
          </c:cat>
          <c:val>
            <c:numRef>
              <c:f>Sheet1!$C$2:$C$5</c:f>
              <c:numCache>
                <c:formatCode>0.00%</c:formatCode>
                <c:ptCount val="4"/>
                <c:pt idx="0">
                  <c:v>0.24</c:v>
                </c:pt>
                <c:pt idx="1">
                  <c:v>0.18</c:v>
                </c:pt>
                <c:pt idx="2">
                  <c:v>0.18</c:v>
                </c:pt>
                <c:pt idx="3">
                  <c:v>0.23</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6E47-DC49-8924-0264C939B55F}"/>
            </c:ext>
          </c:extLst>
        </c:ser>
        <c:ser>
          <c:idx val="2"/>
          <c:order val="2"/>
          <c:tx>
            <c:strRef>
              <c:f>Sheet1!$D$1</c:f>
              <c:strCache>
                <c:ptCount val="1"/>
                <c:pt idx="0">
                  <c:v>Hybrid</c:v>
                </c:pt>
              </c:strCache>
            </c:strRef>
          </c:tx>
          <c:spPr>
            <a:solidFill>
              <a:schemeClr val="accent4">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NO"/>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Helse</c:v>
                </c:pt>
                <c:pt idx="1">
                  <c:v>Offentlig</c:v>
                </c:pt>
                <c:pt idx="2">
                  <c:v>Finans</c:v>
                </c:pt>
                <c:pt idx="3">
                  <c:v>Telekom</c:v>
                </c:pt>
              </c:strCache>
            </c:strRef>
          </c:cat>
          <c:val>
            <c:numRef>
              <c:f>Sheet1!$D$2:$D$5</c:f>
              <c:numCache>
                <c:formatCode>0.00%</c:formatCode>
                <c:ptCount val="4"/>
                <c:pt idx="0">
                  <c:v>0.5</c:v>
                </c:pt>
                <c:pt idx="1">
                  <c:v>0.54</c:v>
                </c:pt>
                <c:pt idx="2">
                  <c:v>0.56000000000000005</c:v>
                </c:pt>
                <c:pt idx="3">
                  <c:v>0.5</c:v>
                </c:pt>
              </c:numCache>
            </c:numRef>
          </c:val>
          <c:extLst xmlns:c16r3="http://schemas.microsoft.com/office/drawing/2017/03/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2-6E47-DC49-8924-0264C939B55F}"/>
            </c:ext>
          </c:extLst>
        </c:ser>
        <c:dLbls>
          <c:showLegendKey val="0"/>
          <c:showVal val="0"/>
          <c:showCatName val="0"/>
          <c:showSerName val="0"/>
          <c:showPercent val="0"/>
          <c:showBubbleSize val="0"/>
        </c:dLbls>
        <c:gapWidth val="182"/>
        <c:axId val="997681952"/>
        <c:axId val="998023600"/>
      </c:barChart>
      <c:catAx>
        <c:axId val="997681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Franklin Gothic Book" panose="020B0503020102020204" pitchFamily="34" charset="0"/>
                <a:ea typeface="+mn-ea"/>
                <a:cs typeface="+mn-cs"/>
              </a:defRPr>
            </a:pPr>
            <a:endParaRPr lang="en-NO"/>
          </a:p>
        </c:txPr>
        <c:crossAx val="998023600"/>
        <c:crosses val="autoZero"/>
        <c:auto val="1"/>
        <c:lblAlgn val="ctr"/>
        <c:lblOffset val="100"/>
        <c:noMultiLvlLbl val="0"/>
      </c:catAx>
      <c:valAx>
        <c:axId val="998023600"/>
        <c:scaling>
          <c:orientation val="minMax"/>
        </c:scaling>
        <c:delete val="0"/>
        <c:axPos val="b"/>
        <c:majorGridlines>
          <c:spPr>
            <a:ln w="9525" cap="flat" cmpd="sng" algn="ctr">
              <a:noFill/>
              <a:round/>
            </a:ln>
            <a:effectLst/>
          </c:spPr>
        </c:majorGridlines>
        <c:numFmt formatCode="0.0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O"/>
          </a:p>
        </c:txPr>
        <c:crossAx val="99768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Franklin Gothic Book" panose="020B0503020102020204" pitchFamily="34" charset="0"/>
              <a:ea typeface="+mn-ea"/>
              <a:cs typeface="+mn-cs"/>
            </a:defRPr>
          </a:pPr>
          <a:endParaRPr lang="en-NO"/>
        </a:p>
      </c:txPr>
    </c:legend>
    <c:plotVisOnly val="1"/>
    <c:dispBlanksAs val="gap"/>
    <c:extLst xmlns:c16r3="http://schemas.microsoft.com/office/drawing/2017/03/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O"/>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A5DFB-2FB5-E74A-9E81-DFE01421C742}" type="datetimeFigureOut">
              <a:rPr lang="en-NO" smtClean="0"/>
              <a:t>12/01/2025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0E1F-F04A-3F4D-9042-39334A076F26}" type="slidenum">
              <a:rPr lang="en-NO" smtClean="0"/>
              <a:t>‹#›</a:t>
            </a:fld>
            <a:endParaRPr lang="en-NO"/>
          </a:p>
        </p:txBody>
      </p:sp>
    </p:spTree>
    <p:extLst>
      <p:ext uri="{BB962C8B-B14F-4D97-AF65-F5344CB8AC3E}">
        <p14:creationId xmlns:p14="http://schemas.microsoft.com/office/powerpoint/2010/main" val="47760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edgedelta.com</a:t>
            </a:r>
            <a:r>
              <a:rPr lang="en-US" dirty="0"/>
              <a:t>/company/blog/how-many-companies-use-cloud-computing-in-2024</a:t>
            </a:r>
          </a:p>
        </p:txBody>
      </p:sp>
      <p:sp>
        <p:nvSpPr>
          <p:cNvPr id="4" name="Slide Number Placeholder 3"/>
          <p:cNvSpPr>
            <a:spLocks noGrp="1"/>
          </p:cNvSpPr>
          <p:nvPr>
            <p:ph type="sldNum" sz="quarter" idx="5"/>
          </p:nvPr>
        </p:nvSpPr>
        <p:spPr/>
        <p:txBody>
          <a:bodyPr/>
          <a:lstStyle/>
          <a:p>
            <a:fld id="{BCC20235-DE1E-0E43-AF47-418E280831CB}" type="slidenum">
              <a:rPr lang="en-US" smtClean="0"/>
              <a:t>4</a:t>
            </a:fld>
            <a:endParaRPr lang="en-US"/>
          </a:p>
        </p:txBody>
      </p:sp>
    </p:spTree>
    <p:extLst>
      <p:ext uri="{BB962C8B-B14F-4D97-AF65-F5344CB8AC3E}">
        <p14:creationId xmlns:p14="http://schemas.microsoft.com/office/powerpoint/2010/main" val="365211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5445760" y="1428567"/>
            <a:ext cx="6136641" cy="2286000"/>
          </a:xfrm>
        </p:spPr>
        <p:txBody>
          <a:bodyPr anchor="ctr">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5445760" y="3907615"/>
            <a:ext cx="6136641" cy="2286000"/>
          </a:xfrm>
        </p:spPr>
        <p:txBody>
          <a:bodyPr anchor="ctr">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9" y="1433280"/>
            <a:ext cx="2286000"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9" y="3910515"/>
            <a:ext cx="2286000"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261504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1/12/25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D3F-2ED7-EDDC-23D1-6C2A8606B62E}"/>
              </a:ext>
            </a:extLst>
          </p:cNvPr>
          <p:cNvSpPr>
            <a:spLocks noGrp="1"/>
          </p:cNvSpPr>
          <p:nvPr>
            <p:ph type="title"/>
          </p:nvPr>
        </p:nvSpPr>
        <p:spPr>
          <a:xfrm>
            <a:off x="609600" y="457200"/>
            <a:ext cx="7254240" cy="762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24BCDB5-92CE-19FC-210E-528313183730}"/>
              </a:ext>
            </a:extLst>
          </p:cNvPr>
          <p:cNvSpPr>
            <a:spLocks noGrp="1"/>
          </p:cNvSpPr>
          <p:nvPr>
            <p:ph type="dt" sz="half" idx="10"/>
          </p:nvPr>
        </p:nvSpPr>
        <p:spPr/>
        <p:txBody>
          <a:bodyPr/>
          <a:lstStyle/>
          <a:p>
            <a:fld id="{2E405B87-0B1C-464B-928F-AA5E9D282D70}" type="datetimeFigureOut">
              <a:rPr lang="en-US" smtClean="0"/>
              <a:t>1/12/25</a:t>
            </a:fld>
            <a:endParaRPr lang="en-US"/>
          </a:p>
        </p:txBody>
      </p:sp>
      <p:sp>
        <p:nvSpPr>
          <p:cNvPr id="4" name="Footer Placeholder 3">
            <a:extLst>
              <a:ext uri="{FF2B5EF4-FFF2-40B4-BE49-F238E27FC236}">
                <a16:creationId xmlns:a16="http://schemas.microsoft.com/office/drawing/2014/main" id="{7EB004F1-D87B-3EFD-38E4-82030EC3F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8C3EC-6AEF-4A9D-0ADF-E1554C7B9058}"/>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021B172-A4F0-5282-DB74-F5ACD631B73B}"/>
              </a:ext>
            </a:extLst>
          </p:cNvPr>
          <p:cNvSpPr>
            <a:spLocks noGrp="1"/>
          </p:cNvSpPr>
          <p:nvPr>
            <p:ph type="body" idx="1" hasCustomPrompt="1"/>
          </p:nvPr>
        </p:nvSpPr>
        <p:spPr>
          <a:xfrm>
            <a:off x="609600" y="1371599"/>
            <a:ext cx="7254240" cy="684848"/>
          </a:xfrm>
        </p:spPr>
        <p:txBody>
          <a:bodyPr anchor="b">
            <a:normAutofit/>
          </a:bodyPr>
          <a:lstStyle>
            <a:lvl1pPr marL="0" indent="0">
              <a:buNone/>
              <a:defRPr sz="2000" b="1">
                <a:solidFill>
                  <a:schemeClr val="tx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17A1B9EB-D4F3-ECAC-785C-671C0F3BF323}"/>
              </a:ext>
            </a:extLst>
          </p:cNvPr>
          <p:cNvSpPr>
            <a:spLocks noGrp="1"/>
          </p:cNvSpPr>
          <p:nvPr>
            <p:ph sz="half" idx="2"/>
          </p:nvPr>
        </p:nvSpPr>
        <p:spPr>
          <a:xfrm>
            <a:off x="609600" y="2219007"/>
            <a:ext cx="7254240" cy="40293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7550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Sections Vertical">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10972803" cy="792480"/>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2E405B87-0B1C-464B-928F-AA5E9D282D70}" type="datetimeFigureOut">
              <a:rPr lang="en-US" smtClean="0"/>
              <a:t>1/12/25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5" name="Content Placeholder 3">
            <a:extLst>
              <a:ext uri="{FF2B5EF4-FFF2-40B4-BE49-F238E27FC236}">
                <a16:creationId xmlns:a16="http://schemas.microsoft.com/office/drawing/2014/main" id="{47A4DF2B-A238-6769-05C0-C9C882A47581}"/>
              </a:ext>
            </a:extLst>
          </p:cNvPr>
          <p:cNvSpPr>
            <a:spLocks noGrp="1"/>
          </p:cNvSpPr>
          <p:nvPr>
            <p:ph sz="half" idx="14"/>
          </p:nvPr>
        </p:nvSpPr>
        <p:spPr>
          <a:xfrm>
            <a:off x="2172928" y="1486263"/>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0F538FC6-3A3E-8BC5-D67F-B5D2FA41320C}"/>
              </a:ext>
            </a:extLst>
          </p:cNvPr>
          <p:cNvSpPr>
            <a:spLocks noGrp="1"/>
          </p:cNvSpPr>
          <p:nvPr>
            <p:ph sz="half" idx="15"/>
          </p:nvPr>
        </p:nvSpPr>
        <p:spPr>
          <a:xfrm>
            <a:off x="2172929" y="3113676"/>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181ACD9C-0846-D874-94B9-F2C1732E28F4}"/>
              </a:ext>
            </a:extLst>
          </p:cNvPr>
          <p:cNvSpPr>
            <a:spLocks noGrp="1"/>
          </p:cNvSpPr>
          <p:nvPr>
            <p:ph sz="half" idx="16"/>
          </p:nvPr>
        </p:nvSpPr>
        <p:spPr>
          <a:xfrm>
            <a:off x="2172929" y="4741091"/>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BE2B113D-420B-4CD4-6248-C7BFFA2CFDC7}"/>
              </a:ext>
            </a:extLst>
          </p:cNvPr>
          <p:cNvSpPr>
            <a:spLocks noGrp="1"/>
          </p:cNvSpPr>
          <p:nvPr>
            <p:ph sz="half" idx="17"/>
          </p:nvPr>
        </p:nvSpPr>
        <p:spPr>
          <a:xfrm>
            <a:off x="7833360" y="1486263"/>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a:extLst>
              <a:ext uri="{FF2B5EF4-FFF2-40B4-BE49-F238E27FC236}">
                <a16:creationId xmlns:a16="http://schemas.microsoft.com/office/drawing/2014/main" id="{EB506CA8-E679-9BCB-640C-B9194A3CA1D9}"/>
              </a:ext>
            </a:extLst>
          </p:cNvPr>
          <p:cNvSpPr>
            <a:spLocks noGrp="1"/>
          </p:cNvSpPr>
          <p:nvPr>
            <p:ph sz="half" idx="18"/>
          </p:nvPr>
        </p:nvSpPr>
        <p:spPr>
          <a:xfrm>
            <a:off x="7833360" y="3113676"/>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3">
            <a:extLst>
              <a:ext uri="{FF2B5EF4-FFF2-40B4-BE49-F238E27FC236}">
                <a16:creationId xmlns:a16="http://schemas.microsoft.com/office/drawing/2014/main" id="{5725A50D-1CD8-2360-EA90-3C6DE8FECA30}"/>
              </a:ext>
            </a:extLst>
          </p:cNvPr>
          <p:cNvSpPr>
            <a:spLocks noGrp="1"/>
          </p:cNvSpPr>
          <p:nvPr>
            <p:ph sz="half" idx="19"/>
          </p:nvPr>
        </p:nvSpPr>
        <p:spPr>
          <a:xfrm>
            <a:off x="7833360" y="4741091"/>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9DBEE2B-0CC8-D11A-77B6-B44931C88EC5}"/>
              </a:ext>
            </a:extLst>
          </p:cNvPr>
          <p:cNvSpPr>
            <a:spLocks noGrp="1"/>
          </p:cNvSpPr>
          <p:nvPr>
            <p:ph type="body" idx="1"/>
          </p:nvPr>
        </p:nvSpPr>
        <p:spPr>
          <a:xfrm>
            <a:off x="599766" y="1486263"/>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9050FB03-E37D-B844-FF8F-0158FFB600A6}"/>
              </a:ext>
            </a:extLst>
          </p:cNvPr>
          <p:cNvSpPr>
            <a:spLocks noGrp="1"/>
          </p:cNvSpPr>
          <p:nvPr>
            <p:ph type="body" idx="20"/>
          </p:nvPr>
        </p:nvSpPr>
        <p:spPr>
          <a:xfrm>
            <a:off x="599766" y="3113501"/>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C332C80D-082D-A905-0D0D-87A512F0DE8D}"/>
              </a:ext>
            </a:extLst>
          </p:cNvPr>
          <p:cNvSpPr>
            <a:spLocks noGrp="1"/>
          </p:cNvSpPr>
          <p:nvPr>
            <p:ph type="body" idx="21"/>
          </p:nvPr>
        </p:nvSpPr>
        <p:spPr>
          <a:xfrm>
            <a:off x="599766" y="4740740"/>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F6169762-328C-317E-6FE2-CC5F80DCBF03}"/>
              </a:ext>
            </a:extLst>
          </p:cNvPr>
          <p:cNvSpPr>
            <a:spLocks noGrp="1"/>
          </p:cNvSpPr>
          <p:nvPr>
            <p:ph type="body" idx="22"/>
          </p:nvPr>
        </p:nvSpPr>
        <p:spPr>
          <a:xfrm>
            <a:off x="6247088" y="1486263"/>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8" name="Text Placeholder 2">
            <a:extLst>
              <a:ext uri="{FF2B5EF4-FFF2-40B4-BE49-F238E27FC236}">
                <a16:creationId xmlns:a16="http://schemas.microsoft.com/office/drawing/2014/main" id="{805F20A2-B73D-8AE5-F044-94139F634C12}"/>
              </a:ext>
            </a:extLst>
          </p:cNvPr>
          <p:cNvSpPr>
            <a:spLocks noGrp="1"/>
          </p:cNvSpPr>
          <p:nvPr>
            <p:ph type="body" idx="23"/>
          </p:nvPr>
        </p:nvSpPr>
        <p:spPr>
          <a:xfrm>
            <a:off x="6247088" y="3113501"/>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9" name="Text Placeholder 2">
            <a:extLst>
              <a:ext uri="{FF2B5EF4-FFF2-40B4-BE49-F238E27FC236}">
                <a16:creationId xmlns:a16="http://schemas.microsoft.com/office/drawing/2014/main" id="{B8B1B3BB-468F-AF27-44B5-DDB86E7C6F3A}"/>
              </a:ext>
            </a:extLst>
          </p:cNvPr>
          <p:cNvSpPr>
            <a:spLocks noGrp="1"/>
          </p:cNvSpPr>
          <p:nvPr>
            <p:ph type="body" idx="24"/>
          </p:nvPr>
        </p:nvSpPr>
        <p:spPr>
          <a:xfrm>
            <a:off x="6247088" y="4740740"/>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40405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0"/>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907615"/>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90580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2608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Four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10972803" cy="792480"/>
          </a:xfrm>
        </p:spPr>
        <p:txBody>
          <a:bodyPr/>
          <a:lstStyle/>
          <a:p>
            <a:r>
              <a:rPr lang="en-US"/>
              <a:t>Click to edit Master title style</a:t>
            </a:r>
          </a:p>
        </p:txBody>
      </p:sp>
      <p:sp>
        <p:nvSpPr>
          <p:cNvPr id="3" name="Text Placeholder 2"/>
          <p:cNvSpPr>
            <a:spLocks noGrp="1"/>
          </p:cNvSpPr>
          <p:nvPr>
            <p:ph type="body" idx="1"/>
          </p:nvPr>
        </p:nvSpPr>
        <p:spPr>
          <a:xfrm>
            <a:off x="6096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44872"/>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214487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10" name="Text Placeholder 2">
            <a:extLst>
              <a:ext uri="{FF2B5EF4-FFF2-40B4-BE49-F238E27FC236}">
                <a16:creationId xmlns:a16="http://schemas.microsoft.com/office/drawing/2014/main" id="{96837BAB-9ADC-9365-5A0B-8A91EE33DA23}"/>
              </a:ext>
            </a:extLst>
          </p:cNvPr>
          <p:cNvSpPr>
            <a:spLocks noGrp="1"/>
          </p:cNvSpPr>
          <p:nvPr>
            <p:ph type="body" idx="13"/>
          </p:nvPr>
        </p:nvSpPr>
        <p:spPr>
          <a:xfrm>
            <a:off x="609601" y="3899216"/>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E79C132-0B69-207E-C232-9EE27B81446A}"/>
              </a:ext>
            </a:extLst>
          </p:cNvPr>
          <p:cNvSpPr>
            <a:spLocks noGrp="1"/>
          </p:cNvSpPr>
          <p:nvPr>
            <p:ph sz="half" idx="14"/>
          </p:nvPr>
        </p:nvSpPr>
        <p:spPr>
          <a:xfrm>
            <a:off x="609599" y="4631848"/>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046A678-0BB1-E640-930F-4F9737D1DF0B}"/>
              </a:ext>
            </a:extLst>
          </p:cNvPr>
          <p:cNvSpPr>
            <a:spLocks noGrp="1"/>
          </p:cNvSpPr>
          <p:nvPr>
            <p:ph type="body" sz="quarter" idx="15"/>
          </p:nvPr>
        </p:nvSpPr>
        <p:spPr>
          <a:xfrm>
            <a:off x="6106162" y="391160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C46D1EF4-2522-BB04-328D-2B072016AAD5}"/>
              </a:ext>
            </a:extLst>
          </p:cNvPr>
          <p:cNvSpPr>
            <a:spLocks noGrp="1"/>
          </p:cNvSpPr>
          <p:nvPr>
            <p:ph sz="quarter" idx="16"/>
          </p:nvPr>
        </p:nvSpPr>
        <p:spPr>
          <a:xfrm>
            <a:off x="6106160" y="464423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64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D3F-2ED7-EDDC-23D1-6C2A8606B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BCDB5-92CE-19FC-210E-528313183730}"/>
              </a:ext>
            </a:extLst>
          </p:cNvPr>
          <p:cNvSpPr>
            <a:spLocks noGrp="1"/>
          </p:cNvSpPr>
          <p:nvPr>
            <p:ph type="dt" sz="half" idx="10"/>
          </p:nvPr>
        </p:nvSpPr>
        <p:spPr/>
        <p:txBody>
          <a:bodyPr/>
          <a:lstStyle/>
          <a:p>
            <a:fld id="{2E405B87-0B1C-464B-928F-AA5E9D282D70}" type="datetimeFigureOut">
              <a:rPr lang="en-US" smtClean="0"/>
              <a:t>1/12/25</a:t>
            </a:fld>
            <a:endParaRPr lang="en-US"/>
          </a:p>
        </p:txBody>
      </p:sp>
      <p:sp>
        <p:nvSpPr>
          <p:cNvPr id="4" name="Footer Placeholder 3">
            <a:extLst>
              <a:ext uri="{FF2B5EF4-FFF2-40B4-BE49-F238E27FC236}">
                <a16:creationId xmlns:a16="http://schemas.microsoft.com/office/drawing/2014/main" id="{7EB004F1-D87B-3EFD-38E4-82030EC3F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8C3EC-6AEF-4A9D-0ADF-E1554C7B9058}"/>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021B172-A4F0-5282-DB74-F5ACD631B73B}"/>
              </a:ext>
            </a:extLst>
          </p:cNvPr>
          <p:cNvSpPr>
            <a:spLocks noGrp="1"/>
          </p:cNvSpPr>
          <p:nvPr>
            <p:ph type="body" idx="1" hasCustomPrompt="1"/>
          </p:nvPr>
        </p:nvSpPr>
        <p:spPr>
          <a:xfrm>
            <a:off x="4693920" y="1371600"/>
            <a:ext cx="5059680" cy="873761"/>
          </a:xfrm>
        </p:spPr>
        <p:txBody>
          <a:bodyPr anchor="t">
            <a:normAutofit/>
          </a:bodyPr>
          <a:lstStyle>
            <a:lvl1pPr marL="0" indent="0">
              <a:lnSpc>
                <a:spcPct val="100000"/>
              </a:lnSpc>
              <a:buNone/>
              <a:defRPr sz="2400" b="1">
                <a:solidFill>
                  <a:schemeClr val="tx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17A1B9EB-D4F3-ECAC-785C-671C0F3BF323}"/>
              </a:ext>
            </a:extLst>
          </p:cNvPr>
          <p:cNvSpPr>
            <a:spLocks noGrp="1"/>
          </p:cNvSpPr>
          <p:nvPr>
            <p:ph sz="half" idx="2"/>
          </p:nvPr>
        </p:nvSpPr>
        <p:spPr>
          <a:xfrm>
            <a:off x="4693920" y="2405949"/>
            <a:ext cx="6187440" cy="3694176"/>
          </a:xfrm>
        </p:spPr>
        <p:txBody>
          <a:bodyPr>
            <a:norm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022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2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Text Placeholder 2"/>
          <p:cNvSpPr>
            <a:spLocks noGrp="1"/>
          </p:cNvSpPr>
          <p:nvPr>
            <p:ph type="body" idx="1"/>
          </p:nvPr>
        </p:nvSpPr>
        <p:spPr>
          <a:xfrm>
            <a:off x="609601" y="3596641"/>
            <a:ext cx="5183188" cy="528321"/>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4216402"/>
            <a:ext cx="5183188" cy="2062479"/>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2" y="3596641"/>
            <a:ext cx="5183188" cy="528321"/>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4216402"/>
            <a:ext cx="5183189" cy="2062479"/>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6700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1/12/25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6" r:id="rId1"/>
    <p:sldLayoutId id="2147483684" r:id="rId2"/>
    <p:sldLayoutId id="2147483682" r:id="rId3"/>
    <p:sldLayoutId id="2147483676" r:id="rId4"/>
    <p:sldLayoutId id="2147483688" r:id="rId5"/>
    <p:sldLayoutId id="2147483708" r:id="rId6"/>
    <p:sldLayoutId id="2147483685" r:id="rId7"/>
    <p:sldLayoutId id="2147483701" r:id="rId8"/>
    <p:sldLayoutId id="2147483683" r:id="rId9"/>
    <p:sldLayoutId id="2147483681" r:id="rId10"/>
    <p:sldLayoutId id="2147483698" r:id="rId11"/>
    <p:sldLayoutId id="2147483678" r:id="rId12"/>
    <p:sldLayoutId id="2147483673" r:id="rId1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1/12/25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70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1/12/25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61" r:id="rId1"/>
    <p:sldLayoutId id="2147483712" r:id="rId2"/>
    <p:sldLayoutId id="2147483711" r:id="rId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24.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5.sv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4.png"/><Relationship Id="rId5" Type="http://schemas.openxmlformats.org/officeDocument/2006/relationships/tags" Target="../tags/tag74.xml"/><Relationship Id="rId10" Type="http://schemas.openxmlformats.org/officeDocument/2006/relationships/slideLayout" Target="../slideLayouts/slideLayout2.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25.svg"/></Relationships>
</file>

<file path=ppt/slides/_rels/slide1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81.xml"/><Relationship Id="rId7" Type="http://schemas.openxmlformats.org/officeDocument/2006/relationships/slideLayout" Target="../slideLayouts/slideLayout1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tags" Target="../tags/tag87.xml"/><Relationship Id="rId7" Type="http://schemas.openxmlformats.org/officeDocument/2006/relationships/slideLayout" Target="../slideLayouts/slideLayout15.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1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12.xml"/><Relationship Id="rId5" Type="http://schemas.openxmlformats.org/officeDocument/2006/relationships/tags" Target="../tags/tag95.xml"/><Relationship Id="rId4" Type="http://schemas.openxmlformats.org/officeDocument/2006/relationships/tags" Target="../tags/tag94.xml"/></Relationships>
</file>

<file path=ppt/slides/_rels/slide16.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3.svg"/><Relationship Id="rId3" Type="http://schemas.openxmlformats.org/officeDocument/2006/relationships/tags" Target="../tags/tag98.xml"/><Relationship Id="rId21" Type="http://schemas.openxmlformats.org/officeDocument/2006/relationships/image" Target="../media/image32.pn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2.png"/><Relationship Id="rId2" Type="http://schemas.openxmlformats.org/officeDocument/2006/relationships/tags" Target="../tags/tag97.xml"/><Relationship Id="rId16" Type="http://schemas.openxmlformats.org/officeDocument/2006/relationships/slideLayout" Target="../slideLayouts/slideLayout1.xml"/><Relationship Id="rId20" Type="http://schemas.openxmlformats.org/officeDocument/2006/relationships/image" Target="../media/image31.sv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image" Target="../media/image5.svg"/><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image" Target="../media/image4.png"/><Relationship Id="rId10" Type="http://schemas.openxmlformats.org/officeDocument/2006/relationships/tags" Target="../tags/tag105.xml"/><Relationship Id="rId19" Type="http://schemas.openxmlformats.org/officeDocument/2006/relationships/image" Target="../media/image30.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slideLayout" Target="../slideLayouts/slideLayout12.xml"/><Relationship Id="rId4" Type="http://schemas.openxmlformats.org/officeDocument/2006/relationships/tags" Target="../tags/tag11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Layout" Target="../slideLayouts/slideLayout4.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3.xml"/><Relationship Id="rId7"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4.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3.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png"/><Relationship Id="rId5" Type="http://schemas.openxmlformats.org/officeDocument/2006/relationships/tags" Target="../tags/tag21.xml"/><Relationship Id="rId10" Type="http://schemas.openxmlformats.org/officeDocument/2006/relationships/slideLayout" Target="../slideLayouts/slideLayout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jpeg"/><Relationship Id="rId5" Type="http://schemas.openxmlformats.org/officeDocument/2006/relationships/slideLayout" Target="../slideLayouts/slideLayout4.xml"/><Relationship Id="rId4"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33.xml"/></Relationships>
</file>

<file path=ppt/slides/_rels/slide8.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9.svg"/><Relationship Id="rId3" Type="http://schemas.openxmlformats.org/officeDocument/2006/relationships/tags" Target="../tags/tag36.xml"/><Relationship Id="rId21" Type="http://schemas.openxmlformats.org/officeDocument/2006/relationships/image" Target="../media/image12.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8.png"/><Relationship Id="rId2" Type="http://schemas.openxmlformats.org/officeDocument/2006/relationships/tags" Target="../tags/tag35.xml"/><Relationship Id="rId16" Type="http://schemas.openxmlformats.org/officeDocument/2006/relationships/slideLayout" Target="../slideLayouts/slideLayout3.xml"/><Relationship Id="rId20" Type="http://schemas.openxmlformats.org/officeDocument/2006/relationships/image" Target="../media/image11.sv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image" Target="../media/image15.svg"/><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image" Target="../media/image14.png"/><Relationship Id="rId10" Type="http://schemas.openxmlformats.org/officeDocument/2006/relationships/tags" Target="../tags/tag43.xml"/><Relationship Id="rId19" Type="http://schemas.openxmlformats.org/officeDocument/2006/relationships/image" Target="../media/image10.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image" Target="../media/image13.svg"/></Relationships>
</file>

<file path=ppt/slides/_rels/slide9.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image" Target="../media/image17.svg"/><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image" Target="../media/image3.sv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image" Target="../media/image16.png"/><Relationship Id="rId33" Type="http://schemas.openxmlformats.org/officeDocument/2006/relationships/image" Target="../media/image2.png"/><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image" Target="../media/image20.png"/><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image" Target="../media/image5.svg"/><Relationship Id="rId32" Type="http://schemas.openxmlformats.org/officeDocument/2006/relationships/image" Target="../media/image23.svg"/><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image" Target="../media/image4.png"/><Relationship Id="rId28" Type="http://schemas.openxmlformats.org/officeDocument/2006/relationships/image" Target="../media/image19.svg"/><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image" Target="../media/image22.png"/><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slideLayout" Target="../slideLayouts/slideLayout16.xml"/><Relationship Id="rId27" Type="http://schemas.openxmlformats.org/officeDocument/2006/relationships/image" Target="../media/image18.png"/><Relationship Id="rId30" Type="http://schemas.openxmlformats.org/officeDocument/2006/relationships/image" Target="../media/image21.svg"/><Relationship Id="rId8"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1524000" y="1605281"/>
            <a:ext cx="6477000" cy="3576320"/>
          </a:xfrm>
        </p:spPr>
        <p:txBody>
          <a:bodyPr>
            <a:normAutofit/>
          </a:bodyPr>
          <a:lstStyle/>
          <a:p>
            <a:pPr>
              <a:lnSpc>
                <a:spcPct val="80000"/>
              </a:lnSpc>
            </a:pPr>
            <a:r>
              <a:rPr lang="en-US" sz="5400" dirty="0"/>
              <a:t>Introduksjon til AWS</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p:txBody>
          <a:bodyPr/>
          <a:lstStyle/>
          <a:p>
            <a:r>
              <a:rPr lang="en-US" dirty="0"/>
              <a:t>December 4, 2024</a:t>
            </a:r>
          </a:p>
        </p:txBody>
      </p:sp>
    </p:spTree>
    <p:custDataLst>
      <p:tags r:id="rId1"/>
    </p:custDataLst>
    <p:extLst>
      <p:ext uri="{BB962C8B-B14F-4D97-AF65-F5344CB8AC3E}">
        <p14:creationId xmlns:p14="http://schemas.microsoft.com/office/powerpoint/2010/main" val="303446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2E64D0-4370-85F3-EF4C-0B6CC84D5DB0}"/>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3A3C79D-0541-BA11-F04E-40B9C2C25841}"/>
              </a:ext>
            </a:extLst>
          </p:cNvPr>
          <p:cNvSpPr txBox="1"/>
          <p:nvPr>
            <p:custDataLst>
              <p:tags r:id="rId1"/>
            </p:custDataLst>
          </p:nvPr>
        </p:nvSpPr>
        <p:spPr>
          <a:xfrm>
            <a:off x="609600" y="460338"/>
            <a:ext cx="3134061" cy="414150"/>
          </a:xfrm>
          <a:prstGeom prst="rect">
            <a:avLst/>
          </a:prstGeom>
          <a:noFill/>
        </p:spPr>
        <p:txBody>
          <a:bodyPr wrap="square">
            <a:spAutoFit/>
          </a:bodyPr>
          <a:lstStyle/>
          <a:p>
            <a:r>
              <a:rPr lang="en-US" sz="1400" dirty="0">
                <a:solidFill>
                  <a:schemeClr val="tx2"/>
                </a:solidFill>
              </a:rPr>
              <a:t>EC2</a:t>
            </a: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0"/>
            <a:ext cx="2946360" cy="5440943"/>
          </a:xfrm>
        </p:spPr>
        <p:txBody>
          <a:bodyPr>
            <a:normAutofit/>
          </a:bodyPr>
          <a:lstStyle/>
          <a:p>
            <a:r>
              <a:rPr lang="en-US"/>
              <a:t>EC2 Nøkkelkonsepter</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14"/>
            <p:custDataLst>
              <p:tags r:id="rId3"/>
            </p:custDataLst>
          </p:nvPr>
        </p:nvSpPr>
        <p:spPr>
          <a:xfrm>
            <a:off x="6669741" y="468868"/>
            <a:ext cx="4912658" cy="2926080"/>
          </a:xfrm>
        </p:spPr>
        <p:txBody>
          <a:bodyPr anchor="t">
            <a:noAutofit/>
          </a:bodyPr>
          <a:lstStyle/>
          <a:p>
            <a:pPr marL="296863" indent="-285750">
              <a:lnSpc>
                <a:spcPct val="100000"/>
              </a:lnSpc>
              <a:buClr>
                <a:schemeClr val="tx2"/>
              </a:buClr>
              <a:buFont typeface="Arial" panose="020B0604020202020204" pitchFamily="34" charset="0"/>
              <a:buChar char="•"/>
            </a:pPr>
            <a:r>
              <a:rPr lang="en-US" sz="1400"/>
              <a:t>Generell bruk: Allsidige og balanserte ressurser.
Compute-optimalisert: For tung regning og prosessering.
Minne-optimalisert: For minneintensive applikasjoner.
Lagringsoptimalisert: For lagringsintensive arbeidsbelastninger.</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half" idx="15"/>
            <p:custDataLst>
              <p:tags r:id="rId4"/>
            </p:custDataLst>
          </p:nvPr>
        </p:nvSpPr>
        <p:spPr>
          <a:xfrm>
            <a:off x="6669741" y="3474720"/>
            <a:ext cx="4912658" cy="2926080"/>
          </a:xfrm>
        </p:spPr>
        <p:txBody>
          <a:bodyPr anchor="t">
            <a:normAutofit/>
          </a:bodyPr>
          <a:lstStyle/>
          <a:p>
            <a:pPr marL="296863" indent="-285750">
              <a:lnSpc>
                <a:spcPct val="100000"/>
              </a:lnSpc>
              <a:buClr>
                <a:schemeClr val="tx2"/>
              </a:buClr>
              <a:buFont typeface="Arial" panose="020B0604020202020204" pitchFamily="34" charset="0"/>
              <a:buChar char="•"/>
            </a:pPr>
            <a:r>
              <a:rPr lang="en-US" sz="1400"/>
              <a:t>On-demand: Betal for hva du bruker.
Reserved: Forhåndsbetalte ressurser med rabatter.
Spot: Ubenyttede ressurser til lavere priser.</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7"/>
            <p:custDataLst>
              <p:tags r:id="rId5"/>
            </p:custDataLst>
          </p:nvPr>
        </p:nvSpPr>
        <p:spPr>
          <a:xfrm>
            <a:off x="4855680" y="468867"/>
            <a:ext cx="1765267" cy="2926080"/>
          </a:xfrm>
        </p:spPr>
        <p:txBody>
          <a:bodyPr anchor="t">
            <a:normAutofit/>
          </a:bodyPr>
          <a:lstStyle/>
          <a:p>
            <a:pPr>
              <a:lnSpc>
                <a:spcPct val="100000"/>
              </a:lnSpc>
            </a:pPr>
            <a:r>
              <a:rPr lang="en-US" sz="1600" b="0" dirty="0">
                <a:solidFill>
                  <a:schemeClr val="tx2"/>
                </a:solidFill>
                <a:latin typeface="+mj-lt"/>
              </a:rPr>
              <a:t>Instanstyper</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idx="18"/>
            <p:custDataLst>
              <p:tags r:id="rId6"/>
            </p:custDataLst>
          </p:nvPr>
        </p:nvSpPr>
        <p:spPr>
          <a:xfrm>
            <a:off x="4855680" y="3474720"/>
            <a:ext cx="1765267" cy="2926080"/>
          </a:xfrm>
        </p:spPr>
        <p:txBody>
          <a:bodyPr anchor="t">
            <a:normAutofit/>
          </a:bodyPr>
          <a:lstStyle/>
          <a:p>
            <a:pPr>
              <a:lnSpc>
                <a:spcPct val="100000"/>
              </a:lnSpc>
            </a:pPr>
            <a:r>
              <a:rPr lang="en-US" sz="1600" b="0">
                <a:solidFill>
                  <a:schemeClr val="tx2"/>
                </a:solidFill>
                <a:latin typeface="+mj-lt"/>
              </a:rPr>
              <a:t>Prismodeller</a:t>
            </a:r>
          </a:p>
        </p:txBody>
      </p:sp>
      <p:pic>
        <p:nvPicPr>
          <p:cNvPr id="5" name="Graphic 4">
            <a:extLst>
              <a:ext uri="{FF2B5EF4-FFF2-40B4-BE49-F238E27FC236}">
                <a16:creationId xmlns:a16="http://schemas.microsoft.com/office/drawing/2014/main" id="{9BF83028-B71F-D543-D00E-40F17FA12546}"/>
              </a:ext>
            </a:extLst>
          </p:cNvPr>
          <p:cNvPicPr>
            <a:picLocks noChangeAspect="1"/>
          </p:cNvPicPr>
          <p:nvPr>
            <p:custDataLst>
              <p:tags r:id="rId7"/>
            </p:custDataLst>
          </p:nvPr>
        </p:nvPicPr>
        <p:blipFill>
          <a:blip r:embed="rId11">
            <a:extLst>
              <a:ext uri="{96DAC541-7B7A-43D3-8B79-37D633B846F1}">
                <asvg:svgBlip xmlns:asvg="http://schemas.microsoft.com/office/drawing/2016/SVG/main" r:embed="rId12"/>
              </a:ext>
            </a:extLst>
          </a:blip>
          <a:stretch>
            <a:fillRect/>
          </a:stretch>
        </p:blipFill>
        <p:spPr>
          <a:xfrm>
            <a:off x="4465250" y="542869"/>
            <a:ext cx="274320" cy="274320"/>
          </a:xfrm>
          <a:prstGeom prst="rect">
            <a:avLst/>
          </a:prstGeom>
        </p:spPr>
      </p:pic>
      <p:pic>
        <p:nvPicPr>
          <p:cNvPr id="6" name="Graphic 5">
            <a:extLst>
              <a:ext uri="{FF2B5EF4-FFF2-40B4-BE49-F238E27FC236}">
                <a16:creationId xmlns:a16="http://schemas.microsoft.com/office/drawing/2014/main" id="{9E3399F0-D756-19DD-B624-146CDF759136}"/>
              </a:ext>
            </a:extLst>
          </p:cNvPr>
          <p:cNvPicPr>
            <a:picLocks noChangeAspect="1"/>
          </p:cNvPicPr>
          <p:nvPr>
            <p:custDataLst>
              <p:tags r:id="rId8"/>
            </p:custDataLst>
          </p:nvPr>
        </p:nvPicPr>
        <p:blipFill>
          <a:blip r:embed="rId13">
            <a:extLst>
              <a:ext uri="{96DAC541-7B7A-43D3-8B79-37D633B846F1}">
                <asvg:svgBlip xmlns:asvg="http://schemas.microsoft.com/office/drawing/2016/SVG/main" r:embed="rId14"/>
              </a:ext>
            </a:extLst>
          </a:blip>
          <a:stretch>
            <a:fillRect/>
          </a:stretch>
        </p:blipFill>
        <p:spPr>
          <a:xfrm>
            <a:off x="4468800" y="3529647"/>
            <a:ext cx="274320" cy="274320"/>
          </a:xfrm>
          <a:prstGeom prst="rect">
            <a:avLst/>
          </a:prstGeom>
        </p:spPr>
      </p:pic>
      <p:sp>
        <p:nvSpPr>
          <p:cNvPr id="9" name="Rectangle 8">
            <a:extLst>
              <a:ext uri="{FF2B5EF4-FFF2-40B4-BE49-F238E27FC236}">
                <a16:creationId xmlns:a16="http://schemas.microsoft.com/office/drawing/2014/main" id="{0E386B71-A298-AB77-C4FC-216AB1DF3078}"/>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4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C394D-9457-9052-ED02-4E5AB20D7DB2}"/>
              </a:ext>
            </a:extLst>
          </p:cNvPr>
          <p:cNvSpPr/>
          <p:nvPr/>
        </p:nvSpPr>
        <p:spPr>
          <a:xfrm>
            <a:off x="6096000"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EAE1B25B-554C-F0CD-6BBB-E2D7B034E85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accent2"/>
                </a:solidFill>
              </a:rPr>
              <a:t>Introduksjon</a:t>
            </a:r>
          </a:p>
        </p:txBody>
      </p:sp>
      <p:sp>
        <p:nvSpPr>
          <p:cNvPr id="5" name="Rectangle 4">
            <a:extLst>
              <a:ext uri="{FF2B5EF4-FFF2-40B4-BE49-F238E27FC236}">
                <a16:creationId xmlns:a16="http://schemas.microsoft.com/office/drawing/2014/main" id="{779AEE23-D7F0-73A9-8065-2FC46DA38662}"/>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3"/>
            </p:custDataLst>
          </p:nvPr>
        </p:nvSpPr>
        <p:spPr>
          <a:xfrm>
            <a:off x="609601" y="776645"/>
            <a:ext cx="5124254" cy="808614"/>
          </a:xfrm>
        </p:spPr>
        <p:txBody>
          <a:bodyPr anchor="t">
            <a:normAutofit/>
          </a:bodyPr>
          <a:lstStyle/>
          <a:p>
            <a:r>
              <a:rPr lang="en-US" sz="2600"/>
              <a:t>ECS</a:t>
            </a:r>
          </a:p>
        </p:txBody>
      </p:sp>
      <p:sp>
        <p:nvSpPr>
          <p:cNvPr id="7" name="Text Placeholder 6">
            <a:extLst>
              <a:ext uri="{FF2B5EF4-FFF2-40B4-BE49-F238E27FC236}">
                <a16:creationId xmlns:a16="http://schemas.microsoft.com/office/drawing/2014/main" id="{BE4946FA-F535-E8E1-828C-502FA8993BEF}"/>
              </a:ext>
            </a:extLst>
          </p:cNvPr>
          <p:cNvSpPr>
            <a:spLocks noGrp="1"/>
          </p:cNvSpPr>
          <p:nvPr>
            <p:ph type="body" idx="1"/>
            <p:custDataLst>
              <p:tags r:id="rId4"/>
            </p:custDataLst>
          </p:nvPr>
        </p:nvSpPr>
        <p:spPr>
          <a:xfrm>
            <a:off x="609601" y="1612124"/>
            <a:ext cx="5124254" cy="433352"/>
          </a:xfrm>
        </p:spPr>
        <p:txBody>
          <a:bodyPr>
            <a:normAutofit/>
          </a:bodyPr>
          <a:lstStyle/>
          <a:p>
            <a:pPr>
              <a:lnSpc>
                <a:spcPct val="100000"/>
              </a:lnSpc>
            </a:pPr>
            <a:r>
              <a:rPr lang="en-US" sz="1800" b="0" dirty="0">
                <a:solidFill>
                  <a:schemeClr val="tx2"/>
                </a:solidFill>
                <a:latin typeface="+mj-lt"/>
              </a:rPr>
              <a:t>Grunnleggende om AWS ECS</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5"/>
            </p:custDataLst>
          </p:nvPr>
        </p:nvSpPr>
        <p:spPr>
          <a:xfrm>
            <a:off x="609601" y="2161309"/>
            <a:ext cx="5124254" cy="3995950"/>
          </a:xfrm>
        </p:spPr>
        <p:txBody>
          <a:bodyPr/>
          <a:lstStyle/>
          <a:p>
            <a:pPr marL="400041" indent="-280981">
              <a:lnSpc>
                <a:spcPct val="120000"/>
              </a:lnSpc>
              <a:buClr>
                <a:schemeClr val="accent2"/>
              </a:buClr>
            </a:pPr>
            <a:r>
              <a:rPr lang="en-US" dirty="0"/>
              <a:t>Amazon Elastic Container Service (ECS) er en fulladministrert container orkestrerings tjeneste.
ECS gjør det enkelt å kjøre, stoppe og administrere Docker-konteinere på </a:t>
            </a:r>
            <a:r>
              <a:rPr lang="en-US" dirty="0" err="1"/>
              <a:t>en</a:t>
            </a:r>
            <a:r>
              <a:rPr lang="en-US" dirty="0"/>
              <a:t> cluster av Amazon EC2-instanser.
Tjenesten støtter både Fargate og EC2 som kjørealternativer for konteinere.
ECS integreres sømløst med andre AWS-tjenester som IAM, CloudWatch </a:t>
            </a:r>
            <a:r>
              <a:rPr lang="en-US" dirty="0" err="1"/>
              <a:t>og</a:t>
            </a:r>
            <a:r>
              <a:rPr lang="en-US" dirty="0"/>
              <a:t> Elastic Load Balancing.
Gir skalerbarhet og fleksibilitet som muliggjør rask distribusjon av applikasjoner.</a:t>
            </a:r>
          </a:p>
        </p:txBody>
      </p:sp>
      <p:pic>
        <p:nvPicPr>
          <p:cNvPr id="3" name="Picture Placeholder 8">
            <a:extLst>
              <a:ext uri="{FF2B5EF4-FFF2-40B4-BE49-F238E27FC236}">
                <a16:creationId xmlns:a16="http://schemas.microsoft.com/office/drawing/2014/main" id="{E9F95579-BA90-5C3E-C396-AF1E95565938}"/>
              </a:ext>
            </a:extLst>
          </p:cNvPr>
          <p:cNvPicPr>
            <a:picLocks noChangeAspect="1"/>
          </p:cNvPicPr>
          <p:nvPr>
            <p:custDataLst>
              <p:tags r:id="rId6"/>
            </p:custDataLst>
          </p:nvPr>
        </p:nvPicPr>
        <p:blipFill rotWithShape="1">
          <a:blip r:embed="rId8" cstate="screen">
            <a:alphaModFix amt="85000"/>
            <a:extLst>
              <a:ext uri="{28A0092B-C50C-407E-A947-70E740481C1C}">
                <a14:useLocalDpi xmlns:a14="http://schemas.microsoft.com/office/drawing/2010/main"/>
              </a:ext>
            </a:extLst>
          </a:blip>
          <a:srcRect l="7424" r="7424"/>
          <a:stretch/>
        </p:blipFill>
        <p:spPr>
          <a:xfrm>
            <a:off x="6614556" y="457200"/>
            <a:ext cx="5061066" cy="5943600"/>
          </a:xfrm>
          <a:prstGeom prst="rect">
            <a:avLst/>
          </a:prstGeom>
        </p:spPr>
      </p:pic>
    </p:spTree>
    <p:extLst>
      <p:ext uri="{BB962C8B-B14F-4D97-AF65-F5344CB8AC3E}">
        <p14:creationId xmlns:p14="http://schemas.microsoft.com/office/powerpoint/2010/main" val="265962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FE6-2A82-70CB-13A6-72085AC01CE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8009D78D-243D-134E-A1BC-6A6B91253BF8}"/>
              </a:ext>
            </a:extLst>
          </p:cNvPr>
          <p:cNvSpPr>
            <a:spLocks noGrp="1"/>
          </p:cNvSpPr>
          <p:nvPr>
            <p:ph sz="half" idx="14"/>
          </p:nvPr>
        </p:nvSpPr>
        <p:spPr/>
        <p:txBody>
          <a:bodyPr/>
          <a:lstStyle/>
          <a:p>
            <a:endParaRPr lang="nb-NO"/>
          </a:p>
        </p:txBody>
      </p:sp>
      <p:sp>
        <p:nvSpPr>
          <p:cNvPr id="4" name="Content Placeholder 3">
            <a:extLst>
              <a:ext uri="{FF2B5EF4-FFF2-40B4-BE49-F238E27FC236}">
                <a16:creationId xmlns:a16="http://schemas.microsoft.com/office/drawing/2014/main" id="{AA91913D-F91E-9B9D-CC30-4260AB590E67}"/>
              </a:ext>
            </a:extLst>
          </p:cNvPr>
          <p:cNvSpPr>
            <a:spLocks noGrp="1"/>
          </p:cNvSpPr>
          <p:nvPr>
            <p:ph sz="half" idx="15"/>
          </p:nvPr>
        </p:nvSpPr>
        <p:spPr/>
        <p:txBody>
          <a:bodyPr/>
          <a:lstStyle/>
          <a:p>
            <a:endParaRPr lang="nb-NO"/>
          </a:p>
        </p:txBody>
      </p:sp>
      <p:sp>
        <p:nvSpPr>
          <p:cNvPr id="5" name="Content Placeholder 4">
            <a:extLst>
              <a:ext uri="{FF2B5EF4-FFF2-40B4-BE49-F238E27FC236}">
                <a16:creationId xmlns:a16="http://schemas.microsoft.com/office/drawing/2014/main" id="{AA031B5E-1C95-4C28-9E2E-AD56CB53EEEA}"/>
              </a:ext>
            </a:extLst>
          </p:cNvPr>
          <p:cNvSpPr>
            <a:spLocks noGrp="1"/>
          </p:cNvSpPr>
          <p:nvPr>
            <p:ph sz="half" idx="16"/>
          </p:nvPr>
        </p:nvSpPr>
        <p:spPr/>
        <p:txBody>
          <a:bodyPr/>
          <a:lstStyle/>
          <a:p>
            <a:endParaRPr lang="nb-NO"/>
          </a:p>
        </p:txBody>
      </p:sp>
      <p:sp>
        <p:nvSpPr>
          <p:cNvPr id="6" name="Content Placeholder 5">
            <a:extLst>
              <a:ext uri="{FF2B5EF4-FFF2-40B4-BE49-F238E27FC236}">
                <a16:creationId xmlns:a16="http://schemas.microsoft.com/office/drawing/2014/main" id="{ACFA1FC3-8166-CD99-4BA6-C911534E7334}"/>
              </a:ext>
            </a:extLst>
          </p:cNvPr>
          <p:cNvSpPr>
            <a:spLocks noGrp="1"/>
          </p:cNvSpPr>
          <p:nvPr>
            <p:ph sz="half" idx="17"/>
          </p:nvPr>
        </p:nvSpPr>
        <p:spPr/>
        <p:txBody>
          <a:bodyPr/>
          <a:lstStyle/>
          <a:p>
            <a:endParaRPr lang="nb-NO"/>
          </a:p>
        </p:txBody>
      </p:sp>
      <p:sp>
        <p:nvSpPr>
          <p:cNvPr id="7" name="Content Placeholder 6">
            <a:extLst>
              <a:ext uri="{FF2B5EF4-FFF2-40B4-BE49-F238E27FC236}">
                <a16:creationId xmlns:a16="http://schemas.microsoft.com/office/drawing/2014/main" id="{0BF598F7-E353-CA90-92BA-5B8E23D0ECB1}"/>
              </a:ext>
            </a:extLst>
          </p:cNvPr>
          <p:cNvSpPr>
            <a:spLocks noGrp="1"/>
          </p:cNvSpPr>
          <p:nvPr>
            <p:ph sz="half" idx="18"/>
          </p:nvPr>
        </p:nvSpPr>
        <p:spPr/>
        <p:txBody>
          <a:bodyPr/>
          <a:lstStyle/>
          <a:p>
            <a:endParaRPr lang="nb-NO"/>
          </a:p>
        </p:txBody>
      </p:sp>
      <p:sp>
        <p:nvSpPr>
          <p:cNvPr id="8" name="Content Placeholder 7">
            <a:extLst>
              <a:ext uri="{FF2B5EF4-FFF2-40B4-BE49-F238E27FC236}">
                <a16:creationId xmlns:a16="http://schemas.microsoft.com/office/drawing/2014/main" id="{CE8ED217-2EA7-D494-025B-29D5D16C5B71}"/>
              </a:ext>
            </a:extLst>
          </p:cNvPr>
          <p:cNvSpPr>
            <a:spLocks noGrp="1"/>
          </p:cNvSpPr>
          <p:nvPr>
            <p:ph sz="half" idx="19"/>
          </p:nvPr>
        </p:nvSpPr>
        <p:spPr/>
        <p:txBody>
          <a:bodyPr/>
          <a:lstStyle/>
          <a:p>
            <a:endParaRPr lang="nb-NO"/>
          </a:p>
        </p:txBody>
      </p:sp>
      <p:sp>
        <p:nvSpPr>
          <p:cNvPr id="9" name="Text Placeholder 8">
            <a:extLst>
              <a:ext uri="{FF2B5EF4-FFF2-40B4-BE49-F238E27FC236}">
                <a16:creationId xmlns:a16="http://schemas.microsoft.com/office/drawing/2014/main" id="{73E3E293-5F52-3BB1-4663-D73A5AC9E685}"/>
              </a:ext>
            </a:extLst>
          </p:cNvPr>
          <p:cNvSpPr>
            <a:spLocks noGrp="1"/>
          </p:cNvSpPr>
          <p:nvPr>
            <p:ph type="body" idx="1"/>
          </p:nvPr>
        </p:nvSpPr>
        <p:spPr/>
        <p:txBody>
          <a:bodyPr/>
          <a:lstStyle/>
          <a:p>
            <a:endParaRPr lang="nb-NO"/>
          </a:p>
        </p:txBody>
      </p:sp>
      <p:sp>
        <p:nvSpPr>
          <p:cNvPr id="10" name="Text Placeholder 9">
            <a:extLst>
              <a:ext uri="{FF2B5EF4-FFF2-40B4-BE49-F238E27FC236}">
                <a16:creationId xmlns:a16="http://schemas.microsoft.com/office/drawing/2014/main" id="{B4478042-84F6-4C74-8D93-AE804CAC3450}"/>
              </a:ext>
            </a:extLst>
          </p:cNvPr>
          <p:cNvSpPr>
            <a:spLocks noGrp="1"/>
          </p:cNvSpPr>
          <p:nvPr>
            <p:ph type="body" idx="20"/>
          </p:nvPr>
        </p:nvSpPr>
        <p:spPr/>
        <p:txBody>
          <a:bodyPr/>
          <a:lstStyle/>
          <a:p>
            <a:endParaRPr lang="nb-NO"/>
          </a:p>
        </p:txBody>
      </p:sp>
      <p:sp>
        <p:nvSpPr>
          <p:cNvPr id="11" name="Text Placeholder 10">
            <a:extLst>
              <a:ext uri="{FF2B5EF4-FFF2-40B4-BE49-F238E27FC236}">
                <a16:creationId xmlns:a16="http://schemas.microsoft.com/office/drawing/2014/main" id="{6DB3BB53-BB61-2D07-8227-B6E3C1F452F7}"/>
              </a:ext>
            </a:extLst>
          </p:cNvPr>
          <p:cNvSpPr>
            <a:spLocks noGrp="1"/>
          </p:cNvSpPr>
          <p:nvPr>
            <p:ph type="body" idx="21"/>
          </p:nvPr>
        </p:nvSpPr>
        <p:spPr/>
        <p:txBody>
          <a:bodyPr/>
          <a:lstStyle/>
          <a:p>
            <a:endParaRPr lang="nb-NO"/>
          </a:p>
        </p:txBody>
      </p:sp>
      <p:sp>
        <p:nvSpPr>
          <p:cNvPr id="12" name="Text Placeholder 11">
            <a:extLst>
              <a:ext uri="{FF2B5EF4-FFF2-40B4-BE49-F238E27FC236}">
                <a16:creationId xmlns:a16="http://schemas.microsoft.com/office/drawing/2014/main" id="{944FEE8E-C923-6230-1121-D74C5E023638}"/>
              </a:ext>
            </a:extLst>
          </p:cNvPr>
          <p:cNvSpPr>
            <a:spLocks noGrp="1"/>
          </p:cNvSpPr>
          <p:nvPr>
            <p:ph type="body" idx="22"/>
          </p:nvPr>
        </p:nvSpPr>
        <p:spPr/>
        <p:txBody>
          <a:bodyPr/>
          <a:lstStyle/>
          <a:p>
            <a:endParaRPr lang="nb-NO"/>
          </a:p>
        </p:txBody>
      </p:sp>
      <p:sp>
        <p:nvSpPr>
          <p:cNvPr id="13" name="Text Placeholder 12">
            <a:extLst>
              <a:ext uri="{FF2B5EF4-FFF2-40B4-BE49-F238E27FC236}">
                <a16:creationId xmlns:a16="http://schemas.microsoft.com/office/drawing/2014/main" id="{E6566614-1FE2-9B99-C87B-3A796A27A05A}"/>
              </a:ext>
            </a:extLst>
          </p:cNvPr>
          <p:cNvSpPr>
            <a:spLocks noGrp="1"/>
          </p:cNvSpPr>
          <p:nvPr>
            <p:ph type="body" idx="23"/>
          </p:nvPr>
        </p:nvSpPr>
        <p:spPr/>
        <p:txBody>
          <a:bodyPr/>
          <a:lstStyle/>
          <a:p>
            <a:endParaRPr lang="nb-NO"/>
          </a:p>
        </p:txBody>
      </p:sp>
      <p:sp>
        <p:nvSpPr>
          <p:cNvPr id="14" name="Text Placeholder 13">
            <a:extLst>
              <a:ext uri="{FF2B5EF4-FFF2-40B4-BE49-F238E27FC236}">
                <a16:creationId xmlns:a16="http://schemas.microsoft.com/office/drawing/2014/main" id="{9AF2310B-03D5-F4D0-8FE5-0630C21530CF}"/>
              </a:ext>
            </a:extLst>
          </p:cNvPr>
          <p:cNvSpPr>
            <a:spLocks noGrp="1"/>
          </p:cNvSpPr>
          <p:nvPr>
            <p:ph type="body" idx="24"/>
          </p:nvPr>
        </p:nvSpPr>
        <p:spPr/>
        <p:txBody>
          <a:bodyPr/>
          <a:lstStyle/>
          <a:p>
            <a:endParaRPr lang="nb-NO"/>
          </a:p>
        </p:txBody>
      </p:sp>
      <p:pic>
        <p:nvPicPr>
          <p:cNvPr id="1026" name="Picture 2" descr="Day 10: Master Amazon ECS &amp; EKS | #50DaysAWSDeveloperAssociate Docker, ECR  | by Master raj | From Code to Cloud | Nov, 2024 | Medium">
            <a:extLst>
              <a:ext uri="{FF2B5EF4-FFF2-40B4-BE49-F238E27FC236}">
                <a16:creationId xmlns:a16="http://schemas.microsoft.com/office/drawing/2014/main" id="{BEB65267-794D-52DF-17DE-8CA9E2685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27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FF6E-D5DA-7222-54B3-1A1A3E1069D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63848700-0FB9-C187-6512-1593F0E1EA94}"/>
              </a:ext>
            </a:extLst>
          </p:cNvPr>
          <p:cNvSpPr>
            <a:spLocks noGrp="1"/>
          </p:cNvSpPr>
          <p:nvPr>
            <p:ph sz="half" idx="14"/>
          </p:nvPr>
        </p:nvSpPr>
        <p:spPr/>
        <p:txBody>
          <a:bodyPr/>
          <a:lstStyle/>
          <a:p>
            <a:endParaRPr lang="nb-NO"/>
          </a:p>
        </p:txBody>
      </p:sp>
      <p:sp>
        <p:nvSpPr>
          <p:cNvPr id="4" name="Content Placeholder 3">
            <a:extLst>
              <a:ext uri="{FF2B5EF4-FFF2-40B4-BE49-F238E27FC236}">
                <a16:creationId xmlns:a16="http://schemas.microsoft.com/office/drawing/2014/main" id="{64090905-4BCB-7AF8-2D2A-A11F605ABDD6}"/>
              </a:ext>
            </a:extLst>
          </p:cNvPr>
          <p:cNvSpPr>
            <a:spLocks noGrp="1"/>
          </p:cNvSpPr>
          <p:nvPr>
            <p:ph sz="half" idx="15"/>
          </p:nvPr>
        </p:nvSpPr>
        <p:spPr/>
        <p:txBody>
          <a:bodyPr/>
          <a:lstStyle/>
          <a:p>
            <a:endParaRPr lang="nb-NO"/>
          </a:p>
        </p:txBody>
      </p:sp>
      <p:sp>
        <p:nvSpPr>
          <p:cNvPr id="5" name="Content Placeholder 4">
            <a:extLst>
              <a:ext uri="{FF2B5EF4-FFF2-40B4-BE49-F238E27FC236}">
                <a16:creationId xmlns:a16="http://schemas.microsoft.com/office/drawing/2014/main" id="{4C790FB2-5D7D-4685-5C5D-53E4FEF2B8FA}"/>
              </a:ext>
            </a:extLst>
          </p:cNvPr>
          <p:cNvSpPr>
            <a:spLocks noGrp="1"/>
          </p:cNvSpPr>
          <p:nvPr>
            <p:ph sz="half" idx="16"/>
          </p:nvPr>
        </p:nvSpPr>
        <p:spPr/>
        <p:txBody>
          <a:bodyPr/>
          <a:lstStyle/>
          <a:p>
            <a:endParaRPr lang="nb-NO"/>
          </a:p>
        </p:txBody>
      </p:sp>
      <p:sp>
        <p:nvSpPr>
          <p:cNvPr id="6" name="Content Placeholder 5">
            <a:extLst>
              <a:ext uri="{FF2B5EF4-FFF2-40B4-BE49-F238E27FC236}">
                <a16:creationId xmlns:a16="http://schemas.microsoft.com/office/drawing/2014/main" id="{289FCD3E-D44F-8773-A788-6BD227672F0D}"/>
              </a:ext>
            </a:extLst>
          </p:cNvPr>
          <p:cNvSpPr>
            <a:spLocks noGrp="1"/>
          </p:cNvSpPr>
          <p:nvPr>
            <p:ph sz="half" idx="17"/>
          </p:nvPr>
        </p:nvSpPr>
        <p:spPr/>
        <p:txBody>
          <a:bodyPr/>
          <a:lstStyle/>
          <a:p>
            <a:endParaRPr lang="nb-NO"/>
          </a:p>
        </p:txBody>
      </p:sp>
      <p:sp>
        <p:nvSpPr>
          <p:cNvPr id="7" name="Content Placeholder 6">
            <a:extLst>
              <a:ext uri="{FF2B5EF4-FFF2-40B4-BE49-F238E27FC236}">
                <a16:creationId xmlns:a16="http://schemas.microsoft.com/office/drawing/2014/main" id="{57ACE1C5-355A-269E-7DB3-CBAA250AD3E9}"/>
              </a:ext>
            </a:extLst>
          </p:cNvPr>
          <p:cNvSpPr>
            <a:spLocks noGrp="1"/>
          </p:cNvSpPr>
          <p:nvPr>
            <p:ph sz="half" idx="18"/>
          </p:nvPr>
        </p:nvSpPr>
        <p:spPr/>
        <p:txBody>
          <a:bodyPr/>
          <a:lstStyle/>
          <a:p>
            <a:endParaRPr lang="nb-NO"/>
          </a:p>
        </p:txBody>
      </p:sp>
      <p:sp>
        <p:nvSpPr>
          <p:cNvPr id="8" name="Content Placeholder 7">
            <a:extLst>
              <a:ext uri="{FF2B5EF4-FFF2-40B4-BE49-F238E27FC236}">
                <a16:creationId xmlns:a16="http://schemas.microsoft.com/office/drawing/2014/main" id="{2680CE16-FF70-D29E-55E3-20D63DB11A87}"/>
              </a:ext>
            </a:extLst>
          </p:cNvPr>
          <p:cNvSpPr>
            <a:spLocks noGrp="1"/>
          </p:cNvSpPr>
          <p:nvPr>
            <p:ph sz="half" idx="19"/>
          </p:nvPr>
        </p:nvSpPr>
        <p:spPr/>
        <p:txBody>
          <a:bodyPr/>
          <a:lstStyle/>
          <a:p>
            <a:endParaRPr lang="nb-NO"/>
          </a:p>
        </p:txBody>
      </p:sp>
      <p:sp>
        <p:nvSpPr>
          <p:cNvPr id="9" name="Text Placeholder 8">
            <a:extLst>
              <a:ext uri="{FF2B5EF4-FFF2-40B4-BE49-F238E27FC236}">
                <a16:creationId xmlns:a16="http://schemas.microsoft.com/office/drawing/2014/main" id="{53E7BFCB-9CF7-6261-DE8C-EB76C05F8FF1}"/>
              </a:ext>
            </a:extLst>
          </p:cNvPr>
          <p:cNvSpPr>
            <a:spLocks noGrp="1"/>
          </p:cNvSpPr>
          <p:nvPr>
            <p:ph type="body" idx="1"/>
          </p:nvPr>
        </p:nvSpPr>
        <p:spPr/>
        <p:txBody>
          <a:bodyPr/>
          <a:lstStyle/>
          <a:p>
            <a:endParaRPr lang="nb-NO"/>
          </a:p>
        </p:txBody>
      </p:sp>
      <p:sp>
        <p:nvSpPr>
          <p:cNvPr id="10" name="Text Placeholder 9">
            <a:extLst>
              <a:ext uri="{FF2B5EF4-FFF2-40B4-BE49-F238E27FC236}">
                <a16:creationId xmlns:a16="http://schemas.microsoft.com/office/drawing/2014/main" id="{7A2B5304-745B-8D9C-6995-B513F151A354}"/>
              </a:ext>
            </a:extLst>
          </p:cNvPr>
          <p:cNvSpPr>
            <a:spLocks noGrp="1"/>
          </p:cNvSpPr>
          <p:nvPr>
            <p:ph type="body" idx="20"/>
          </p:nvPr>
        </p:nvSpPr>
        <p:spPr/>
        <p:txBody>
          <a:bodyPr/>
          <a:lstStyle/>
          <a:p>
            <a:endParaRPr lang="nb-NO"/>
          </a:p>
        </p:txBody>
      </p:sp>
      <p:sp>
        <p:nvSpPr>
          <p:cNvPr id="11" name="Text Placeholder 10">
            <a:extLst>
              <a:ext uri="{FF2B5EF4-FFF2-40B4-BE49-F238E27FC236}">
                <a16:creationId xmlns:a16="http://schemas.microsoft.com/office/drawing/2014/main" id="{C4E0943E-4BFF-7FBE-0165-EED312569DE9}"/>
              </a:ext>
            </a:extLst>
          </p:cNvPr>
          <p:cNvSpPr>
            <a:spLocks noGrp="1"/>
          </p:cNvSpPr>
          <p:nvPr>
            <p:ph type="body" idx="21"/>
          </p:nvPr>
        </p:nvSpPr>
        <p:spPr/>
        <p:txBody>
          <a:bodyPr/>
          <a:lstStyle/>
          <a:p>
            <a:endParaRPr lang="nb-NO"/>
          </a:p>
        </p:txBody>
      </p:sp>
      <p:sp>
        <p:nvSpPr>
          <p:cNvPr id="12" name="Text Placeholder 11">
            <a:extLst>
              <a:ext uri="{FF2B5EF4-FFF2-40B4-BE49-F238E27FC236}">
                <a16:creationId xmlns:a16="http://schemas.microsoft.com/office/drawing/2014/main" id="{0513902C-520C-E86D-36E7-031C1678FE77}"/>
              </a:ext>
            </a:extLst>
          </p:cNvPr>
          <p:cNvSpPr>
            <a:spLocks noGrp="1"/>
          </p:cNvSpPr>
          <p:nvPr>
            <p:ph type="body" idx="22"/>
          </p:nvPr>
        </p:nvSpPr>
        <p:spPr/>
        <p:txBody>
          <a:bodyPr/>
          <a:lstStyle/>
          <a:p>
            <a:endParaRPr lang="nb-NO"/>
          </a:p>
        </p:txBody>
      </p:sp>
      <p:sp>
        <p:nvSpPr>
          <p:cNvPr id="13" name="Text Placeholder 12">
            <a:extLst>
              <a:ext uri="{FF2B5EF4-FFF2-40B4-BE49-F238E27FC236}">
                <a16:creationId xmlns:a16="http://schemas.microsoft.com/office/drawing/2014/main" id="{87355D6E-068B-0AAD-ADDC-3E7960B115EC}"/>
              </a:ext>
            </a:extLst>
          </p:cNvPr>
          <p:cNvSpPr>
            <a:spLocks noGrp="1"/>
          </p:cNvSpPr>
          <p:nvPr>
            <p:ph type="body" idx="23"/>
          </p:nvPr>
        </p:nvSpPr>
        <p:spPr/>
        <p:txBody>
          <a:bodyPr/>
          <a:lstStyle/>
          <a:p>
            <a:endParaRPr lang="nb-NO"/>
          </a:p>
        </p:txBody>
      </p:sp>
      <p:sp>
        <p:nvSpPr>
          <p:cNvPr id="14" name="Text Placeholder 13">
            <a:extLst>
              <a:ext uri="{FF2B5EF4-FFF2-40B4-BE49-F238E27FC236}">
                <a16:creationId xmlns:a16="http://schemas.microsoft.com/office/drawing/2014/main" id="{3C056F26-AF63-853D-72E9-BB1DABF1B497}"/>
              </a:ext>
            </a:extLst>
          </p:cNvPr>
          <p:cNvSpPr>
            <a:spLocks noGrp="1"/>
          </p:cNvSpPr>
          <p:nvPr>
            <p:ph type="body" idx="24"/>
          </p:nvPr>
        </p:nvSpPr>
        <p:spPr/>
        <p:txBody>
          <a:bodyPr/>
          <a:lstStyle/>
          <a:p>
            <a:endParaRPr lang="nb-NO"/>
          </a:p>
        </p:txBody>
      </p:sp>
      <p:pic>
        <p:nvPicPr>
          <p:cNvPr id="2052" name="Picture 4" descr="🚀Automating Docker Image Build &amp; Push to AWS ECR and Deployment on EC2  instances through">
            <a:extLst>
              <a:ext uri="{FF2B5EF4-FFF2-40B4-BE49-F238E27FC236}">
                <a16:creationId xmlns:a16="http://schemas.microsoft.com/office/drawing/2014/main" id="{8C72E20F-CF88-AA9C-CBC5-ACFDB99D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525"/>
            <a:ext cx="1219200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52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C394D-9457-9052-ED02-4E5AB20D7DB2}"/>
              </a:ext>
            </a:extLst>
          </p:cNvPr>
          <p:cNvSpPr/>
          <p:nvPr/>
        </p:nvSpPr>
        <p:spPr>
          <a:xfrm>
            <a:off x="6096000"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EAE1B25B-554C-F0CD-6BBB-E2D7B034E85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accent2"/>
                </a:solidFill>
              </a:rPr>
              <a:t>AWS Tjenester</a:t>
            </a:r>
          </a:p>
        </p:txBody>
      </p:sp>
      <p:sp>
        <p:nvSpPr>
          <p:cNvPr id="5" name="Rectangle 4">
            <a:extLst>
              <a:ext uri="{FF2B5EF4-FFF2-40B4-BE49-F238E27FC236}">
                <a16:creationId xmlns:a16="http://schemas.microsoft.com/office/drawing/2014/main" id="{779AEE23-D7F0-73A9-8065-2FC46DA38662}"/>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3"/>
            </p:custDataLst>
          </p:nvPr>
        </p:nvSpPr>
        <p:spPr>
          <a:xfrm>
            <a:off x="609601" y="776645"/>
            <a:ext cx="5124254" cy="808614"/>
          </a:xfrm>
        </p:spPr>
        <p:txBody>
          <a:bodyPr anchor="t">
            <a:normAutofit/>
          </a:bodyPr>
          <a:lstStyle/>
          <a:p>
            <a:r>
              <a:rPr lang="en-US" sz="2600"/>
              <a:t>EC2 vs ECS</a:t>
            </a:r>
          </a:p>
        </p:txBody>
      </p:sp>
      <p:sp>
        <p:nvSpPr>
          <p:cNvPr id="7" name="Text Placeholder 6">
            <a:extLst>
              <a:ext uri="{FF2B5EF4-FFF2-40B4-BE49-F238E27FC236}">
                <a16:creationId xmlns:a16="http://schemas.microsoft.com/office/drawing/2014/main" id="{BE4946FA-F535-E8E1-828C-502FA8993BEF}"/>
              </a:ext>
            </a:extLst>
          </p:cNvPr>
          <p:cNvSpPr>
            <a:spLocks noGrp="1"/>
          </p:cNvSpPr>
          <p:nvPr>
            <p:ph type="body" idx="1"/>
            <p:custDataLst>
              <p:tags r:id="rId4"/>
            </p:custDataLst>
          </p:nvPr>
        </p:nvSpPr>
        <p:spPr>
          <a:xfrm>
            <a:off x="609601" y="1612124"/>
            <a:ext cx="5124254" cy="433352"/>
          </a:xfrm>
        </p:spPr>
        <p:txBody>
          <a:bodyPr>
            <a:normAutofit/>
          </a:bodyPr>
          <a:lstStyle/>
          <a:p>
            <a:pPr>
              <a:lnSpc>
                <a:spcPct val="100000"/>
              </a:lnSpc>
            </a:pPr>
            <a:r>
              <a:rPr lang="en-US" sz="1800" b="0" dirty="0">
                <a:solidFill>
                  <a:schemeClr val="tx2"/>
                </a:solidFill>
                <a:latin typeface="+mj-lt"/>
              </a:rPr>
              <a:t>Forskjeller mellom EC2 og ECS</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5"/>
            </p:custDataLst>
          </p:nvPr>
        </p:nvSpPr>
        <p:spPr>
          <a:xfrm>
            <a:off x="609601" y="2161309"/>
            <a:ext cx="5124254" cy="3995950"/>
          </a:xfrm>
        </p:spPr>
        <p:txBody>
          <a:bodyPr>
            <a:normAutofit fontScale="92500" lnSpcReduction="10000"/>
          </a:bodyPr>
          <a:lstStyle/>
          <a:p>
            <a:pPr marL="400041" indent="-280981">
              <a:lnSpc>
                <a:spcPct val="120000"/>
              </a:lnSpc>
              <a:buClr>
                <a:schemeClr val="accent2"/>
              </a:buClr>
            </a:pPr>
            <a:r>
              <a:rPr lang="en-US" dirty="0"/>
              <a:t>EC2 (Elastic Compute Cloud) tilbyr virtuelle maskiner som gir full kontroll over operativsystemet og programvareinstallasjoner.
ECS (Elastic Container Service) er en container orkestreringstjeneste som lar deg kjøre og administrere Docker-containere på AWS.
EC2 krever mer manuell administrasjon av ressurser og infrastruktur, mens ECS automatiserer distribusjon, skalering og administrasjon av applikasjoner.
EC2 er ideell for applikasjoner som krever tilpasset konfigurasjon og spesifikke maskinressurser.
ECS er best egnet for mikrotjenestearkitekturer og applikasjoner som kan kjøres i containere.</a:t>
            </a:r>
          </a:p>
        </p:txBody>
      </p:sp>
      <p:pic>
        <p:nvPicPr>
          <p:cNvPr id="3" name="Picture Placeholder 8">
            <a:extLst>
              <a:ext uri="{FF2B5EF4-FFF2-40B4-BE49-F238E27FC236}">
                <a16:creationId xmlns:a16="http://schemas.microsoft.com/office/drawing/2014/main" id="{E9F95579-BA90-5C3E-C396-AF1E95565938}"/>
              </a:ext>
            </a:extLst>
          </p:cNvPr>
          <p:cNvPicPr>
            <a:picLocks noChangeAspect="1"/>
          </p:cNvPicPr>
          <p:nvPr>
            <p:custDataLst>
              <p:tags r:id="rId6"/>
            </p:custDataLst>
          </p:nvPr>
        </p:nvPicPr>
        <p:blipFill rotWithShape="1">
          <a:blip r:embed="rId8" cstate="screen">
            <a:alphaModFix amt="85000"/>
            <a:extLst>
              <a:ext uri="{28A0092B-C50C-407E-A947-70E740481C1C}">
                <a14:useLocalDpi xmlns:a14="http://schemas.microsoft.com/office/drawing/2010/main"/>
              </a:ext>
            </a:extLst>
          </a:blip>
          <a:srcRect l="7424" r="7424"/>
          <a:stretch/>
        </p:blipFill>
        <p:spPr>
          <a:xfrm>
            <a:off x="6614556" y="457200"/>
            <a:ext cx="5061066" cy="5943600"/>
          </a:xfrm>
          <a:prstGeom prst="rect">
            <a:avLst/>
          </a:prstGeom>
        </p:spPr>
      </p:pic>
    </p:spTree>
    <p:extLst>
      <p:ext uri="{BB962C8B-B14F-4D97-AF65-F5344CB8AC3E}">
        <p14:creationId xmlns:p14="http://schemas.microsoft.com/office/powerpoint/2010/main" val="66739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609600" y="700741"/>
            <a:ext cx="10972800" cy="762000"/>
          </a:xfrm>
        </p:spPr>
        <p:txBody>
          <a:bodyPr>
            <a:normAutofit/>
          </a:bodyPr>
          <a:lstStyle/>
          <a:p>
            <a:r>
              <a:rPr lang="en-US" dirty="0" err="1"/>
              <a:t>Oppsummering</a:t>
            </a:r>
            <a:endParaRPr lang="en-US" dirty="0"/>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609601" y="1655546"/>
            <a:ext cx="7783632" cy="4061861"/>
          </a:xfrm>
        </p:spPr>
        <p:txBody>
          <a:bodyPr anchor="ctr">
            <a:normAutofit/>
          </a:bodyPr>
          <a:lstStyle/>
          <a:p>
            <a:pPr>
              <a:lnSpc>
                <a:spcPct val="120000"/>
              </a:lnSpc>
              <a:buClr>
                <a:schemeClr val="accent1"/>
              </a:buClr>
            </a:pPr>
            <a:r>
              <a:rPr lang="en-US" dirty="0"/>
              <a:t>Cloud: Levering av </a:t>
            </a:r>
            <a:r>
              <a:rPr lang="en-US" dirty="0" err="1"/>
              <a:t>datatjenester</a:t>
            </a:r>
            <a:r>
              <a:rPr lang="en-US" dirty="0"/>
              <a:t> over </a:t>
            </a:r>
            <a:r>
              <a:rPr lang="en-US" dirty="0" err="1"/>
              <a:t>internett</a:t>
            </a:r>
            <a:r>
              <a:rPr lang="en-US" dirty="0"/>
              <a:t>.
AWS Console: </a:t>
            </a:r>
            <a:r>
              <a:rPr lang="en-US" dirty="0" err="1"/>
              <a:t>Brukergrensesnitt</a:t>
            </a:r>
            <a:r>
              <a:rPr lang="en-US" dirty="0"/>
              <a:t> for </a:t>
            </a:r>
            <a:r>
              <a:rPr lang="en-US" dirty="0" err="1"/>
              <a:t>å</a:t>
            </a:r>
            <a:r>
              <a:rPr lang="en-US" dirty="0"/>
              <a:t> </a:t>
            </a:r>
            <a:r>
              <a:rPr lang="en-US" dirty="0" err="1"/>
              <a:t>administrere</a:t>
            </a:r>
            <a:r>
              <a:rPr lang="en-US" dirty="0"/>
              <a:t> AWS-</a:t>
            </a:r>
            <a:r>
              <a:rPr lang="en-US" dirty="0" err="1"/>
              <a:t>ressurser</a:t>
            </a:r>
            <a:r>
              <a:rPr lang="en-US" dirty="0"/>
              <a:t>.
VPC: </a:t>
            </a:r>
            <a:r>
              <a:rPr lang="en-US" dirty="0" err="1"/>
              <a:t>Virtuelt</a:t>
            </a:r>
            <a:r>
              <a:rPr lang="en-US" dirty="0"/>
              <a:t> </a:t>
            </a:r>
            <a:r>
              <a:rPr lang="en-US" dirty="0" err="1"/>
              <a:t>nettverk</a:t>
            </a:r>
            <a:r>
              <a:rPr lang="en-US" dirty="0"/>
              <a:t> for </a:t>
            </a:r>
            <a:r>
              <a:rPr lang="en-US" dirty="0" err="1"/>
              <a:t>isolasjon</a:t>
            </a:r>
            <a:r>
              <a:rPr lang="en-US" dirty="0"/>
              <a:t> </a:t>
            </a:r>
            <a:r>
              <a:rPr lang="en-US" dirty="0" err="1"/>
              <a:t>og</a:t>
            </a:r>
            <a:r>
              <a:rPr lang="en-US" dirty="0"/>
              <a:t> </a:t>
            </a:r>
            <a:r>
              <a:rPr lang="en-US" dirty="0" err="1"/>
              <a:t>sikkerhet</a:t>
            </a:r>
            <a:r>
              <a:rPr lang="en-US" dirty="0"/>
              <a:t>.
EC2: </a:t>
            </a:r>
            <a:r>
              <a:rPr lang="en-US" dirty="0" err="1"/>
              <a:t>Skalerbare</a:t>
            </a:r>
            <a:r>
              <a:rPr lang="en-US" dirty="0"/>
              <a:t> </a:t>
            </a:r>
            <a:r>
              <a:rPr lang="en-US" dirty="0" err="1"/>
              <a:t>virtuelle</a:t>
            </a:r>
            <a:r>
              <a:rPr lang="en-US" dirty="0"/>
              <a:t> </a:t>
            </a:r>
            <a:r>
              <a:rPr lang="en-US" dirty="0" err="1"/>
              <a:t>servere</a:t>
            </a:r>
            <a:r>
              <a:rPr lang="en-US" dirty="0"/>
              <a:t> for </a:t>
            </a:r>
            <a:r>
              <a:rPr lang="en-US" dirty="0" err="1"/>
              <a:t>ulike</a:t>
            </a:r>
            <a:r>
              <a:rPr lang="en-US" dirty="0"/>
              <a:t> </a:t>
            </a:r>
            <a:r>
              <a:rPr lang="en-US" dirty="0" err="1"/>
              <a:t>bruksområder</a:t>
            </a:r>
            <a:r>
              <a:rPr lang="en-US" dirty="0"/>
              <a:t>.</a:t>
            </a:r>
          </a:p>
          <a:p>
            <a:pPr>
              <a:lnSpc>
                <a:spcPct val="120000"/>
              </a:lnSpc>
              <a:buClr>
                <a:schemeClr val="accent1"/>
              </a:buClr>
            </a:pPr>
            <a:r>
              <a:rPr lang="en-US" dirty="0"/>
              <a:t>ECS: </a:t>
            </a:r>
            <a:r>
              <a:rPr lang="en-US" dirty="0" err="1"/>
              <a:t>Fulladministrert</a:t>
            </a:r>
            <a:r>
              <a:rPr lang="en-US" dirty="0"/>
              <a:t> container </a:t>
            </a:r>
            <a:r>
              <a:rPr lang="en-US" dirty="0" err="1"/>
              <a:t>orkestrerings</a:t>
            </a:r>
            <a:r>
              <a:rPr lang="en-US" dirty="0"/>
              <a:t> </a:t>
            </a:r>
            <a:r>
              <a:rPr lang="en-US" dirty="0" err="1"/>
              <a:t>tjeneste</a:t>
            </a:r>
            <a:r>
              <a:rPr lang="en-US" dirty="0"/>
              <a:t>.</a:t>
            </a:r>
          </a:p>
        </p:txBody>
      </p:sp>
      <p:sp>
        <p:nvSpPr>
          <p:cNvPr id="4" name="Rectangle 3">
            <a:extLst>
              <a:ext uri="{FF2B5EF4-FFF2-40B4-BE49-F238E27FC236}">
                <a16:creationId xmlns:a16="http://schemas.microsoft.com/office/drawing/2014/main" id="{B07A31EC-F793-06D6-CAF0-4FAE7A3DAC6D}"/>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87E573-10C8-E2C1-C604-E682A9143EDD}"/>
              </a:ext>
            </a:extLst>
          </p:cNvPr>
          <p:cNvSpPr txBox="1"/>
          <p:nvPr>
            <p:custDataLst>
              <p:tags r:id="rId5"/>
            </p:custDataLst>
          </p:nvPr>
        </p:nvSpPr>
        <p:spPr>
          <a:xfrm>
            <a:off x="609600" y="460338"/>
            <a:ext cx="5486400" cy="414150"/>
          </a:xfrm>
          <a:prstGeom prst="rect">
            <a:avLst/>
          </a:prstGeom>
          <a:noFill/>
        </p:spPr>
        <p:txBody>
          <a:bodyPr wrap="square">
            <a:spAutoFit/>
          </a:bodyPr>
          <a:lstStyle/>
          <a:p>
            <a:r>
              <a:rPr lang="en-US" sz="1400">
                <a:solidFill>
                  <a:schemeClr val="tx2"/>
                </a:solidFill>
              </a:rPr>
              <a:t>Oppsummering</a:t>
            </a:r>
          </a:p>
        </p:txBody>
      </p:sp>
    </p:spTree>
    <p:custDataLst>
      <p:tags r:id="rId1"/>
    </p:custDataLst>
    <p:extLst>
      <p:ext uri="{BB962C8B-B14F-4D97-AF65-F5344CB8AC3E}">
        <p14:creationId xmlns:p14="http://schemas.microsoft.com/office/powerpoint/2010/main" val="388550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1"/>
            </p:custDataLst>
          </p:nvPr>
        </p:nvSpPr>
        <p:spPr>
          <a:xfrm>
            <a:off x="609600" y="700741"/>
            <a:ext cx="10972800" cy="792480"/>
          </a:xfrm>
        </p:spPr>
        <p:txBody>
          <a:bodyPr>
            <a:normAutofit/>
          </a:bodyPr>
          <a:lstStyle/>
          <a:p>
            <a:r>
              <a:rPr lang="en-US"/>
              <a:t>Ressurser for Læring</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2"/>
            </p:custDataLst>
          </p:nvPr>
        </p:nvSpPr>
        <p:spPr>
          <a:xfrm>
            <a:off x="4006516" y="1766388"/>
            <a:ext cx="7575884" cy="1005840"/>
          </a:xfrm>
        </p:spPr>
        <p:txBody>
          <a:bodyPr anchor="t">
            <a:normAutofit/>
          </a:bodyPr>
          <a:lstStyle/>
          <a:p>
            <a:pPr>
              <a:lnSpc>
                <a:spcPct val="120000"/>
              </a:lnSpc>
            </a:pPr>
            <a:r>
              <a:rPr lang="en-US" sz="1400"/>
              <a:t>Tilgang til mange tjenester uten kostnad i 12 måneder. Perfekt for å eksperimentere.</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3"/>
            </p:custDataLst>
          </p:nvPr>
        </p:nvSpPr>
        <p:spPr>
          <a:xfrm>
            <a:off x="4006516" y="2824400"/>
            <a:ext cx="7575884" cy="1005840"/>
          </a:xfrm>
        </p:spPr>
        <p:txBody>
          <a:bodyPr anchor="t">
            <a:normAutofit/>
          </a:bodyPr>
          <a:lstStyle/>
          <a:p>
            <a:pPr>
              <a:lnSpc>
                <a:spcPct val="120000"/>
              </a:lnSpc>
            </a:pPr>
            <a:r>
              <a:rPr lang="en-US" sz="1400"/>
              <a:t>Tilbyr kurs og ressurser for studenter som ønsker å lære om AWS. Ulike emner tilgjengelig.</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4"/>
            </p:custDataLst>
          </p:nvPr>
        </p:nvSpPr>
        <p:spPr>
          <a:xfrm>
            <a:off x="4006516" y="3882412"/>
            <a:ext cx="7575884" cy="1005840"/>
          </a:xfrm>
        </p:spPr>
        <p:txBody>
          <a:bodyPr anchor="t">
            <a:normAutofit/>
          </a:bodyPr>
          <a:lstStyle/>
          <a:p>
            <a:pPr>
              <a:lnSpc>
                <a:spcPct val="120000"/>
              </a:lnSpc>
            </a:pPr>
            <a:r>
              <a:rPr lang="en-US" sz="1400"/>
              <a:t>Grunnleggende sertifisering som gir en oversikt over AWS-tjenester og konsepter.</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5"/>
            </p:custDataLst>
          </p:nvPr>
        </p:nvSpPr>
        <p:spPr>
          <a:xfrm>
            <a:off x="1263315" y="1766388"/>
            <a:ext cx="2743200" cy="1005840"/>
          </a:xfrm>
        </p:spPr>
        <p:txBody>
          <a:bodyPr anchor="t">
            <a:normAutofit/>
          </a:bodyPr>
          <a:lstStyle/>
          <a:p>
            <a:r>
              <a:rPr lang="en-US" sz="1700" b="0" dirty="0">
                <a:solidFill>
                  <a:schemeClr val="accent1"/>
                </a:solidFill>
                <a:latin typeface="+mj-lt"/>
              </a:rPr>
              <a:t>AWS Free Tier</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6"/>
            </p:custDataLst>
          </p:nvPr>
        </p:nvSpPr>
        <p:spPr>
          <a:xfrm>
            <a:off x="1263315" y="2824400"/>
            <a:ext cx="2743200" cy="1005840"/>
          </a:xfrm>
        </p:spPr>
        <p:txBody>
          <a:bodyPr anchor="t">
            <a:normAutofit/>
          </a:bodyPr>
          <a:lstStyle/>
          <a:p>
            <a:r>
              <a:rPr lang="en-US" sz="1700" b="0">
                <a:solidFill>
                  <a:schemeClr val="accent1"/>
                </a:solidFill>
                <a:latin typeface="+mj-lt"/>
              </a:rPr>
              <a:t>AWS Academy</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7"/>
            </p:custDataLst>
          </p:nvPr>
        </p:nvSpPr>
        <p:spPr>
          <a:xfrm>
            <a:off x="1263315" y="3882412"/>
            <a:ext cx="2743200" cy="1005840"/>
          </a:xfrm>
        </p:spPr>
        <p:txBody>
          <a:bodyPr anchor="t">
            <a:normAutofit/>
          </a:bodyPr>
          <a:lstStyle/>
          <a:p>
            <a:r>
              <a:rPr lang="en-US" sz="1700" b="0">
                <a:solidFill>
                  <a:schemeClr val="accent1"/>
                </a:solidFill>
                <a:latin typeface="+mj-lt"/>
              </a:rPr>
              <a:t>AWS Certified Cloud Practitioner</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8"/>
            </p:custDataLst>
          </p:nvPr>
        </p:nvSpPr>
        <p:spPr>
          <a:xfrm>
            <a:off x="4006516" y="4940423"/>
            <a:ext cx="7575884" cy="1005840"/>
          </a:xfrm>
        </p:spPr>
        <p:txBody>
          <a:bodyPr anchor="t">
            <a:normAutofit/>
          </a:bodyPr>
          <a:lstStyle/>
          <a:p>
            <a:pPr>
              <a:lnSpc>
                <a:spcPct val="120000"/>
              </a:lnSpc>
            </a:pPr>
            <a:r>
              <a:rPr lang="en-US" sz="1400"/>
              <a:t>Bygg dine egne prosjekter for å anvende det du har lært. Bruk AWS for praktisk erfaring.</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9"/>
            </p:custDataLst>
          </p:nvPr>
        </p:nvSpPr>
        <p:spPr>
          <a:xfrm>
            <a:off x="1263315" y="4940423"/>
            <a:ext cx="2743200" cy="1005840"/>
          </a:xfrm>
        </p:spPr>
        <p:txBody>
          <a:bodyPr vert="horz" lIns="91440" tIns="45720" rIns="91440" bIns="45720" rtlCol="0" anchor="t">
            <a:normAutofit/>
          </a:bodyPr>
          <a:lstStyle/>
          <a:p>
            <a:r>
              <a:rPr lang="en-US" sz="1700" b="0">
                <a:solidFill>
                  <a:schemeClr val="accent1"/>
                </a:solidFill>
                <a:latin typeface="+mj-lt"/>
              </a:rPr>
              <a:t>Praktiske Prosjekter</a:t>
            </a:r>
          </a:p>
        </p:txBody>
      </p:sp>
      <p:pic>
        <p:nvPicPr>
          <p:cNvPr id="4" name="Graphic 3">
            <a:extLst>
              <a:ext uri="{FF2B5EF4-FFF2-40B4-BE49-F238E27FC236}">
                <a16:creationId xmlns:a16="http://schemas.microsoft.com/office/drawing/2014/main" id="{400DD529-EC86-E69B-47B8-49383C1D1516}"/>
              </a:ext>
            </a:extLst>
          </p:cNvPr>
          <p:cNvPicPr>
            <a:picLocks noChangeAspect="1"/>
          </p:cNvPicPr>
          <p:nvPr>
            <p:custDataLst>
              <p:tags r:id="rId10"/>
            </p:custDataLst>
          </p:nvPr>
        </p:nvPicPr>
        <p:blipFill>
          <a:blip r:embed="rId17">
            <a:extLst>
              <a:ext uri="{96DAC541-7B7A-43D3-8B79-37D633B846F1}">
                <asvg:svgBlip xmlns:asvg="http://schemas.microsoft.com/office/drawing/2016/SVG/main" r:embed="rId18"/>
              </a:ext>
            </a:extLst>
          </a:blip>
          <a:stretch>
            <a:fillRect/>
          </a:stretch>
        </p:blipFill>
        <p:spPr>
          <a:xfrm>
            <a:off x="683742" y="1811339"/>
            <a:ext cx="320040" cy="320040"/>
          </a:xfrm>
          <a:prstGeom prst="rect">
            <a:avLst/>
          </a:prstGeom>
        </p:spPr>
      </p:pic>
      <p:pic>
        <p:nvPicPr>
          <p:cNvPr id="5" name="Graphic 4">
            <a:extLst>
              <a:ext uri="{FF2B5EF4-FFF2-40B4-BE49-F238E27FC236}">
                <a16:creationId xmlns:a16="http://schemas.microsoft.com/office/drawing/2014/main" id="{CE95CFC6-BA44-425D-5FC6-D74D31ED69C4}"/>
              </a:ext>
            </a:extLst>
          </p:cNvPr>
          <p:cNvPicPr>
            <a:picLocks noChangeAspect="1"/>
          </p:cNvPicPr>
          <p:nvPr>
            <p:custDataLst>
              <p:tags r:id="rId11"/>
            </p:custDataLst>
          </p:nvPr>
        </p:nvPicPr>
        <p:blipFill>
          <a:blip r:embed="rId19">
            <a:extLst>
              <a:ext uri="{96DAC541-7B7A-43D3-8B79-37D633B846F1}">
                <asvg:svgBlip xmlns:asvg="http://schemas.microsoft.com/office/drawing/2016/SVG/main" r:embed="rId20"/>
              </a:ext>
            </a:extLst>
          </a:blip>
          <a:stretch>
            <a:fillRect/>
          </a:stretch>
        </p:blipFill>
        <p:spPr>
          <a:xfrm>
            <a:off x="683742" y="2869351"/>
            <a:ext cx="320040" cy="320040"/>
          </a:xfrm>
          <a:prstGeom prst="rect">
            <a:avLst/>
          </a:prstGeom>
        </p:spPr>
      </p:pic>
      <p:pic>
        <p:nvPicPr>
          <p:cNvPr id="6" name="Graphic 5">
            <a:extLst>
              <a:ext uri="{FF2B5EF4-FFF2-40B4-BE49-F238E27FC236}">
                <a16:creationId xmlns:a16="http://schemas.microsoft.com/office/drawing/2014/main" id="{928F8A5F-8BBC-8751-EC9F-CDF23B42A98B}"/>
              </a:ext>
            </a:extLst>
          </p:cNvPr>
          <p:cNvPicPr>
            <a:picLocks noChangeAspect="1"/>
          </p:cNvPicPr>
          <p:nvPr>
            <p:custDataLst>
              <p:tags r:id="rId12"/>
            </p:custDataLst>
          </p:nvPr>
        </p:nvPicPr>
        <p:blipFill>
          <a:blip r:embed="rId21">
            <a:extLst>
              <a:ext uri="{96DAC541-7B7A-43D3-8B79-37D633B846F1}">
                <asvg:svgBlip xmlns:asvg="http://schemas.microsoft.com/office/drawing/2016/SVG/main" r:embed="rId22"/>
              </a:ext>
            </a:extLst>
          </a:blip>
          <a:stretch>
            <a:fillRect/>
          </a:stretch>
        </p:blipFill>
        <p:spPr>
          <a:xfrm>
            <a:off x="683742" y="3927363"/>
            <a:ext cx="320040" cy="320040"/>
          </a:xfrm>
          <a:prstGeom prst="rect">
            <a:avLst/>
          </a:prstGeom>
        </p:spPr>
      </p:pic>
      <p:pic>
        <p:nvPicPr>
          <p:cNvPr id="7" name="Graphic 6">
            <a:extLst>
              <a:ext uri="{FF2B5EF4-FFF2-40B4-BE49-F238E27FC236}">
                <a16:creationId xmlns:a16="http://schemas.microsoft.com/office/drawing/2014/main" id="{01079B4A-C9C3-317A-0869-882056713266}"/>
              </a:ext>
            </a:extLst>
          </p:cNvPr>
          <p:cNvPicPr>
            <a:picLocks noChangeAspect="1"/>
          </p:cNvPicPr>
          <p:nvPr>
            <p:custDataLst>
              <p:tags r:id="rId13"/>
            </p:custDataLst>
          </p:nvPr>
        </p:nvPicPr>
        <p:blipFill>
          <a:blip r:embed="rId23">
            <a:extLst>
              <a:ext uri="{96DAC541-7B7A-43D3-8B79-37D633B846F1}">
                <asvg:svgBlip xmlns:asvg="http://schemas.microsoft.com/office/drawing/2016/SVG/main" r:embed="rId24"/>
              </a:ext>
            </a:extLst>
          </a:blip>
          <a:stretch>
            <a:fillRect/>
          </a:stretch>
        </p:blipFill>
        <p:spPr>
          <a:xfrm>
            <a:off x="683742" y="4985374"/>
            <a:ext cx="320040" cy="320040"/>
          </a:xfrm>
          <a:prstGeom prst="rect">
            <a:avLst/>
          </a:prstGeom>
        </p:spPr>
      </p:pic>
      <p:sp>
        <p:nvSpPr>
          <p:cNvPr id="8" name="Rectangle 7">
            <a:extLst>
              <a:ext uri="{FF2B5EF4-FFF2-40B4-BE49-F238E27FC236}">
                <a16:creationId xmlns:a16="http://schemas.microsoft.com/office/drawing/2014/main" id="{6D80D027-88F1-BC39-0060-09D5EC778EA2}"/>
              </a:ext>
            </a:extLst>
          </p:cNvPr>
          <p:cNvSpPr/>
          <p:nvPr>
            <p:custDataLst>
              <p:tags r:id="rId1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6" name="TextBox 15">
            <a:extLst>
              <a:ext uri="{FF2B5EF4-FFF2-40B4-BE49-F238E27FC236}">
                <a16:creationId xmlns:a16="http://schemas.microsoft.com/office/drawing/2014/main" id="{2820DC3D-BD57-B5AC-E97C-D53EBE8ECFE5}"/>
              </a:ext>
            </a:extLst>
          </p:cNvPr>
          <p:cNvSpPr txBox="1"/>
          <p:nvPr>
            <p:custDataLst>
              <p:tags r:id="rId15"/>
            </p:custDataLst>
          </p:nvPr>
        </p:nvSpPr>
        <p:spPr>
          <a:xfrm>
            <a:off x="609600" y="460338"/>
            <a:ext cx="5486400" cy="414150"/>
          </a:xfrm>
          <a:prstGeom prst="rect">
            <a:avLst/>
          </a:prstGeom>
          <a:noFill/>
        </p:spPr>
        <p:txBody>
          <a:bodyPr wrap="square">
            <a:spAutoFit/>
          </a:bodyPr>
          <a:lstStyle/>
          <a:p>
            <a:r>
              <a:rPr lang="en-US" sz="1400">
                <a:solidFill>
                  <a:schemeClr val="tx2"/>
                </a:solidFill>
              </a:rPr>
              <a:t>Læring</a:t>
            </a:r>
          </a:p>
        </p:txBody>
      </p:sp>
    </p:spTree>
    <p:extLst>
      <p:ext uri="{BB962C8B-B14F-4D97-AF65-F5344CB8AC3E}">
        <p14:creationId xmlns:p14="http://schemas.microsoft.com/office/powerpoint/2010/main" val="363597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2B6459-C756-1D3C-4410-ED0F6C10CC08}"/>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Konklusjon</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2"/>
            </p:custDataLst>
          </p:nvPr>
        </p:nvSpPr>
        <p:spPr>
          <a:xfrm>
            <a:off x="4305301" y="4343400"/>
            <a:ext cx="7277100" cy="1733204"/>
          </a:xfrm>
        </p:spPr>
        <p:txBody>
          <a:bodyPr anchor="t">
            <a:normAutofit/>
          </a:bodyPr>
          <a:lstStyle/>
          <a:p>
            <a:pPr marL="11113" indent="0">
              <a:lnSpc>
                <a:spcPct val="120000"/>
              </a:lnSpc>
              <a:buNone/>
            </a:pPr>
            <a:endParaRPr lang="en-US" dirty="0">
              <a:solidFill>
                <a:schemeClr val="tx2"/>
              </a:solidFill>
            </a:endParaRPr>
          </a:p>
        </p:txBody>
      </p:sp>
      <p:cxnSp>
        <p:nvCxnSpPr>
          <p:cNvPr id="5" name="Straight Connector 4">
            <a:extLst>
              <a:ext uri="{FF2B5EF4-FFF2-40B4-BE49-F238E27FC236}">
                <a16:creationId xmlns:a16="http://schemas.microsoft.com/office/drawing/2014/main" id="{727C0204-5B1C-B96D-55F0-D1F27B38BE66}"/>
              </a:ext>
            </a:extLst>
          </p:cNvPr>
          <p:cNvCxnSpPr>
            <a:cxnSpLocks/>
          </p:cNvCxnSpPr>
          <p:nvPr/>
        </p:nvCxnSpPr>
        <p:spPr>
          <a:xfrm>
            <a:off x="609600" y="4343400"/>
            <a:ext cx="2618072"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2" name="Title 1">
            <a:extLst>
              <a:ext uri="{FF2B5EF4-FFF2-40B4-BE49-F238E27FC236}">
                <a16:creationId xmlns:a16="http://schemas.microsoft.com/office/drawing/2014/main" id="{37C4CF8E-4258-3008-C1D3-402B583F2FF1}"/>
              </a:ext>
            </a:extLst>
          </p:cNvPr>
          <p:cNvSpPr txBox="1">
            <a:spLocks/>
          </p:cNvSpPr>
          <p:nvPr>
            <p:custDataLst>
              <p:tags r:id="rId3"/>
            </p:custDataLst>
          </p:nvPr>
        </p:nvSpPr>
        <p:spPr>
          <a:xfrm>
            <a:off x="609600" y="776645"/>
            <a:ext cx="7391401" cy="34705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a:lstStyle>
          <a:p>
            <a:pPr>
              <a:lnSpc>
                <a:spcPct val="85000"/>
              </a:lnSpc>
            </a:pPr>
            <a:r>
              <a:rPr lang="en-US" sz="5400" dirty="0" err="1"/>
              <a:t>Spørsmål</a:t>
            </a:r>
            <a:r>
              <a:rPr lang="en-US" sz="5400" dirty="0"/>
              <a:t>?</a:t>
            </a:r>
          </a:p>
        </p:txBody>
      </p:sp>
      <p:sp>
        <p:nvSpPr>
          <p:cNvPr id="2" name="Rectangle 1">
            <a:extLst>
              <a:ext uri="{FF2B5EF4-FFF2-40B4-BE49-F238E27FC236}">
                <a16:creationId xmlns:a16="http://schemas.microsoft.com/office/drawing/2014/main" id="{4C26C976-AD0F-8EB4-DD92-B3DECB0EF376}"/>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2276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a:normAutofit/>
          </a:bodyPr>
          <a:lstStyle/>
          <a:p>
            <a:r>
              <a:rPr lang="en-US" sz="2400" dirty="0"/>
              <a:t>Agenda</a:t>
            </a:r>
          </a:p>
        </p:txBody>
      </p:sp>
      <p:sp>
        <p:nvSpPr>
          <p:cNvPr id="5" name="Content Placeholder 4">
            <a:extLst>
              <a:ext uri="{FF2B5EF4-FFF2-40B4-BE49-F238E27FC236}">
                <a16:creationId xmlns:a16="http://schemas.microsoft.com/office/drawing/2014/main" id="{49567922-F16D-ADA1-AF4D-B5436EAC2F7F}"/>
              </a:ext>
            </a:extLst>
          </p:cNvPr>
          <p:cNvSpPr>
            <a:spLocks noGrp="1"/>
          </p:cNvSpPr>
          <p:nvPr>
            <p:ph idx="1"/>
            <p:custDataLst>
              <p:tags r:id="rId2"/>
            </p:custDataLst>
          </p:nvPr>
        </p:nvSpPr>
        <p:spPr>
          <a:xfrm>
            <a:off x="609600" y="1310641"/>
            <a:ext cx="10972800" cy="4836161"/>
          </a:xfrm>
        </p:spPr>
        <p:txBody>
          <a:bodyPr numCol="2">
            <a:normAutofit/>
          </a:bodyPr>
          <a:lstStyle/>
          <a:p>
            <a:pPr>
              <a:buClr>
                <a:schemeClr val="accent1"/>
              </a:buClr>
            </a:pPr>
            <a:r>
              <a:rPr lang="en-US" sz="1400" dirty="0"/>
              <a:t>Hva er Cloud Computing?
Hvorfor er Cloud Viktig
Hva er AWS?
Utforske AWS Management Console
Opprette en Gratis Tier-konto
Hva er en VPC?
Nøkkelkomponenter i VPC
Hva er EC2?
EC2 Nøkkelkonsepter
Oppsummering av Emner
Ressurser for Læring
</a:t>
            </a:r>
            <a:r>
              <a:rPr lang="en-US" sz="1400" dirty="0" err="1"/>
              <a:t>Spørsmål</a:t>
            </a:r>
            <a:endParaRPr lang="en-US" sz="1400" dirty="0"/>
          </a:p>
        </p:txBody>
      </p:sp>
      <p:sp>
        <p:nvSpPr>
          <p:cNvPr id="3" name="Rectangle 2">
            <a:extLst>
              <a:ext uri="{FF2B5EF4-FFF2-40B4-BE49-F238E27FC236}">
                <a16:creationId xmlns:a16="http://schemas.microsoft.com/office/drawing/2014/main" id="{39530926-5351-1AF7-15F4-9B8C34076032}"/>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86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a:t>Hva er Cloud Computing?</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dirty="0"/>
              <a:t>Cloud computing er levering av </a:t>
            </a:r>
            <a:r>
              <a:rPr lang="en-US" dirty="0" err="1"/>
              <a:t>datatjenester</a:t>
            </a:r>
            <a:r>
              <a:rPr lang="en-US" dirty="0"/>
              <a:t> over </a:t>
            </a:r>
            <a:r>
              <a:rPr lang="en-US" dirty="0" err="1"/>
              <a:t>internett</a:t>
            </a:r>
            <a:r>
              <a:rPr lang="en-US" dirty="0"/>
              <a:t>.
</a:t>
            </a:r>
            <a:r>
              <a:rPr lang="en-US" dirty="0" err="1"/>
              <a:t>Kostnadsbesparelser</a:t>
            </a:r>
            <a:r>
              <a:rPr lang="en-US" dirty="0"/>
              <a:t>: </a:t>
            </a:r>
            <a:r>
              <a:rPr lang="en-US" dirty="0" err="1"/>
              <a:t>Betal</a:t>
            </a:r>
            <a:r>
              <a:rPr lang="en-US" dirty="0"/>
              <a:t> </a:t>
            </a:r>
            <a:r>
              <a:rPr lang="en-US" dirty="0" err="1"/>
              <a:t>kun</a:t>
            </a:r>
            <a:r>
              <a:rPr lang="en-US" dirty="0"/>
              <a:t> for det du </a:t>
            </a:r>
            <a:r>
              <a:rPr lang="en-US" dirty="0" err="1"/>
              <a:t>bruker</a:t>
            </a:r>
            <a:r>
              <a:rPr lang="en-US" dirty="0"/>
              <a:t>.
</a:t>
            </a:r>
            <a:r>
              <a:rPr lang="en-US" dirty="0" err="1"/>
              <a:t>Skalerbarhet</a:t>
            </a:r>
            <a:r>
              <a:rPr lang="en-US" dirty="0"/>
              <a:t>: </a:t>
            </a:r>
            <a:r>
              <a:rPr lang="en-US" dirty="0" err="1"/>
              <a:t>Tilpass</a:t>
            </a:r>
            <a:r>
              <a:rPr lang="en-US" dirty="0"/>
              <a:t> </a:t>
            </a:r>
            <a:r>
              <a:rPr lang="en-US" dirty="0" err="1"/>
              <a:t>ressurser</a:t>
            </a:r>
            <a:r>
              <a:rPr lang="en-US" dirty="0"/>
              <a:t> </a:t>
            </a:r>
            <a:r>
              <a:rPr lang="en-US" dirty="0" err="1"/>
              <a:t>etter</a:t>
            </a:r>
            <a:r>
              <a:rPr lang="en-US" dirty="0"/>
              <a:t> </a:t>
            </a:r>
            <a:r>
              <a:rPr lang="en-US" dirty="0" err="1"/>
              <a:t>behov</a:t>
            </a:r>
            <a:r>
              <a:rPr lang="en-US" dirty="0"/>
              <a:t>.
Global </a:t>
            </a:r>
            <a:r>
              <a:rPr lang="en-US" dirty="0" err="1"/>
              <a:t>rekkevidde</a:t>
            </a:r>
            <a:r>
              <a:rPr lang="en-US" dirty="0"/>
              <a:t>: </a:t>
            </a:r>
            <a:r>
              <a:rPr lang="en-US" dirty="0" err="1"/>
              <a:t>Få</a:t>
            </a:r>
            <a:r>
              <a:rPr lang="en-US" dirty="0"/>
              <a:t> </a:t>
            </a:r>
            <a:r>
              <a:rPr lang="en-US" dirty="0" err="1"/>
              <a:t>tilgang</a:t>
            </a:r>
            <a:r>
              <a:rPr lang="en-US" dirty="0"/>
              <a:t> </a:t>
            </a:r>
            <a:r>
              <a:rPr lang="en-US" dirty="0" err="1"/>
              <a:t>til</a:t>
            </a:r>
            <a:r>
              <a:rPr lang="en-US" dirty="0"/>
              <a:t> </a:t>
            </a:r>
            <a:r>
              <a:rPr lang="en-US" dirty="0" err="1"/>
              <a:t>tjenester</a:t>
            </a:r>
            <a:r>
              <a:rPr lang="en-US" dirty="0"/>
              <a:t> </a:t>
            </a:r>
            <a:r>
              <a:rPr lang="en-US" dirty="0" err="1"/>
              <a:t>fra</a:t>
            </a:r>
            <a:r>
              <a:rPr lang="en-US" dirty="0"/>
              <a:t> </a:t>
            </a:r>
            <a:r>
              <a:rPr lang="en-US" dirty="0" err="1"/>
              <a:t>hvor</a:t>
            </a:r>
            <a:r>
              <a:rPr lang="en-US" dirty="0"/>
              <a:t> </a:t>
            </a:r>
            <a:r>
              <a:rPr lang="en-US" dirty="0" err="1"/>
              <a:t>som</a:t>
            </a:r>
            <a:r>
              <a:rPr lang="en-US" dirty="0"/>
              <a:t> </a:t>
            </a:r>
            <a:r>
              <a:rPr lang="en-US" dirty="0" err="1"/>
              <a:t>helst</a:t>
            </a:r>
            <a:r>
              <a:rPr lang="en-US" dirty="0"/>
              <a:t> </a:t>
            </a:r>
            <a:r>
              <a:rPr lang="en-US" dirty="0" err="1"/>
              <a:t>i</a:t>
            </a:r>
            <a:r>
              <a:rPr lang="en-US" dirty="0"/>
              <a:t> </a:t>
            </a:r>
            <a:r>
              <a:rPr lang="en-US" dirty="0" err="1"/>
              <a:t>verden</a:t>
            </a:r>
            <a:r>
              <a:rPr lang="en-US" dirty="0"/>
              <a:t>.
</a:t>
            </a:r>
            <a:r>
              <a:rPr lang="en-US" dirty="0" err="1"/>
              <a:t>Innovasjon</a:t>
            </a:r>
            <a:r>
              <a:rPr lang="en-US" dirty="0"/>
              <a:t>: </a:t>
            </a:r>
            <a:r>
              <a:rPr lang="en-US" dirty="0" err="1"/>
              <a:t>Raskere</a:t>
            </a:r>
            <a:r>
              <a:rPr lang="en-US" dirty="0"/>
              <a:t> </a:t>
            </a:r>
            <a:r>
              <a:rPr lang="en-US" dirty="0" err="1"/>
              <a:t>utvikling</a:t>
            </a:r>
            <a:r>
              <a:rPr lang="en-US" dirty="0"/>
              <a:t> </a:t>
            </a:r>
            <a:r>
              <a:rPr lang="en-US" dirty="0" err="1"/>
              <a:t>og</a:t>
            </a:r>
            <a:r>
              <a:rPr lang="en-US" dirty="0"/>
              <a:t> </a:t>
            </a:r>
            <a:r>
              <a:rPr lang="en-US" dirty="0" err="1"/>
              <a:t>distribusjon</a:t>
            </a:r>
            <a:r>
              <a:rPr lang="en-US" dirty="0"/>
              <a:t> av </a:t>
            </a:r>
            <a:r>
              <a:rPr lang="en-US" dirty="0" err="1"/>
              <a:t>applikasjoner</a:t>
            </a:r>
            <a:r>
              <a:rPr lang="en-US" dirty="0"/>
              <a:t>.</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accent1"/>
                </a:solidFill>
              </a:rPr>
              <a:t>Introduksjon</a:t>
            </a:r>
          </a:p>
        </p:txBody>
      </p:sp>
      <p:pic>
        <p:nvPicPr>
          <p:cNvPr id="8" name="Picture 7" descr="A diagram of a cloud computing&#10;&#10;Description automatically generated">
            <a:extLst>
              <a:ext uri="{FF2B5EF4-FFF2-40B4-BE49-F238E27FC236}">
                <a16:creationId xmlns:a16="http://schemas.microsoft.com/office/drawing/2014/main" id="{D0882F58-926D-5450-595E-D2A171518EEE}"/>
              </a:ext>
            </a:extLst>
          </p:cNvPr>
          <p:cNvPicPr>
            <a:picLocks noChangeAspect="1"/>
          </p:cNvPicPr>
          <p:nvPr/>
        </p:nvPicPr>
        <p:blipFill>
          <a:blip r:embed="rId6"/>
          <a:stretch>
            <a:fillRect/>
          </a:stretch>
        </p:blipFill>
        <p:spPr>
          <a:xfrm>
            <a:off x="344559" y="1334827"/>
            <a:ext cx="5422885" cy="4993573"/>
          </a:xfrm>
          <a:prstGeom prst="rect">
            <a:avLst/>
          </a:prstGeom>
        </p:spPr>
      </p:pic>
    </p:spTree>
    <p:extLst>
      <p:ext uri="{BB962C8B-B14F-4D97-AF65-F5344CB8AC3E}">
        <p14:creationId xmlns:p14="http://schemas.microsoft.com/office/powerpoint/2010/main" val="351631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2B0B27-0C15-51B8-381A-FEAF283581C3}"/>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Cloud Teknologi</a:t>
            </a:r>
          </a:p>
        </p:txBody>
      </p:sp>
      <p:sp>
        <p:nvSpPr>
          <p:cNvPr id="5" name="Rectangle 4">
            <a:extLst>
              <a:ext uri="{FF2B5EF4-FFF2-40B4-BE49-F238E27FC236}">
                <a16:creationId xmlns:a16="http://schemas.microsoft.com/office/drawing/2014/main" id="{0AF36622-A55C-5A4F-35F4-92F434CABF74}"/>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3"/>
            </p:custDataLst>
          </p:nvPr>
        </p:nvSpPr>
        <p:spPr>
          <a:xfrm>
            <a:off x="609600" y="700741"/>
            <a:ext cx="10972800" cy="792480"/>
          </a:xfrm>
        </p:spPr>
        <p:txBody>
          <a:bodyPr>
            <a:normAutofit/>
          </a:bodyPr>
          <a:lstStyle/>
          <a:p>
            <a:r>
              <a:rPr lang="en-US"/>
              <a:t>Hvorfor er Cloud Viktig</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4"/>
            </p:custDataLst>
          </p:nvPr>
        </p:nvSpPr>
        <p:spPr>
          <a:xfrm>
            <a:off x="609600" y="1594901"/>
            <a:ext cx="5120640" cy="436444"/>
          </a:xfrm>
        </p:spPr>
        <p:txBody>
          <a:bodyPr>
            <a:normAutofit/>
          </a:bodyPr>
          <a:lstStyle/>
          <a:p>
            <a:r>
              <a:rPr lang="en-US" sz="1800" b="0" dirty="0">
                <a:solidFill>
                  <a:schemeClr val="tx1"/>
                </a:solidFill>
                <a:latin typeface="+mj-lt"/>
              </a:rPr>
              <a:t>Industrier som Bruker Skyen</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5"/>
            </p:custDataLst>
          </p:nvPr>
        </p:nvSpPr>
        <p:spPr>
          <a:xfrm>
            <a:off x="6545180" y="1594901"/>
            <a:ext cx="5037220" cy="436444"/>
          </a:xfrm>
        </p:spPr>
        <p:txBody>
          <a:bodyPr>
            <a:normAutofit/>
          </a:bodyPr>
          <a:lstStyle/>
          <a:p>
            <a:r>
              <a:rPr lang="en-US" sz="1800" b="0" dirty="0">
                <a:solidFill>
                  <a:schemeClr val="tx1"/>
                </a:solidFill>
                <a:latin typeface="+mj-lt"/>
              </a:rPr>
              <a:t>Viktigheten av Cloud Computing</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6"/>
            </p:custDataLst>
          </p:nvPr>
        </p:nvSpPr>
        <p:spPr>
          <a:xfrm>
            <a:off x="6665494" y="2123746"/>
            <a:ext cx="4916905" cy="3927711"/>
          </a:xfrm>
        </p:spPr>
        <p:txBody>
          <a:bodyPr>
            <a:normAutofit/>
          </a:bodyPr>
          <a:lstStyle/>
          <a:p>
            <a:pPr>
              <a:lnSpc>
                <a:spcPts val="2200"/>
              </a:lnSpc>
            </a:pPr>
            <a:r>
              <a:rPr lang="en-US" dirty="0" err="1"/>
              <a:t>Helsevesen: Bruker skyen for pasientdata og forskning.
Spill: Online spillplattformer bruker skyen for lagring og spillopplevelser.
Finans: Sikker databehandling for transaksjoner og analyser.
Rolle til skyingeniører: Design, implementering og vedlikehold av skyinfrastruktur.
Markedsvekst: Skyteknologier vokser raskt og forventes å dominere IT-bransjen.</a:t>
            </a:r>
          </a:p>
        </p:txBody>
      </p:sp>
      <p:graphicFrame>
        <p:nvGraphicFramePr>
          <p:cNvPr id="9" name="Content Placeholder 8">
            <a:extLst>
              <a:ext uri="{FF2B5EF4-FFF2-40B4-BE49-F238E27FC236}">
                <a16:creationId xmlns:a16="http://schemas.microsoft.com/office/drawing/2014/main" id="{CACBF056-639C-13CA-1F06-B810EA5A003E}"/>
              </a:ext>
            </a:extLst>
          </p:cNvPr>
          <p:cNvGraphicFramePr>
            <a:graphicFrameLocks noGrp="1"/>
          </p:cNvGraphicFramePr>
          <p:nvPr>
            <p:ph sz="half" idx="2"/>
            <p:extLst>
              <p:ext uri="{D42A27DB-BD31-4B8C-83A1-F6EECF244321}">
                <p14:modId xmlns:p14="http://schemas.microsoft.com/office/powerpoint/2010/main" val="3254697204"/>
              </p:ext>
            </p:extLst>
          </p:nvPr>
        </p:nvGraphicFramePr>
        <p:xfrm>
          <a:off x="609600" y="2022066"/>
          <a:ext cx="6154995" cy="4030663"/>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9219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lstStyle/>
          <a:p>
            <a:r>
              <a:rPr lang="en-US"/>
              <a:t>Hva er AWS?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2"/>
            </p:custDataLst>
          </p:nvPr>
        </p:nvSpPr>
        <p:spPr>
          <a:xfrm>
            <a:off x="609600" y="2014552"/>
            <a:ext cx="5120640" cy="536712"/>
          </a:xfrm>
        </p:spPr>
        <p:txBody>
          <a:bodyPr anchor="ctr">
            <a:normAutofit/>
          </a:bodyPr>
          <a:lstStyle/>
          <a:p>
            <a:r>
              <a:rPr lang="en-US" sz="1800" b="0">
                <a:latin typeface="+mj-lt"/>
              </a:rPr>
              <a:t>Oversikt over AWS</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3"/>
            </p:custDataLst>
          </p:nvPr>
        </p:nvSpPr>
        <p:spPr>
          <a:xfrm>
            <a:off x="609600" y="2630779"/>
            <a:ext cx="5120640" cy="3537266"/>
          </a:xfrm>
        </p:spPr>
        <p:txBody>
          <a:bodyPr>
            <a:normAutofit/>
          </a:bodyPr>
          <a:lstStyle/>
          <a:p>
            <a:pPr>
              <a:lnSpc>
                <a:spcPct val="100000"/>
              </a:lnSpc>
              <a:buClr>
                <a:schemeClr val="accent1"/>
              </a:buClr>
            </a:pPr>
            <a:r>
              <a:rPr lang="en-US" sz="1500"/>
              <a:t>AWS står for Amazon Web Services.
Leder innen cloud-tjenester globalt.
Tilbyr omfattende infrastruktur og tjenester.</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4"/>
            </p:custDataLst>
          </p:nvPr>
        </p:nvSpPr>
        <p:spPr>
          <a:xfrm>
            <a:off x="6096001" y="2014552"/>
            <a:ext cx="5120640" cy="536712"/>
          </a:xfrm>
        </p:spPr>
        <p:txBody>
          <a:bodyPr anchor="ctr">
            <a:normAutofit/>
          </a:bodyPr>
          <a:lstStyle/>
          <a:p>
            <a:r>
              <a:rPr lang="en-US" sz="1800" b="0">
                <a:latin typeface="+mj-lt"/>
              </a:rPr>
              <a:t>Populære AWS-tjenester</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5"/>
            </p:custDataLst>
          </p:nvPr>
        </p:nvSpPr>
        <p:spPr>
          <a:xfrm>
            <a:off x="6096000" y="2630779"/>
            <a:ext cx="5120640" cy="3537266"/>
          </a:xfrm>
        </p:spPr>
        <p:txBody>
          <a:bodyPr>
            <a:normAutofit/>
          </a:bodyPr>
          <a:lstStyle/>
          <a:p>
            <a:pPr>
              <a:lnSpc>
                <a:spcPct val="100000"/>
              </a:lnSpc>
              <a:buClr>
                <a:schemeClr val="accent1"/>
              </a:buClr>
            </a:pPr>
            <a:r>
              <a:rPr lang="en-US" sz="1500"/>
              <a:t>EC2: Virtuelle servere.
S3: Lagring av data.
RDS: Relasjonsdatabaser.
Lambda: Serverless computing.</a:t>
            </a:r>
          </a:p>
        </p:txBody>
      </p:sp>
      <p:pic>
        <p:nvPicPr>
          <p:cNvPr id="6" name="Graphic 5">
            <a:extLst>
              <a:ext uri="{FF2B5EF4-FFF2-40B4-BE49-F238E27FC236}">
                <a16:creationId xmlns:a16="http://schemas.microsoft.com/office/drawing/2014/main" id="{39F4CCD5-D1C1-E5DE-F1FA-00C6682F666D}"/>
              </a:ext>
            </a:extLst>
          </p:cNvPr>
          <p:cNvPicPr>
            <a:picLocks noChangeAspect="1"/>
          </p:cNvPicPr>
          <p:nvPr>
            <p:custDataLst>
              <p:tags r:id="rId6"/>
            </p:custDataLst>
          </p:nvPr>
        </p:nvPicPr>
        <p:blipFill>
          <a:blip r:embed="rId11">
            <a:extLst>
              <a:ext uri="{96DAC541-7B7A-43D3-8B79-37D633B846F1}">
                <asvg:svgBlip xmlns:asvg="http://schemas.microsoft.com/office/drawing/2016/SVG/main" r:embed="rId12"/>
              </a:ext>
            </a:extLst>
          </a:blip>
          <a:stretch>
            <a:fillRect/>
          </a:stretch>
        </p:blipFill>
        <p:spPr>
          <a:xfrm>
            <a:off x="686975" y="1647998"/>
            <a:ext cx="320040" cy="320040"/>
          </a:xfrm>
          <a:prstGeom prst="rect">
            <a:avLst/>
          </a:prstGeom>
        </p:spPr>
      </p:pic>
      <p:pic>
        <p:nvPicPr>
          <p:cNvPr id="9" name="Graphic 8">
            <a:extLst>
              <a:ext uri="{FF2B5EF4-FFF2-40B4-BE49-F238E27FC236}">
                <a16:creationId xmlns:a16="http://schemas.microsoft.com/office/drawing/2014/main" id="{24C67AF2-3477-A971-9195-BD7CEC6E43F9}"/>
              </a:ext>
            </a:extLst>
          </p:cNvPr>
          <p:cNvPicPr>
            <a:picLocks noChangeAspect="1"/>
          </p:cNvPicPr>
          <p:nvPr>
            <p:custDataLst>
              <p:tags r:id="rId7"/>
            </p:custDataLst>
          </p:nvPr>
        </p:nvPicPr>
        <p:blipFill>
          <a:blip r:embed="rId13">
            <a:extLst>
              <a:ext uri="{96DAC541-7B7A-43D3-8B79-37D633B846F1}">
                <asvg:svgBlip xmlns:asvg="http://schemas.microsoft.com/office/drawing/2016/SVG/main" r:embed="rId14"/>
              </a:ext>
            </a:extLst>
          </a:blip>
          <a:stretch>
            <a:fillRect/>
          </a:stretch>
        </p:blipFill>
        <p:spPr>
          <a:xfrm>
            <a:off x="6159306" y="1647998"/>
            <a:ext cx="320040" cy="320040"/>
          </a:xfrm>
          <a:prstGeom prst="rect">
            <a:avLst/>
          </a:prstGeom>
        </p:spPr>
      </p:pic>
      <p:sp>
        <p:nvSpPr>
          <p:cNvPr id="5" name="Rectangle 4">
            <a:extLst>
              <a:ext uri="{FF2B5EF4-FFF2-40B4-BE49-F238E27FC236}">
                <a16:creationId xmlns:a16="http://schemas.microsoft.com/office/drawing/2014/main" id="{E3F403A0-6997-F796-C62F-608963E77F33}"/>
              </a:ext>
            </a:extLst>
          </p:cNvPr>
          <p:cNvSpPr/>
          <p:nvPr>
            <p:custDataLst>
              <p:tags r:id="rId8"/>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EAB6D9-B4EF-D1A6-99ED-1421720275EA}"/>
              </a:ext>
            </a:extLst>
          </p:cNvPr>
          <p:cNvSpPr txBox="1"/>
          <p:nvPr>
            <p:custDataLst>
              <p:tags r:id="rId9"/>
            </p:custDataLst>
          </p:nvPr>
        </p:nvSpPr>
        <p:spPr>
          <a:xfrm>
            <a:off x="609600" y="460338"/>
            <a:ext cx="5486400" cy="414150"/>
          </a:xfrm>
          <a:prstGeom prst="rect">
            <a:avLst/>
          </a:prstGeom>
          <a:noFill/>
        </p:spPr>
        <p:txBody>
          <a:bodyPr wrap="square">
            <a:spAutoFit/>
          </a:bodyPr>
          <a:lstStyle/>
          <a:p>
            <a:r>
              <a:rPr lang="en-US" sz="1400">
                <a:solidFill>
                  <a:schemeClr val="tx2"/>
                </a:solidFill>
              </a:rPr>
              <a:t>Introduksjon til AWS</a:t>
            </a:r>
          </a:p>
        </p:txBody>
      </p:sp>
    </p:spTree>
    <p:extLst>
      <p:ext uri="{BB962C8B-B14F-4D97-AF65-F5344CB8AC3E}">
        <p14:creationId xmlns:p14="http://schemas.microsoft.com/office/powerpoint/2010/main" val="23436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a:t>Utforske AWS Management Console</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a:t>AWS Management Console er et webbasert grensesnitt for å administrere AWS-tjenester.
Dashbordet gir oversikt over ressursene dine og hurtig tilgang til tjenester.
Søkefeltet lar deg raskt finne spesifikke tjenester og funksjoner.
Tjenestelisten viser alle tilgjengelige AWS-tjenester, kategorisert for enkel navigasjon.</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accent1"/>
                </a:solidFill>
              </a:rPr>
              <a:t>AWS Console</a:t>
            </a:r>
          </a:p>
        </p:txBody>
      </p:sp>
      <p:pic>
        <p:nvPicPr>
          <p:cNvPr id="1026" name="Picture 2">
            <a:extLst>
              <a:ext uri="{FF2B5EF4-FFF2-40B4-BE49-F238E27FC236}">
                <a16:creationId xmlns:a16="http://schemas.microsoft.com/office/drawing/2014/main" id="{28ABC834-659E-2C23-3F2F-9BDEE585F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96" y="2351757"/>
            <a:ext cx="5875855" cy="302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1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a:t>Hva er en VPC?</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a:t>VPC står for Virtual Private Cloud.
Det er et virtuelt nettverk for dine AWS-ressurser.
Gir isolasjon fra andre nettverk i AWS.
Tilbyr høy sikkerhet for data og ressurser.
Mulighet for tilpasning av nettverkskonfigurasjoner.</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accent1"/>
                </a:solidFill>
              </a:rPr>
              <a:t>VPC</a:t>
            </a:r>
          </a:p>
        </p:txBody>
      </p:sp>
      <p:pic>
        <p:nvPicPr>
          <p:cNvPr id="2050" name="Picture 2" descr="A VPC with an internet gateway and subnets in three Availability Zones.">
            <a:extLst>
              <a:ext uri="{FF2B5EF4-FFF2-40B4-BE49-F238E27FC236}">
                <a16:creationId xmlns:a16="http://schemas.microsoft.com/office/drawing/2014/main" id="{D67067F2-AE0F-5A55-53E0-02FD78F802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511" y="2515702"/>
            <a:ext cx="5152626" cy="307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1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1D726A-4DB2-457C-B864-21FB586BD26E}"/>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VPC</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3" cy="792480"/>
          </a:xfrm>
        </p:spPr>
        <p:txBody>
          <a:bodyPr>
            <a:normAutofit/>
          </a:bodyPr>
          <a:lstStyle/>
          <a:p>
            <a:r>
              <a:rPr lang="en-US"/>
              <a:t>Nøkkelkomponenter i VPC</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
            <p:custDataLst>
              <p:tags r:id="rId3"/>
            </p:custDataLst>
          </p:nvPr>
        </p:nvSpPr>
        <p:spPr>
          <a:xfrm>
            <a:off x="619760" y="1889824"/>
            <a:ext cx="5183188" cy="457200"/>
          </a:xfrm>
        </p:spPr>
        <p:txBody>
          <a:bodyPr lIns="0" anchor="ctr">
            <a:normAutofit/>
          </a:bodyPr>
          <a:lstStyle/>
          <a:p>
            <a:r>
              <a:rPr lang="en-US" sz="1700" b="0">
                <a:solidFill>
                  <a:schemeClr val="accent2"/>
                </a:solidFill>
                <a:latin typeface="+mj-lt"/>
              </a:rPr>
              <a:t>Subnets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2"/>
            <p:custDataLst>
              <p:tags r:id="rId4"/>
            </p:custDataLst>
          </p:nvPr>
        </p:nvSpPr>
        <p:spPr>
          <a:xfrm>
            <a:off x="619760" y="2347024"/>
            <a:ext cx="5183188" cy="1463040"/>
          </a:xfrm>
        </p:spPr>
        <p:txBody>
          <a:bodyPr lIns="0">
            <a:normAutofit/>
          </a:bodyPr>
          <a:lstStyle/>
          <a:p>
            <a:pPr marL="11113" indent="0">
              <a:lnSpc>
                <a:spcPct val="120000"/>
              </a:lnSpc>
              <a:buNone/>
            </a:pPr>
            <a:r>
              <a:rPr lang="en-US"/>
              <a:t>Offentlige og private subnets for å organisere ressurser.</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sz="quarter" idx="3"/>
            <p:custDataLst>
              <p:tags r:id="rId5"/>
            </p:custDataLst>
          </p:nvPr>
        </p:nvSpPr>
        <p:spPr>
          <a:xfrm>
            <a:off x="6106160" y="1889824"/>
            <a:ext cx="5183188" cy="457200"/>
          </a:xfrm>
        </p:spPr>
        <p:txBody>
          <a:bodyPr lIns="0" anchor="ctr">
            <a:normAutofit/>
          </a:bodyPr>
          <a:lstStyle/>
          <a:p>
            <a:r>
              <a:rPr lang="en-US" sz="1700" b="0">
                <a:solidFill>
                  <a:schemeClr val="accent2"/>
                </a:solidFill>
                <a:latin typeface="+mj-lt"/>
              </a:rPr>
              <a:t>Rutetabeller</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quarter" idx="4"/>
            <p:custDataLst>
              <p:tags r:id="rId6"/>
            </p:custDataLst>
          </p:nvPr>
        </p:nvSpPr>
        <p:spPr>
          <a:xfrm>
            <a:off x="6106158" y="2347024"/>
            <a:ext cx="5183189" cy="1463040"/>
          </a:xfrm>
        </p:spPr>
        <p:txBody>
          <a:bodyPr lIns="0">
            <a:normAutofit/>
          </a:bodyPr>
          <a:lstStyle/>
          <a:p>
            <a:pPr marL="11113" indent="0">
              <a:lnSpc>
                <a:spcPct val="120000"/>
              </a:lnSpc>
              <a:buNone/>
            </a:pPr>
            <a:r>
              <a:rPr lang="en-US"/>
              <a:t>Kontrollerer datatrafikk mellom subnets og internett.</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3"/>
            <p:custDataLst>
              <p:tags r:id="rId7"/>
            </p:custDataLst>
          </p:nvPr>
        </p:nvSpPr>
        <p:spPr>
          <a:xfrm>
            <a:off x="609599" y="4184732"/>
            <a:ext cx="5183188" cy="457200"/>
          </a:xfrm>
        </p:spPr>
        <p:txBody>
          <a:bodyPr lIns="0" anchor="ctr">
            <a:normAutofit/>
          </a:bodyPr>
          <a:lstStyle/>
          <a:p>
            <a:r>
              <a:rPr lang="en-US" sz="1700" b="0">
                <a:solidFill>
                  <a:schemeClr val="accent2"/>
                </a:solidFill>
                <a:latin typeface="+mj-lt"/>
              </a:rPr>
              <a:t>Internett-gateways</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4"/>
            <p:custDataLst>
              <p:tags r:id="rId8"/>
            </p:custDataLst>
          </p:nvPr>
        </p:nvSpPr>
        <p:spPr>
          <a:xfrm>
            <a:off x="609600" y="4654316"/>
            <a:ext cx="5183188" cy="1463040"/>
          </a:xfrm>
        </p:spPr>
        <p:txBody>
          <a:bodyPr lIns="0">
            <a:normAutofit/>
          </a:bodyPr>
          <a:lstStyle/>
          <a:p>
            <a:pPr marL="11113" indent="0">
              <a:lnSpc>
                <a:spcPct val="120000"/>
              </a:lnSpc>
              <a:buNone/>
            </a:pPr>
            <a:r>
              <a:rPr lang="en-US"/>
              <a:t>Lar VPC kommunisere med internett.</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sz="quarter" idx="15"/>
            <p:custDataLst>
              <p:tags r:id="rId9"/>
            </p:custDataLst>
          </p:nvPr>
        </p:nvSpPr>
        <p:spPr>
          <a:xfrm>
            <a:off x="6106161" y="4197116"/>
            <a:ext cx="5183188" cy="457200"/>
          </a:xfrm>
        </p:spPr>
        <p:txBody>
          <a:bodyPr vert="horz" lIns="0" tIns="45720" rIns="91440" bIns="45720" rtlCol="0" anchor="ctr">
            <a:normAutofit/>
          </a:bodyPr>
          <a:lstStyle/>
          <a:p>
            <a:r>
              <a:rPr lang="en-US" sz="1700" b="0">
                <a:solidFill>
                  <a:schemeClr val="accent2"/>
                </a:solidFill>
                <a:latin typeface="+mj-lt"/>
              </a:rPr>
              <a:t>NAT (Network Address Translation)</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quarter" idx="16"/>
            <p:custDataLst>
              <p:tags r:id="rId10"/>
            </p:custDataLst>
          </p:nvPr>
        </p:nvSpPr>
        <p:spPr>
          <a:xfrm>
            <a:off x="6106159" y="4666700"/>
            <a:ext cx="5183189" cy="1463040"/>
          </a:xfrm>
        </p:spPr>
        <p:txBody>
          <a:bodyPr lIns="0">
            <a:normAutofit/>
          </a:bodyPr>
          <a:lstStyle/>
          <a:p>
            <a:pPr marL="11113" indent="0">
              <a:lnSpc>
                <a:spcPct val="120000"/>
              </a:lnSpc>
              <a:buNone/>
            </a:pPr>
            <a:r>
              <a:rPr lang="en-US"/>
              <a:t>Tillater private subnets å få tilgang til internett uten å eksponere seg.</a:t>
            </a:r>
          </a:p>
        </p:txBody>
      </p:sp>
      <p:pic>
        <p:nvPicPr>
          <p:cNvPr id="5" name="Graphic 4">
            <a:extLst>
              <a:ext uri="{FF2B5EF4-FFF2-40B4-BE49-F238E27FC236}">
                <a16:creationId xmlns:a16="http://schemas.microsoft.com/office/drawing/2014/main" id="{93442F5F-0455-A77D-419B-C45D25B8D755}"/>
              </a:ext>
            </a:extLst>
          </p:cNvPr>
          <p:cNvPicPr>
            <a:picLocks noChangeAspect="1"/>
          </p:cNvPicPr>
          <p:nvPr>
            <p:custDataLst>
              <p:tags r:id="rId11"/>
            </p:custDataLst>
          </p:nvPr>
        </p:nvPicPr>
        <p:blipFill>
          <a:blip r:embed="rId17">
            <a:extLst>
              <a:ext uri="{96DAC541-7B7A-43D3-8B79-37D633B846F1}">
                <asvg:svgBlip xmlns:asvg="http://schemas.microsoft.com/office/drawing/2016/SVG/main" r:embed="rId18"/>
              </a:ext>
            </a:extLst>
          </a:blip>
          <a:stretch>
            <a:fillRect/>
          </a:stretch>
        </p:blipFill>
        <p:spPr>
          <a:xfrm>
            <a:off x="6106159" y="1617232"/>
            <a:ext cx="320040" cy="320040"/>
          </a:xfrm>
          <a:prstGeom prst="rect">
            <a:avLst/>
          </a:prstGeom>
        </p:spPr>
      </p:pic>
      <p:pic>
        <p:nvPicPr>
          <p:cNvPr id="6" name="Graphic 5">
            <a:extLst>
              <a:ext uri="{FF2B5EF4-FFF2-40B4-BE49-F238E27FC236}">
                <a16:creationId xmlns:a16="http://schemas.microsoft.com/office/drawing/2014/main" id="{C246AEA0-5973-2E50-BBEA-AE61CE90B7AF}"/>
              </a:ext>
            </a:extLst>
          </p:cNvPr>
          <p:cNvPicPr>
            <a:picLocks noChangeAspect="1"/>
          </p:cNvPicPr>
          <p:nvPr>
            <p:custDataLst>
              <p:tags r:id="rId12"/>
            </p:custDataLst>
          </p:nvPr>
        </p:nvPicPr>
        <p:blipFill>
          <a:blip r:embed="rId19">
            <a:extLst>
              <a:ext uri="{96DAC541-7B7A-43D3-8B79-37D633B846F1}">
                <asvg:svgBlip xmlns:asvg="http://schemas.microsoft.com/office/drawing/2016/SVG/main" r:embed="rId20"/>
              </a:ext>
            </a:extLst>
          </a:blip>
          <a:stretch>
            <a:fillRect/>
          </a:stretch>
        </p:blipFill>
        <p:spPr>
          <a:xfrm>
            <a:off x="609599" y="3928182"/>
            <a:ext cx="320040" cy="320040"/>
          </a:xfrm>
          <a:prstGeom prst="rect">
            <a:avLst/>
          </a:prstGeom>
        </p:spPr>
      </p:pic>
      <p:pic>
        <p:nvPicPr>
          <p:cNvPr id="7" name="Graphic 6">
            <a:extLst>
              <a:ext uri="{FF2B5EF4-FFF2-40B4-BE49-F238E27FC236}">
                <a16:creationId xmlns:a16="http://schemas.microsoft.com/office/drawing/2014/main" id="{0B9E72E2-8E7C-7F8E-13A7-20F8A6864419}"/>
              </a:ext>
            </a:extLst>
          </p:cNvPr>
          <p:cNvPicPr>
            <a:picLocks noChangeAspect="1"/>
          </p:cNvPicPr>
          <p:nvPr>
            <p:custDataLst>
              <p:tags r:id="rId13"/>
            </p:custDataLst>
          </p:nvPr>
        </p:nvPicPr>
        <p:blipFill>
          <a:blip r:embed="rId21">
            <a:extLst>
              <a:ext uri="{96DAC541-7B7A-43D3-8B79-37D633B846F1}">
                <asvg:svgBlip xmlns:asvg="http://schemas.microsoft.com/office/drawing/2016/SVG/main" r:embed="rId22"/>
              </a:ext>
            </a:extLst>
          </a:blip>
          <a:stretch>
            <a:fillRect/>
          </a:stretch>
        </p:blipFill>
        <p:spPr>
          <a:xfrm>
            <a:off x="6106161" y="3928182"/>
            <a:ext cx="320040" cy="320040"/>
          </a:xfrm>
          <a:prstGeom prst="rect">
            <a:avLst/>
          </a:prstGeom>
        </p:spPr>
      </p:pic>
      <p:pic>
        <p:nvPicPr>
          <p:cNvPr id="8" name="Graphic 2">
            <a:extLst>
              <a:ext uri="{FF2B5EF4-FFF2-40B4-BE49-F238E27FC236}">
                <a16:creationId xmlns:a16="http://schemas.microsoft.com/office/drawing/2014/main" id="{6F81977E-AD60-DFAB-1D85-7BFCD0CD0C5A}"/>
              </a:ext>
            </a:extLst>
          </p:cNvPr>
          <p:cNvPicPr>
            <a:picLocks/>
          </p:cNvPicPr>
          <p:nvPr>
            <p:custDataLst>
              <p:tags r:id="rId14"/>
            </p:custDataLst>
          </p:nvPr>
        </p:nvPicPr>
        <p:blipFill>
          <a:blip r:embed="rId23">
            <a:extLst>
              <a:ext uri="{96DAC541-7B7A-43D3-8B79-37D633B846F1}">
                <asvg:svgBlip xmlns:asvg="http://schemas.microsoft.com/office/drawing/2016/SVG/main" r:embed="rId24"/>
              </a:ext>
            </a:extLst>
          </a:blip>
          <a:stretch>
            <a:fillRect/>
          </a:stretch>
        </p:blipFill>
        <p:spPr>
          <a:xfrm>
            <a:off x="619759" y="1617232"/>
            <a:ext cx="320040" cy="320040"/>
          </a:xfrm>
          <a:prstGeom prst="rect">
            <a:avLst/>
          </a:prstGeom>
        </p:spPr>
      </p:pic>
      <p:sp>
        <p:nvSpPr>
          <p:cNvPr id="4" name="Rectangle 3">
            <a:extLst>
              <a:ext uri="{FF2B5EF4-FFF2-40B4-BE49-F238E27FC236}">
                <a16:creationId xmlns:a16="http://schemas.microsoft.com/office/drawing/2014/main" id="{9F7013DA-2432-4119-CFB7-9C7DB12C2040}"/>
              </a:ext>
            </a:extLst>
          </p:cNvPr>
          <p:cNvSpPr/>
          <p:nvPr>
            <p:custDataLst>
              <p:tags r:id="rId1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302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610FEDC-7CEE-090D-8A4B-453FD851041F}"/>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Cloud Computing</a:t>
            </a:r>
          </a:p>
        </p:txBody>
      </p:sp>
      <p:sp>
        <p:nvSpPr>
          <p:cNvPr id="2" name="Title 1">
            <a:extLst>
              <a:ext uri="{FF2B5EF4-FFF2-40B4-BE49-F238E27FC236}">
                <a16:creationId xmlns:a16="http://schemas.microsoft.com/office/drawing/2014/main" id="{9DA4215B-5FFB-D2B2-F253-0C97C0F2A4F0}"/>
              </a:ext>
            </a:extLst>
          </p:cNvPr>
          <p:cNvSpPr>
            <a:spLocks noGrp="1"/>
          </p:cNvSpPr>
          <p:nvPr>
            <p:ph type="title"/>
            <p:custDataLst>
              <p:tags r:id="rId2"/>
            </p:custDataLst>
          </p:nvPr>
        </p:nvSpPr>
        <p:spPr>
          <a:xfrm>
            <a:off x="609600" y="700741"/>
            <a:ext cx="10972803" cy="792480"/>
          </a:xfrm>
        </p:spPr>
        <p:txBody>
          <a:bodyPr>
            <a:normAutofit/>
          </a:bodyPr>
          <a:lstStyle/>
          <a:p>
            <a:r>
              <a:rPr lang="en-US"/>
              <a:t>Hva er EC2?</a:t>
            </a:r>
          </a:p>
        </p:txBody>
      </p:sp>
      <p:sp>
        <p:nvSpPr>
          <p:cNvPr id="11" name="Content Placeholder 10">
            <a:extLst>
              <a:ext uri="{FF2B5EF4-FFF2-40B4-BE49-F238E27FC236}">
                <a16:creationId xmlns:a16="http://schemas.microsoft.com/office/drawing/2014/main" id="{B5C8DAED-40AE-F942-BA3F-B143675DA97C}"/>
              </a:ext>
            </a:extLst>
          </p:cNvPr>
          <p:cNvSpPr>
            <a:spLocks noGrp="1"/>
          </p:cNvSpPr>
          <p:nvPr>
            <p:ph sz="half" idx="14"/>
            <p:custDataLst>
              <p:tags r:id="rId3"/>
            </p:custDataLst>
          </p:nvPr>
        </p:nvSpPr>
        <p:spPr>
          <a:xfrm>
            <a:off x="2465196" y="1581997"/>
            <a:ext cx="3469885" cy="1463040"/>
          </a:xfrm>
        </p:spPr>
        <p:txBody>
          <a:bodyPr vert="horz" lIns="91440" tIns="0" rIns="121920" bIns="60960" rtlCol="0" anchor="t">
            <a:normAutofit/>
          </a:bodyPr>
          <a:lstStyle/>
          <a:p>
            <a:pPr>
              <a:lnSpc>
                <a:spcPct val="120000"/>
              </a:lnSpc>
            </a:pPr>
            <a:r>
              <a:rPr lang="en-US"/>
              <a:t>EC2 står for Elastic Compute Cloud, som gir skalerbare virtuelle servere i skyen.</a:t>
            </a:r>
          </a:p>
        </p:txBody>
      </p:sp>
      <p:sp>
        <p:nvSpPr>
          <p:cNvPr id="12" name="Content Placeholder 11">
            <a:extLst>
              <a:ext uri="{FF2B5EF4-FFF2-40B4-BE49-F238E27FC236}">
                <a16:creationId xmlns:a16="http://schemas.microsoft.com/office/drawing/2014/main" id="{2A22C247-50EE-FE8D-9A37-A1C4B31F28F3}"/>
              </a:ext>
            </a:extLst>
          </p:cNvPr>
          <p:cNvSpPr>
            <a:spLocks noGrp="1"/>
          </p:cNvSpPr>
          <p:nvPr>
            <p:ph sz="half" idx="15"/>
            <p:custDataLst>
              <p:tags r:id="rId4"/>
            </p:custDataLst>
          </p:nvPr>
        </p:nvSpPr>
        <p:spPr>
          <a:xfrm>
            <a:off x="2465196" y="3136477"/>
            <a:ext cx="3469885" cy="1463040"/>
          </a:xfrm>
        </p:spPr>
        <p:txBody>
          <a:bodyPr vert="horz" lIns="91440" tIns="0" rIns="121920" bIns="60960" rtlCol="0" anchor="t">
            <a:normAutofit/>
          </a:bodyPr>
          <a:lstStyle/>
          <a:p>
            <a:pPr>
              <a:lnSpc>
                <a:spcPct val="120000"/>
              </a:lnSpc>
            </a:pPr>
            <a:r>
              <a:rPr lang="en-US" dirty="0"/>
              <a:t>Hosting av </a:t>
            </a:r>
            <a:r>
              <a:rPr lang="en-US" dirty="0" err="1"/>
              <a:t>nettsteder</a:t>
            </a:r>
            <a:r>
              <a:rPr lang="en-US" dirty="0"/>
              <a:t>, </a:t>
            </a:r>
            <a:r>
              <a:rPr lang="en-US" dirty="0" err="1"/>
              <a:t>dataanalyse</a:t>
            </a:r>
            <a:r>
              <a:rPr lang="en-US" dirty="0"/>
              <a:t> </a:t>
            </a:r>
            <a:r>
              <a:rPr lang="en-US" dirty="0" err="1"/>
              <a:t>og</a:t>
            </a:r>
            <a:r>
              <a:rPr lang="en-US" dirty="0"/>
              <a:t> </a:t>
            </a:r>
            <a:r>
              <a:rPr lang="en-US" dirty="0" err="1"/>
              <a:t>utviklingsmiljøer</a:t>
            </a:r>
            <a:r>
              <a:rPr lang="en-US" dirty="0"/>
              <a:t> er </a:t>
            </a:r>
            <a:r>
              <a:rPr lang="en-US" dirty="0" err="1"/>
              <a:t>vanlige</a:t>
            </a:r>
            <a:r>
              <a:rPr lang="en-US" dirty="0"/>
              <a:t> use-cases for EC2.</a:t>
            </a:r>
          </a:p>
        </p:txBody>
      </p:sp>
      <p:sp>
        <p:nvSpPr>
          <p:cNvPr id="13" name="Content Placeholder 12">
            <a:extLst>
              <a:ext uri="{FF2B5EF4-FFF2-40B4-BE49-F238E27FC236}">
                <a16:creationId xmlns:a16="http://schemas.microsoft.com/office/drawing/2014/main" id="{BE8C7B59-D144-0736-FACB-5B31D4A65D1B}"/>
              </a:ext>
            </a:extLst>
          </p:cNvPr>
          <p:cNvSpPr>
            <a:spLocks noGrp="1"/>
          </p:cNvSpPr>
          <p:nvPr>
            <p:ph sz="half" idx="16"/>
            <p:custDataLst>
              <p:tags r:id="rId5"/>
            </p:custDataLst>
          </p:nvPr>
        </p:nvSpPr>
        <p:spPr>
          <a:xfrm>
            <a:off x="2465196" y="4690958"/>
            <a:ext cx="3469885" cy="1463040"/>
          </a:xfrm>
        </p:spPr>
        <p:txBody>
          <a:bodyPr vert="horz" lIns="91440" tIns="0" rIns="121920" bIns="60960" rtlCol="0" anchor="t">
            <a:normAutofit/>
          </a:bodyPr>
          <a:lstStyle/>
          <a:p>
            <a:pPr>
              <a:lnSpc>
                <a:spcPct val="120000"/>
              </a:lnSpc>
            </a:pPr>
            <a:r>
              <a:rPr lang="en-US"/>
              <a:t>EC2 gir fleksibilitet og kontroll over ressurser, slik at du kan starte, stoppe og tilpasse servere etter behov.</a:t>
            </a:r>
          </a:p>
        </p:txBody>
      </p:sp>
      <p:sp>
        <p:nvSpPr>
          <p:cNvPr id="14" name="Content Placeholder 13">
            <a:extLst>
              <a:ext uri="{FF2B5EF4-FFF2-40B4-BE49-F238E27FC236}">
                <a16:creationId xmlns:a16="http://schemas.microsoft.com/office/drawing/2014/main" id="{D5358F21-B044-F92D-D8E4-8A7804E05396}"/>
              </a:ext>
            </a:extLst>
          </p:cNvPr>
          <p:cNvSpPr>
            <a:spLocks noGrp="1"/>
          </p:cNvSpPr>
          <p:nvPr>
            <p:ph sz="half" idx="17"/>
            <p:custDataLst>
              <p:tags r:id="rId6"/>
            </p:custDataLst>
          </p:nvPr>
        </p:nvSpPr>
        <p:spPr>
          <a:xfrm>
            <a:off x="8112518" y="1581997"/>
            <a:ext cx="3469885" cy="1463040"/>
          </a:xfrm>
        </p:spPr>
        <p:txBody>
          <a:bodyPr vert="horz" lIns="91440" tIns="0" rIns="121920" bIns="60960" rtlCol="0" anchor="t">
            <a:normAutofit/>
          </a:bodyPr>
          <a:lstStyle/>
          <a:p>
            <a:pPr>
              <a:lnSpc>
                <a:spcPct val="120000"/>
              </a:lnSpc>
            </a:pPr>
            <a:r>
              <a:rPr lang="en-US"/>
              <a:t>Med EC2 kan du betale kun for kapasiteten du bruker, noe som gir kostnadsbesparelser.</a:t>
            </a:r>
          </a:p>
        </p:txBody>
      </p:sp>
      <p:sp>
        <p:nvSpPr>
          <p:cNvPr id="19" name="Content Placeholder 18">
            <a:extLst>
              <a:ext uri="{FF2B5EF4-FFF2-40B4-BE49-F238E27FC236}">
                <a16:creationId xmlns:a16="http://schemas.microsoft.com/office/drawing/2014/main" id="{9E067519-3C97-9FEF-680A-581C78D3B68E}"/>
              </a:ext>
            </a:extLst>
          </p:cNvPr>
          <p:cNvSpPr>
            <a:spLocks noGrp="1"/>
          </p:cNvSpPr>
          <p:nvPr>
            <p:ph sz="half" idx="18"/>
            <p:custDataLst>
              <p:tags r:id="rId7"/>
            </p:custDataLst>
          </p:nvPr>
        </p:nvSpPr>
        <p:spPr>
          <a:xfrm>
            <a:off x="8112518" y="3136477"/>
            <a:ext cx="3469885" cy="1463040"/>
          </a:xfrm>
        </p:spPr>
        <p:txBody>
          <a:bodyPr vert="horz" lIns="91440" tIns="0" rIns="121920" bIns="60960" rtlCol="0" anchor="t">
            <a:normAutofit/>
          </a:bodyPr>
          <a:lstStyle/>
          <a:p>
            <a:pPr>
              <a:lnSpc>
                <a:spcPct val="120000"/>
              </a:lnSpc>
            </a:pPr>
            <a:r>
              <a:rPr lang="en-US"/>
              <a:t>EC2 tilbyr robuste sikkerhetsfunksjoner som beskytter data og applikasjoner i skyen.</a:t>
            </a:r>
          </a:p>
        </p:txBody>
      </p:sp>
      <p:sp>
        <p:nvSpPr>
          <p:cNvPr id="20" name="Content Placeholder 19">
            <a:extLst>
              <a:ext uri="{FF2B5EF4-FFF2-40B4-BE49-F238E27FC236}">
                <a16:creationId xmlns:a16="http://schemas.microsoft.com/office/drawing/2014/main" id="{E90A2CAD-8C33-A9A1-6EF4-73968570EF3E}"/>
              </a:ext>
            </a:extLst>
          </p:cNvPr>
          <p:cNvSpPr>
            <a:spLocks noGrp="1"/>
          </p:cNvSpPr>
          <p:nvPr>
            <p:ph sz="half" idx="19"/>
            <p:custDataLst>
              <p:tags r:id="rId8"/>
            </p:custDataLst>
          </p:nvPr>
        </p:nvSpPr>
        <p:spPr>
          <a:xfrm>
            <a:off x="8112518" y="4690958"/>
            <a:ext cx="3469885" cy="1463040"/>
          </a:xfrm>
        </p:spPr>
        <p:txBody>
          <a:bodyPr vert="horz" lIns="91440" tIns="0" rIns="121920" bIns="60960" rtlCol="0" anchor="t">
            <a:normAutofit/>
          </a:bodyPr>
          <a:lstStyle/>
          <a:p>
            <a:pPr>
              <a:lnSpc>
                <a:spcPct val="120000"/>
              </a:lnSpc>
            </a:pPr>
            <a:r>
              <a:rPr lang="en-US"/>
              <a:t>EC2 integreres sømløst med andre AWS-tjenester for en helhetlig skyopplevelse.</a:t>
            </a:r>
          </a:p>
        </p:txBody>
      </p:sp>
      <p:sp>
        <p:nvSpPr>
          <p:cNvPr id="10" name="Text Placeholder 9">
            <a:extLst>
              <a:ext uri="{FF2B5EF4-FFF2-40B4-BE49-F238E27FC236}">
                <a16:creationId xmlns:a16="http://schemas.microsoft.com/office/drawing/2014/main" id="{AFEB824A-A7D1-2BBC-12CC-DE1B2B81E4CB}"/>
              </a:ext>
            </a:extLst>
          </p:cNvPr>
          <p:cNvSpPr>
            <a:spLocks noGrp="1"/>
          </p:cNvSpPr>
          <p:nvPr>
            <p:ph type="body" idx="1"/>
            <p:custDataLst>
              <p:tags r:id="rId9"/>
            </p:custDataLst>
          </p:nvPr>
        </p:nvSpPr>
        <p:spPr>
          <a:xfrm>
            <a:off x="1009772" y="1581997"/>
            <a:ext cx="1463040" cy="1463040"/>
          </a:xfrm>
        </p:spPr>
        <p:txBody>
          <a:bodyPr vert="horz" lIns="91440" tIns="45720" rIns="91440" bIns="45720" rtlCol="0" anchor="t">
            <a:normAutofit/>
          </a:bodyPr>
          <a:lstStyle/>
          <a:p>
            <a:pPr>
              <a:lnSpc>
                <a:spcPct val="100000"/>
              </a:lnSpc>
            </a:pPr>
            <a:r>
              <a:rPr lang="en-US" sz="1400" b="0" dirty="0">
                <a:solidFill>
                  <a:schemeClr val="tx2"/>
                </a:solidFill>
                <a:latin typeface="+mj-lt"/>
              </a:rPr>
              <a:t>Skalerbare virtuelle servere</a:t>
            </a:r>
          </a:p>
        </p:txBody>
      </p:sp>
      <p:sp>
        <p:nvSpPr>
          <p:cNvPr id="26" name="Text Placeholder 25">
            <a:extLst>
              <a:ext uri="{FF2B5EF4-FFF2-40B4-BE49-F238E27FC236}">
                <a16:creationId xmlns:a16="http://schemas.microsoft.com/office/drawing/2014/main" id="{685B1B4F-9CC0-285F-F5CB-4DB3B9EA3D13}"/>
              </a:ext>
            </a:extLst>
          </p:cNvPr>
          <p:cNvSpPr>
            <a:spLocks noGrp="1"/>
          </p:cNvSpPr>
          <p:nvPr>
            <p:ph type="body" idx="20"/>
            <p:custDataLst>
              <p:tags r:id="rId10"/>
            </p:custDataLst>
          </p:nvPr>
        </p:nvSpPr>
        <p:spPr>
          <a:xfrm>
            <a:off x="1009772" y="3136477"/>
            <a:ext cx="1463040" cy="1463040"/>
          </a:xfrm>
        </p:spPr>
        <p:txBody>
          <a:bodyPr vert="horz" lIns="91440" tIns="45720" rIns="91440" bIns="45720" rtlCol="0" anchor="t">
            <a:normAutofit/>
          </a:bodyPr>
          <a:lstStyle/>
          <a:p>
            <a:pPr>
              <a:lnSpc>
                <a:spcPct val="100000"/>
              </a:lnSpc>
            </a:pPr>
            <a:r>
              <a:rPr lang="en-US" sz="1400" b="0" dirty="0">
                <a:solidFill>
                  <a:schemeClr val="tx2"/>
                </a:solidFill>
                <a:latin typeface="+mj-lt"/>
              </a:rPr>
              <a:t>Use-cases</a:t>
            </a:r>
          </a:p>
        </p:txBody>
      </p:sp>
      <p:sp>
        <p:nvSpPr>
          <p:cNvPr id="16" name="Text Placeholder 15">
            <a:extLst>
              <a:ext uri="{FF2B5EF4-FFF2-40B4-BE49-F238E27FC236}">
                <a16:creationId xmlns:a16="http://schemas.microsoft.com/office/drawing/2014/main" id="{DB1CB2EE-3497-DA29-50A1-542E4B27C47C}"/>
              </a:ext>
            </a:extLst>
          </p:cNvPr>
          <p:cNvSpPr>
            <a:spLocks noGrp="1"/>
          </p:cNvSpPr>
          <p:nvPr>
            <p:ph type="body" idx="21"/>
            <p:custDataLst>
              <p:tags r:id="rId11"/>
            </p:custDataLst>
          </p:nvPr>
        </p:nvSpPr>
        <p:spPr>
          <a:xfrm>
            <a:off x="1009772" y="4690958"/>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Fleksibilitet og kontroll</a:t>
            </a:r>
          </a:p>
        </p:txBody>
      </p:sp>
      <p:sp>
        <p:nvSpPr>
          <p:cNvPr id="24" name="Text Placeholder 23">
            <a:extLst>
              <a:ext uri="{FF2B5EF4-FFF2-40B4-BE49-F238E27FC236}">
                <a16:creationId xmlns:a16="http://schemas.microsoft.com/office/drawing/2014/main" id="{F90F6320-613D-C3FA-ED89-A9B8C7DC458A}"/>
              </a:ext>
            </a:extLst>
          </p:cNvPr>
          <p:cNvSpPr>
            <a:spLocks noGrp="1"/>
          </p:cNvSpPr>
          <p:nvPr>
            <p:ph type="body" idx="22"/>
            <p:custDataLst>
              <p:tags r:id="rId12"/>
            </p:custDataLst>
          </p:nvPr>
        </p:nvSpPr>
        <p:spPr>
          <a:xfrm>
            <a:off x="6649478" y="1581997"/>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Kostnadseffektivitet</a:t>
            </a:r>
          </a:p>
        </p:txBody>
      </p:sp>
      <p:sp>
        <p:nvSpPr>
          <p:cNvPr id="18" name="Text Placeholder 17">
            <a:extLst>
              <a:ext uri="{FF2B5EF4-FFF2-40B4-BE49-F238E27FC236}">
                <a16:creationId xmlns:a16="http://schemas.microsoft.com/office/drawing/2014/main" id="{1DAC2AB4-EE42-A172-4494-EBA4D0E82A1F}"/>
              </a:ext>
            </a:extLst>
          </p:cNvPr>
          <p:cNvSpPr>
            <a:spLocks noGrp="1"/>
          </p:cNvSpPr>
          <p:nvPr>
            <p:ph type="body" idx="23"/>
            <p:custDataLst>
              <p:tags r:id="rId13"/>
            </p:custDataLst>
          </p:nvPr>
        </p:nvSpPr>
        <p:spPr>
          <a:xfrm>
            <a:off x="6649478" y="3136477"/>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Sikkerhet</a:t>
            </a:r>
          </a:p>
        </p:txBody>
      </p:sp>
      <p:sp>
        <p:nvSpPr>
          <p:cNvPr id="22" name="Text Placeholder 21">
            <a:extLst>
              <a:ext uri="{FF2B5EF4-FFF2-40B4-BE49-F238E27FC236}">
                <a16:creationId xmlns:a16="http://schemas.microsoft.com/office/drawing/2014/main" id="{F43EC9AC-284B-4B56-06ED-E5C08BF510A6}"/>
              </a:ext>
            </a:extLst>
          </p:cNvPr>
          <p:cNvSpPr>
            <a:spLocks noGrp="1"/>
          </p:cNvSpPr>
          <p:nvPr>
            <p:ph type="body" idx="24"/>
            <p:custDataLst>
              <p:tags r:id="rId14"/>
            </p:custDataLst>
          </p:nvPr>
        </p:nvSpPr>
        <p:spPr>
          <a:xfrm>
            <a:off x="6649478" y="4690958"/>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Integrasjon med AWS-tjenester</a:t>
            </a:r>
          </a:p>
        </p:txBody>
      </p:sp>
      <p:pic>
        <p:nvPicPr>
          <p:cNvPr id="3" name="Graphic 2">
            <a:extLst>
              <a:ext uri="{FF2B5EF4-FFF2-40B4-BE49-F238E27FC236}">
                <a16:creationId xmlns:a16="http://schemas.microsoft.com/office/drawing/2014/main" id="{C645AE19-7004-874B-5DB8-3BE6617EC87B}"/>
              </a:ext>
            </a:extLst>
          </p:cNvPr>
          <p:cNvPicPr>
            <a:picLocks noChangeAspect="1"/>
          </p:cNvPicPr>
          <p:nvPr>
            <p:custDataLst>
              <p:tags r:id="rId15"/>
            </p:custDataLst>
          </p:nvPr>
        </p:nvPicPr>
        <p:blipFill>
          <a:blip r:embed="rId23">
            <a:extLst>
              <a:ext uri="{96DAC541-7B7A-43D3-8B79-37D633B846F1}">
                <asvg:svgBlip xmlns:asvg="http://schemas.microsoft.com/office/drawing/2016/SVG/main" r:embed="rId24"/>
              </a:ext>
            </a:extLst>
          </a:blip>
          <a:stretch>
            <a:fillRect/>
          </a:stretch>
        </p:blipFill>
        <p:spPr>
          <a:xfrm>
            <a:off x="637738" y="1618093"/>
            <a:ext cx="274320" cy="274320"/>
          </a:xfrm>
          <a:prstGeom prst="rect">
            <a:avLst/>
          </a:prstGeom>
        </p:spPr>
      </p:pic>
      <p:pic>
        <p:nvPicPr>
          <p:cNvPr id="4" name="Graphic 3">
            <a:extLst>
              <a:ext uri="{FF2B5EF4-FFF2-40B4-BE49-F238E27FC236}">
                <a16:creationId xmlns:a16="http://schemas.microsoft.com/office/drawing/2014/main" id="{ADA578DD-FD92-D750-935A-9290E87EF402}"/>
              </a:ext>
            </a:extLst>
          </p:cNvPr>
          <p:cNvPicPr>
            <a:picLocks noChangeAspect="1"/>
          </p:cNvPicPr>
          <p:nvPr>
            <p:custDataLst>
              <p:tags r:id="rId16"/>
            </p:custDataLst>
          </p:nvPr>
        </p:nvPicPr>
        <p:blipFill>
          <a:blip r:embed="rId25">
            <a:extLst>
              <a:ext uri="{96DAC541-7B7A-43D3-8B79-37D633B846F1}">
                <asvg:svgBlip xmlns:asvg="http://schemas.microsoft.com/office/drawing/2016/SVG/main" r:embed="rId26"/>
              </a:ext>
            </a:extLst>
          </a:blip>
          <a:stretch>
            <a:fillRect/>
          </a:stretch>
        </p:blipFill>
        <p:spPr>
          <a:xfrm>
            <a:off x="647899" y="3172573"/>
            <a:ext cx="274320" cy="274320"/>
          </a:xfrm>
          <a:prstGeom prst="rect">
            <a:avLst/>
          </a:prstGeom>
        </p:spPr>
      </p:pic>
      <p:pic>
        <p:nvPicPr>
          <p:cNvPr id="5" name="Graphic 4">
            <a:extLst>
              <a:ext uri="{FF2B5EF4-FFF2-40B4-BE49-F238E27FC236}">
                <a16:creationId xmlns:a16="http://schemas.microsoft.com/office/drawing/2014/main" id="{72C6292B-93AF-D2EA-80ED-6BFF931CFABF}"/>
              </a:ext>
            </a:extLst>
          </p:cNvPr>
          <p:cNvPicPr>
            <a:picLocks noChangeAspect="1"/>
          </p:cNvPicPr>
          <p:nvPr>
            <p:custDataLst>
              <p:tags r:id="rId17"/>
            </p:custDataLst>
          </p:nvPr>
        </p:nvPicPr>
        <p:blipFill>
          <a:blip r:embed="rId27">
            <a:extLst>
              <a:ext uri="{96DAC541-7B7A-43D3-8B79-37D633B846F1}">
                <asvg:svgBlip xmlns:asvg="http://schemas.microsoft.com/office/drawing/2016/SVG/main" r:embed="rId28"/>
              </a:ext>
            </a:extLst>
          </a:blip>
          <a:stretch>
            <a:fillRect/>
          </a:stretch>
        </p:blipFill>
        <p:spPr>
          <a:xfrm>
            <a:off x="637738" y="4727054"/>
            <a:ext cx="274320" cy="274320"/>
          </a:xfrm>
          <a:prstGeom prst="rect">
            <a:avLst/>
          </a:prstGeom>
        </p:spPr>
      </p:pic>
      <p:pic>
        <p:nvPicPr>
          <p:cNvPr id="6" name="Graphic 5">
            <a:extLst>
              <a:ext uri="{FF2B5EF4-FFF2-40B4-BE49-F238E27FC236}">
                <a16:creationId xmlns:a16="http://schemas.microsoft.com/office/drawing/2014/main" id="{EA92F136-2FD8-DA7A-0238-2BAE2269025F}"/>
              </a:ext>
            </a:extLst>
          </p:cNvPr>
          <p:cNvPicPr>
            <a:picLocks noChangeAspect="1"/>
          </p:cNvPicPr>
          <p:nvPr>
            <p:custDataLst>
              <p:tags r:id="rId18"/>
            </p:custDataLst>
          </p:nvPr>
        </p:nvPicPr>
        <p:blipFill>
          <a:blip r:embed="rId29">
            <a:extLst>
              <a:ext uri="{96DAC541-7B7A-43D3-8B79-37D633B846F1}">
                <asvg:svgBlip xmlns:asvg="http://schemas.microsoft.com/office/drawing/2016/SVG/main" r:embed="rId30"/>
              </a:ext>
            </a:extLst>
          </a:blip>
          <a:stretch>
            <a:fillRect/>
          </a:stretch>
        </p:blipFill>
        <p:spPr>
          <a:xfrm>
            <a:off x="6239477" y="1618093"/>
            <a:ext cx="274320" cy="274320"/>
          </a:xfrm>
          <a:prstGeom prst="rect">
            <a:avLst/>
          </a:prstGeom>
        </p:spPr>
      </p:pic>
      <p:pic>
        <p:nvPicPr>
          <p:cNvPr id="7" name="Graphic 6">
            <a:extLst>
              <a:ext uri="{FF2B5EF4-FFF2-40B4-BE49-F238E27FC236}">
                <a16:creationId xmlns:a16="http://schemas.microsoft.com/office/drawing/2014/main" id="{5D863944-867B-6239-48EF-67AA2D886F75}"/>
              </a:ext>
            </a:extLst>
          </p:cNvPr>
          <p:cNvPicPr>
            <a:picLocks noChangeAspect="1"/>
          </p:cNvPicPr>
          <p:nvPr>
            <p:custDataLst>
              <p:tags r:id="rId19"/>
            </p:custDataLst>
          </p:nvPr>
        </p:nvPicPr>
        <p:blipFill>
          <a:blip r:embed="rId31">
            <a:extLst>
              <a:ext uri="{96DAC541-7B7A-43D3-8B79-37D633B846F1}">
                <asvg:svgBlip xmlns:asvg="http://schemas.microsoft.com/office/drawing/2016/SVG/main" r:embed="rId32"/>
              </a:ext>
            </a:extLst>
          </a:blip>
          <a:stretch>
            <a:fillRect/>
          </a:stretch>
        </p:blipFill>
        <p:spPr>
          <a:xfrm>
            <a:off x="6239477" y="3172574"/>
            <a:ext cx="274320" cy="274320"/>
          </a:xfrm>
          <a:prstGeom prst="rect">
            <a:avLst/>
          </a:prstGeom>
        </p:spPr>
      </p:pic>
      <p:pic>
        <p:nvPicPr>
          <p:cNvPr id="8" name="Graphic 7">
            <a:extLst>
              <a:ext uri="{FF2B5EF4-FFF2-40B4-BE49-F238E27FC236}">
                <a16:creationId xmlns:a16="http://schemas.microsoft.com/office/drawing/2014/main" id="{4C1DB022-CA1B-661C-172D-E99F729A2FE9}"/>
              </a:ext>
            </a:extLst>
          </p:cNvPr>
          <p:cNvPicPr>
            <a:picLocks noChangeAspect="1"/>
          </p:cNvPicPr>
          <p:nvPr>
            <p:custDataLst>
              <p:tags r:id="rId20"/>
            </p:custDataLst>
          </p:nvPr>
        </p:nvPicPr>
        <p:blipFill>
          <a:blip r:embed="rId33">
            <a:extLst>
              <a:ext uri="{96DAC541-7B7A-43D3-8B79-37D633B846F1}">
                <asvg:svgBlip xmlns:asvg="http://schemas.microsoft.com/office/drawing/2016/SVG/main" r:embed="rId34"/>
              </a:ext>
            </a:extLst>
          </a:blip>
          <a:stretch>
            <a:fillRect/>
          </a:stretch>
        </p:blipFill>
        <p:spPr>
          <a:xfrm>
            <a:off x="6250373" y="4727054"/>
            <a:ext cx="274320" cy="274320"/>
          </a:xfrm>
          <a:prstGeom prst="rect">
            <a:avLst/>
          </a:prstGeom>
        </p:spPr>
      </p:pic>
      <p:sp>
        <p:nvSpPr>
          <p:cNvPr id="9" name="Rectangle 8">
            <a:extLst>
              <a:ext uri="{FF2B5EF4-FFF2-40B4-BE49-F238E27FC236}">
                <a16:creationId xmlns:a16="http://schemas.microsoft.com/office/drawing/2014/main" id="{BDA3EB55-4DAE-D73A-4069-4638B76DD36C}"/>
              </a:ext>
            </a:extLst>
          </p:cNvPr>
          <p:cNvSpPr/>
          <p:nvPr>
            <p:custDataLst>
              <p:tags r:id="rId2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01762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0.xml><?xml version="1.0" encoding="utf-8"?>
<p:tagLst xmlns:a="http://schemas.openxmlformats.org/drawingml/2006/main" xmlns:r="http://schemas.openxmlformats.org/officeDocument/2006/relationships" xmlns:p="http://schemas.openxmlformats.org/presentationml/2006/main">
  <p:tag name="PLUS_ID" val="chapter"/>
</p:tagLst>
</file>

<file path=ppt/tags/tag100.xml><?xml version="1.0" encoding="utf-8"?>
<p:tagLst xmlns:a="http://schemas.openxmlformats.org/drawingml/2006/main" xmlns:r="http://schemas.openxmlformats.org/officeDocument/2006/relationships" xmlns:p="http://schemas.openxmlformats.org/presentationml/2006/main">
  <p:tag name="PLUS_ID" val="header_0"/>
</p:tagLst>
</file>

<file path=ppt/tags/tag101.xml><?xml version="1.0" encoding="utf-8"?>
<p:tagLst xmlns:a="http://schemas.openxmlformats.org/drawingml/2006/main" xmlns:r="http://schemas.openxmlformats.org/officeDocument/2006/relationships" xmlns:p="http://schemas.openxmlformats.org/presentationml/2006/main">
  <p:tag name="PLUS_ID" val="header_1"/>
</p:tagLst>
</file>

<file path=ppt/tags/tag102.xml><?xml version="1.0" encoding="utf-8"?>
<p:tagLst xmlns:a="http://schemas.openxmlformats.org/drawingml/2006/main" xmlns:r="http://schemas.openxmlformats.org/officeDocument/2006/relationships" xmlns:p="http://schemas.openxmlformats.org/presentationml/2006/main">
  <p:tag name="PLUS_ID" val="header_2"/>
</p:tagLst>
</file>

<file path=ppt/tags/tag103.xml><?xml version="1.0" encoding="utf-8"?>
<p:tagLst xmlns:a="http://schemas.openxmlformats.org/drawingml/2006/main" xmlns:r="http://schemas.openxmlformats.org/officeDocument/2006/relationships" xmlns:p="http://schemas.openxmlformats.org/presentationml/2006/main">
  <p:tag name="PLUS_ID" val="detail_3"/>
</p:tagLst>
</file>

<file path=ppt/tags/tag104.xml><?xml version="1.0" encoding="utf-8"?>
<p:tagLst xmlns:a="http://schemas.openxmlformats.org/drawingml/2006/main" xmlns:r="http://schemas.openxmlformats.org/officeDocument/2006/relationships" xmlns:p="http://schemas.openxmlformats.org/presentationml/2006/main">
  <p:tag name="PLUS_ID" val="header_3"/>
</p:tagLst>
</file>

<file path=ppt/tags/tag105.xml><?xml version="1.0" encoding="utf-8"?>
<p:tagLst xmlns:a="http://schemas.openxmlformats.org/drawingml/2006/main" xmlns:r="http://schemas.openxmlformats.org/officeDocument/2006/relationships" xmlns:p="http://schemas.openxmlformats.org/presentationml/2006/main">
  <p:tag name="PLUS_ID" val="icon_0"/>
</p:tagLst>
</file>

<file path=ppt/tags/tag106.xml><?xml version="1.0" encoding="utf-8"?>
<p:tagLst xmlns:a="http://schemas.openxmlformats.org/drawingml/2006/main" xmlns:r="http://schemas.openxmlformats.org/officeDocument/2006/relationships" xmlns:p="http://schemas.openxmlformats.org/presentationml/2006/main">
  <p:tag name="PLUS_ID" val="icon_1"/>
</p:tagLst>
</file>

<file path=ppt/tags/tag107.xml><?xml version="1.0" encoding="utf-8"?>
<p:tagLst xmlns:a="http://schemas.openxmlformats.org/drawingml/2006/main" xmlns:r="http://schemas.openxmlformats.org/officeDocument/2006/relationships" xmlns:p="http://schemas.openxmlformats.org/presentationml/2006/main">
  <p:tag name="PLUS_ID" val="icon_2"/>
</p:tagLst>
</file>

<file path=ppt/tags/tag108.xml><?xml version="1.0" encoding="utf-8"?>
<p:tagLst xmlns:a="http://schemas.openxmlformats.org/drawingml/2006/main" xmlns:r="http://schemas.openxmlformats.org/officeDocument/2006/relationships" xmlns:p="http://schemas.openxmlformats.org/presentationml/2006/main">
  <p:tag name="PLUS_ID" val="icon_3"/>
</p:tagLst>
</file>

<file path=ppt/tags/tag109.xml><?xml version="1.0" encoding="utf-8"?>
<p:tagLst xmlns:a="http://schemas.openxmlformats.org/drawingml/2006/main" xmlns:r="http://schemas.openxmlformats.org/officeDocument/2006/relationships" xmlns:p="http://schemas.openxmlformats.org/presentationml/2006/main">
  <p:tag name="PLUS_ID" val="logo"/>
</p:tagLst>
</file>

<file path=ppt/tags/tag11.xml><?xml version="1.0" encoding="utf-8"?>
<p:tagLst xmlns:a="http://schemas.openxmlformats.org/drawingml/2006/main" xmlns:r="http://schemas.openxmlformats.org/officeDocument/2006/relationships" xmlns:p="http://schemas.openxmlformats.org/presentationml/2006/main">
  <p:tag name="PLUS_ID" val="chapter"/>
</p:tagLst>
</file>

<file path=ppt/tags/tag110.xml><?xml version="1.0" encoding="utf-8"?>
<p:tagLst xmlns:a="http://schemas.openxmlformats.org/drawingml/2006/main" xmlns:r="http://schemas.openxmlformats.org/officeDocument/2006/relationships" xmlns:p="http://schemas.openxmlformats.org/presentationml/2006/main">
  <p:tag name="PLUS_ID" val="chapter"/>
</p:tagLst>
</file>

<file path=ppt/tags/tag111.xml><?xml version="1.0" encoding="utf-8"?>
<p:tagLst xmlns:a="http://schemas.openxmlformats.org/drawingml/2006/main" xmlns:r="http://schemas.openxmlformats.org/officeDocument/2006/relationships" xmlns:p="http://schemas.openxmlformats.org/presentationml/2006/main">
  <p:tag name="PLUS_ID" val="chapter"/>
</p:tagLst>
</file>

<file path=ppt/tags/tag112.xml><?xml version="1.0" encoding="utf-8"?>
<p:tagLst xmlns:a="http://schemas.openxmlformats.org/drawingml/2006/main" xmlns:r="http://schemas.openxmlformats.org/officeDocument/2006/relationships" xmlns:p="http://schemas.openxmlformats.org/presentationml/2006/main">
  <p:tag name="PLUS_ID" val="detail_0"/>
</p:tagLst>
</file>

<file path=ppt/tags/tag113.xml><?xml version="1.0" encoding="utf-8"?>
<p:tagLst xmlns:a="http://schemas.openxmlformats.org/drawingml/2006/main" xmlns:r="http://schemas.openxmlformats.org/officeDocument/2006/relationships" xmlns:p="http://schemas.openxmlformats.org/presentationml/2006/main">
  <p:tag name="PLUS_ID" val="statement_0"/>
</p:tagLst>
</file>

<file path=ppt/tags/tag114.xml><?xml version="1.0" encoding="utf-8"?>
<p:tagLst xmlns:a="http://schemas.openxmlformats.org/drawingml/2006/main" xmlns:r="http://schemas.openxmlformats.org/officeDocument/2006/relationships" xmlns:p="http://schemas.openxmlformats.org/presentationml/2006/main">
  <p:tag name="PLUS_ID" val="logo"/>
</p:tagLst>
</file>

<file path=ppt/tags/tag12.xml><?xml version="1.0" encoding="utf-8"?>
<p:tagLst xmlns:a="http://schemas.openxmlformats.org/drawingml/2006/main" xmlns:r="http://schemas.openxmlformats.org/officeDocument/2006/relationships" xmlns:p="http://schemas.openxmlformats.org/presentationml/2006/main">
  <p:tag name="PLUS_ID" val="logo"/>
</p:tagLst>
</file>

<file path=ppt/tags/tag13.xml><?xml version="1.0" encoding="utf-8"?>
<p:tagLst xmlns:a="http://schemas.openxmlformats.org/drawingml/2006/main" xmlns:r="http://schemas.openxmlformats.org/officeDocument/2006/relationships" xmlns:p="http://schemas.openxmlformats.org/presentationml/2006/main">
  <p:tag name="PLUS_ID" val="title"/>
</p:tagLst>
</file>

<file path=ppt/tags/tag14.xml><?xml version="1.0" encoding="utf-8"?>
<p:tagLst xmlns:a="http://schemas.openxmlformats.org/drawingml/2006/main" xmlns:r="http://schemas.openxmlformats.org/officeDocument/2006/relationships" xmlns:p="http://schemas.openxmlformats.org/presentationml/2006/main">
  <p:tag name="PLUS_ID" val="chart_title"/>
</p:tagLst>
</file>

<file path=ppt/tags/tag15.xml><?xml version="1.0" encoding="utf-8"?>
<p:tagLst xmlns:a="http://schemas.openxmlformats.org/drawingml/2006/main" xmlns:r="http://schemas.openxmlformats.org/officeDocument/2006/relationships" xmlns:p="http://schemas.openxmlformats.org/presentationml/2006/main">
  <p:tag name="PLUS_ID" val="header_0"/>
</p:tagLst>
</file>

<file path=ppt/tags/tag16.xml><?xml version="1.0" encoding="utf-8"?>
<p:tagLst xmlns:a="http://schemas.openxmlformats.org/drawingml/2006/main" xmlns:r="http://schemas.openxmlformats.org/officeDocument/2006/relationships" xmlns:p="http://schemas.openxmlformats.org/presentationml/2006/main">
  <p:tag name="PLUS_ID" val="detail_0"/>
</p:tagLst>
</file>

<file path=ppt/tags/tag17.xml><?xml version="1.0" encoding="utf-8"?>
<p:tagLst xmlns:a="http://schemas.openxmlformats.org/drawingml/2006/main" xmlns:r="http://schemas.openxmlformats.org/officeDocument/2006/relationships" xmlns:p="http://schemas.openxmlformats.org/presentationml/2006/main">
  <p:tag name="PLUS_ID" val="title"/>
</p:tagLst>
</file>

<file path=ppt/tags/tag18.xml><?xml version="1.0" encoding="utf-8"?>
<p:tagLst xmlns:a="http://schemas.openxmlformats.org/drawingml/2006/main" xmlns:r="http://schemas.openxmlformats.org/officeDocument/2006/relationships" xmlns:p="http://schemas.openxmlformats.org/presentationml/2006/main">
  <p:tag name="PLUS_ID" val="header_0"/>
</p:tagLst>
</file>

<file path=ppt/tags/tag19.xml><?xml version="1.0" encoding="utf-8"?>
<p:tagLst xmlns:a="http://schemas.openxmlformats.org/drawingml/2006/main" xmlns:r="http://schemas.openxmlformats.org/officeDocument/2006/relationships" xmlns:p="http://schemas.openxmlformats.org/presentationml/2006/main">
  <p:tag name="PLUS_ID" val="detail_0"/>
</p:tagLst>
</file>

<file path=ppt/tags/tag2.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20.xml><?xml version="1.0" encoding="utf-8"?>
<p:tagLst xmlns:a="http://schemas.openxmlformats.org/drawingml/2006/main" xmlns:r="http://schemas.openxmlformats.org/officeDocument/2006/relationships" xmlns:p="http://schemas.openxmlformats.org/presentationml/2006/main">
  <p:tag name="PLUS_ID" val="header_1"/>
</p:tagLst>
</file>

<file path=ppt/tags/tag21.xml><?xml version="1.0" encoding="utf-8"?>
<p:tagLst xmlns:a="http://schemas.openxmlformats.org/drawingml/2006/main" xmlns:r="http://schemas.openxmlformats.org/officeDocument/2006/relationships" xmlns:p="http://schemas.openxmlformats.org/presentationml/2006/main">
  <p:tag name="PLUS_ID" val="detail_1"/>
</p:tagLst>
</file>

<file path=ppt/tags/tag22.xml><?xml version="1.0" encoding="utf-8"?>
<p:tagLst xmlns:a="http://schemas.openxmlformats.org/drawingml/2006/main" xmlns:r="http://schemas.openxmlformats.org/officeDocument/2006/relationships" xmlns:p="http://schemas.openxmlformats.org/presentationml/2006/main">
  <p:tag name="PLUS_ID" val="icon_0"/>
</p:tagLst>
</file>

<file path=ppt/tags/tag23.xml><?xml version="1.0" encoding="utf-8"?>
<p:tagLst xmlns:a="http://schemas.openxmlformats.org/drawingml/2006/main" xmlns:r="http://schemas.openxmlformats.org/officeDocument/2006/relationships" xmlns:p="http://schemas.openxmlformats.org/presentationml/2006/main">
  <p:tag name="PLUS_ID" val="icon_1"/>
</p:tagLst>
</file>

<file path=ppt/tags/tag24.xml><?xml version="1.0" encoding="utf-8"?>
<p:tagLst xmlns:a="http://schemas.openxmlformats.org/drawingml/2006/main" xmlns:r="http://schemas.openxmlformats.org/officeDocument/2006/relationships" xmlns:p="http://schemas.openxmlformats.org/presentationml/2006/main">
  <p:tag name="PLUS_ID" val="logo"/>
</p:tagLst>
</file>

<file path=ppt/tags/tag25.xml><?xml version="1.0" encoding="utf-8"?>
<p:tagLst xmlns:a="http://schemas.openxmlformats.org/drawingml/2006/main" xmlns:r="http://schemas.openxmlformats.org/officeDocument/2006/relationships" xmlns:p="http://schemas.openxmlformats.org/presentationml/2006/main">
  <p:tag name="PLUS_ID" val="chapter"/>
</p:tagLst>
</file>

<file path=ppt/tags/tag26.xml><?xml version="1.0" encoding="utf-8"?>
<p:tagLst xmlns:a="http://schemas.openxmlformats.org/drawingml/2006/main" xmlns:r="http://schemas.openxmlformats.org/officeDocument/2006/relationships" xmlns:p="http://schemas.openxmlformats.org/presentationml/2006/main">
  <p:tag name="PLUS_ID" val="title"/>
</p:tagLst>
</file>

<file path=ppt/tags/tag27.xml><?xml version="1.0" encoding="utf-8"?>
<p:tagLst xmlns:a="http://schemas.openxmlformats.org/drawingml/2006/main" xmlns:r="http://schemas.openxmlformats.org/officeDocument/2006/relationships" xmlns:p="http://schemas.openxmlformats.org/presentationml/2006/main">
  <p:tag name="PLUS_ID" val="detail_0"/>
</p:tagLst>
</file>

<file path=ppt/tags/tag28.xml><?xml version="1.0" encoding="utf-8"?>
<p:tagLst xmlns:a="http://schemas.openxmlformats.org/drawingml/2006/main" xmlns:r="http://schemas.openxmlformats.org/officeDocument/2006/relationships" xmlns:p="http://schemas.openxmlformats.org/presentationml/2006/main">
  <p:tag name="PLUS_ID" val="logo"/>
</p:tagLst>
</file>

<file path=ppt/tags/tag29.xml><?xml version="1.0" encoding="utf-8"?>
<p:tagLst xmlns:a="http://schemas.openxmlformats.org/drawingml/2006/main" xmlns:r="http://schemas.openxmlformats.org/officeDocument/2006/relationships" xmlns:p="http://schemas.openxmlformats.org/presentationml/2006/main">
  <p:tag name="PLUS_ID" val="chapter"/>
</p:tagLst>
</file>

<file path=ppt/tags/tag3.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title"/>
</p:tagLst>
</file>

<file path=ppt/tags/tag31.xml><?xml version="1.0" encoding="utf-8"?>
<p:tagLst xmlns:a="http://schemas.openxmlformats.org/drawingml/2006/main" xmlns:r="http://schemas.openxmlformats.org/officeDocument/2006/relationships" xmlns:p="http://schemas.openxmlformats.org/presentationml/2006/main">
  <p:tag name="PLUS_ID" val="detail_0"/>
</p:tagLst>
</file>

<file path=ppt/tags/tag32.xml><?xml version="1.0" encoding="utf-8"?>
<p:tagLst xmlns:a="http://schemas.openxmlformats.org/drawingml/2006/main" xmlns:r="http://schemas.openxmlformats.org/officeDocument/2006/relationships" xmlns:p="http://schemas.openxmlformats.org/presentationml/2006/main">
  <p:tag name="PLUS_ID" val="logo"/>
</p:tagLst>
</file>

<file path=ppt/tags/tag33.xml><?xml version="1.0" encoding="utf-8"?>
<p:tagLst xmlns:a="http://schemas.openxmlformats.org/drawingml/2006/main" xmlns:r="http://schemas.openxmlformats.org/officeDocument/2006/relationships" xmlns:p="http://schemas.openxmlformats.org/presentationml/2006/main">
  <p:tag name="PLUS_ID" val="chapter"/>
</p:tagLst>
</file>

<file path=ppt/tags/tag34.xml><?xml version="1.0" encoding="utf-8"?>
<p:tagLst xmlns:a="http://schemas.openxmlformats.org/drawingml/2006/main" xmlns:r="http://schemas.openxmlformats.org/officeDocument/2006/relationships" xmlns:p="http://schemas.openxmlformats.org/presentationml/2006/main">
  <p:tag name="PLUS_ID" val="chapter"/>
</p:tagLst>
</file>

<file path=ppt/tags/tag35.xml><?xml version="1.0" encoding="utf-8"?>
<p:tagLst xmlns:a="http://schemas.openxmlformats.org/drawingml/2006/main" xmlns:r="http://schemas.openxmlformats.org/officeDocument/2006/relationships" xmlns:p="http://schemas.openxmlformats.org/presentationml/2006/main">
  <p:tag name="PLUS_ID" val="title"/>
</p:tagLst>
</file>

<file path=ppt/tags/tag36.xml><?xml version="1.0" encoding="utf-8"?>
<p:tagLst xmlns:a="http://schemas.openxmlformats.org/drawingml/2006/main" xmlns:r="http://schemas.openxmlformats.org/officeDocument/2006/relationships" xmlns:p="http://schemas.openxmlformats.org/presentationml/2006/main">
  <p:tag name="PLUS_ID" val="header_0"/>
</p:tagLst>
</file>

<file path=ppt/tags/tag37.xml><?xml version="1.0" encoding="utf-8"?>
<p:tagLst xmlns:a="http://schemas.openxmlformats.org/drawingml/2006/main" xmlns:r="http://schemas.openxmlformats.org/officeDocument/2006/relationships" xmlns:p="http://schemas.openxmlformats.org/presentationml/2006/main">
  <p:tag name="PLUS_ID" val="detail_0"/>
</p:tagLst>
</file>

<file path=ppt/tags/tag38.xml><?xml version="1.0" encoding="utf-8"?>
<p:tagLst xmlns:a="http://schemas.openxmlformats.org/drawingml/2006/main" xmlns:r="http://schemas.openxmlformats.org/officeDocument/2006/relationships" xmlns:p="http://schemas.openxmlformats.org/presentationml/2006/main">
  <p:tag name="PLUS_ID" val="header_1"/>
</p:tagLst>
</file>

<file path=ppt/tags/tag39.xml><?xml version="1.0" encoding="utf-8"?>
<p:tagLst xmlns:a="http://schemas.openxmlformats.org/drawingml/2006/main" xmlns:r="http://schemas.openxmlformats.org/officeDocument/2006/relationships" xmlns:p="http://schemas.openxmlformats.org/presentationml/2006/main">
  <p:tag name="PLUS_ID" val="detail_1"/>
</p:tagLst>
</file>

<file path=ppt/tags/tag4.xml><?xml version="1.0" encoding="utf-8"?>
<p:tagLst xmlns:a="http://schemas.openxmlformats.org/drawingml/2006/main" xmlns:r="http://schemas.openxmlformats.org/officeDocument/2006/relationships" xmlns:p="http://schemas.openxmlformats.org/presentationml/2006/main">
  <p:tag name="PLUS_ID" val="title_static"/>
</p:tagLst>
</file>

<file path=ppt/tags/tag40.xml><?xml version="1.0" encoding="utf-8"?>
<p:tagLst xmlns:a="http://schemas.openxmlformats.org/drawingml/2006/main" xmlns:r="http://schemas.openxmlformats.org/officeDocument/2006/relationships" xmlns:p="http://schemas.openxmlformats.org/presentationml/2006/main">
  <p:tag name="PLUS_ID" val="header_2"/>
</p:tagLst>
</file>

<file path=ppt/tags/tag41.xml><?xml version="1.0" encoding="utf-8"?>
<p:tagLst xmlns:a="http://schemas.openxmlformats.org/drawingml/2006/main" xmlns:r="http://schemas.openxmlformats.org/officeDocument/2006/relationships" xmlns:p="http://schemas.openxmlformats.org/presentationml/2006/main">
  <p:tag name="PLUS_ID" val="detail_2"/>
</p:tagLst>
</file>

<file path=ppt/tags/tag42.xml><?xml version="1.0" encoding="utf-8"?>
<p:tagLst xmlns:a="http://schemas.openxmlformats.org/drawingml/2006/main" xmlns:r="http://schemas.openxmlformats.org/officeDocument/2006/relationships" xmlns:p="http://schemas.openxmlformats.org/presentationml/2006/main">
  <p:tag name="PLUS_ID" val="header_3"/>
</p:tagLst>
</file>

<file path=ppt/tags/tag43.xml><?xml version="1.0" encoding="utf-8"?>
<p:tagLst xmlns:a="http://schemas.openxmlformats.org/drawingml/2006/main" xmlns:r="http://schemas.openxmlformats.org/officeDocument/2006/relationships" xmlns:p="http://schemas.openxmlformats.org/presentationml/2006/main">
  <p:tag name="PLUS_ID" val="detail_3"/>
</p:tagLst>
</file>

<file path=ppt/tags/tag44.xml><?xml version="1.0" encoding="utf-8"?>
<p:tagLst xmlns:a="http://schemas.openxmlformats.org/drawingml/2006/main" xmlns:r="http://schemas.openxmlformats.org/officeDocument/2006/relationships" xmlns:p="http://schemas.openxmlformats.org/presentationml/2006/main">
  <p:tag name="PLUS_ID" val="icon_1"/>
</p:tagLst>
</file>

<file path=ppt/tags/tag45.xml><?xml version="1.0" encoding="utf-8"?>
<p:tagLst xmlns:a="http://schemas.openxmlformats.org/drawingml/2006/main" xmlns:r="http://schemas.openxmlformats.org/officeDocument/2006/relationships" xmlns:p="http://schemas.openxmlformats.org/presentationml/2006/main">
  <p:tag name="PLUS_ID" val="icon_2"/>
</p:tagLst>
</file>

<file path=ppt/tags/tag46.xml><?xml version="1.0" encoding="utf-8"?>
<p:tagLst xmlns:a="http://schemas.openxmlformats.org/drawingml/2006/main" xmlns:r="http://schemas.openxmlformats.org/officeDocument/2006/relationships" xmlns:p="http://schemas.openxmlformats.org/presentationml/2006/main">
  <p:tag name="PLUS_ID" val="icon_3"/>
</p:tagLst>
</file>

<file path=ppt/tags/tag47.xml><?xml version="1.0" encoding="utf-8"?>
<p:tagLst xmlns:a="http://schemas.openxmlformats.org/drawingml/2006/main" xmlns:r="http://schemas.openxmlformats.org/officeDocument/2006/relationships" xmlns:p="http://schemas.openxmlformats.org/presentationml/2006/main">
  <p:tag name="PLUS_ID" val="icon_0"/>
</p:tagLst>
</file>

<file path=ppt/tags/tag48.xml><?xml version="1.0" encoding="utf-8"?>
<p:tagLst xmlns:a="http://schemas.openxmlformats.org/drawingml/2006/main" xmlns:r="http://schemas.openxmlformats.org/officeDocument/2006/relationships" xmlns:p="http://schemas.openxmlformats.org/presentationml/2006/main">
  <p:tag name="PLUS_ID" val="logo"/>
</p:tagLst>
</file>

<file path=ppt/tags/tag49.xml><?xml version="1.0" encoding="utf-8"?>
<p:tagLst xmlns:a="http://schemas.openxmlformats.org/drawingml/2006/main" xmlns:r="http://schemas.openxmlformats.org/officeDocument/2006/relationships" xmlns:p="http://schemas.openxmlformats.org/presentationml/2006/main">
  <p:tag name="PLUS_ID" val="chapter"/>
</p:tagLst>
</file>

<file path=ppt/tags/tag5.xml><?xml version="1.0" encoding="utf-8"?>
<p:tagLst xmlns:a="http://schemas.openxmlformats.org/drawingml/2006/main" xmlns:r="http://schemas.openxmlformats.org/officeDocument/2006/relationships" xmlns:p="http://schemas.openxmlformats.org/presentationml/2006/main">
  <p:tag name="PLUS_ID" val="agenda"/>
  <p:tag name="PLUS_THEME" val="font_0"/>
</p:tagLst>
</file>

<file path=ppt/tags/tag50.xml><?xml version="1.0" encoding="utf-8"?>
<p:tagLst xmlns:a="http://schemas.openxmlformats.org/drawingml/2006/main" xmlns:r="http://schemas.openxmlformats.org/officeDocument/2006/relationships" xmlns:p="http://schemas.openxmlformats.org/presentationml/2006/main">
  <p:tag name="PLUS_ID" val="title"/>
</p:tagLst>
</file>

<file path=ppt/tags/tag51.xml><?xml version="1.0" encoding="utf-8"?>
<p:tagLst xmlns:a="http://schemas.openxmlformats.org/drawingml/2006/main" xmlns:r="http://schemas.openxmlformats.org/officeDocument/2006/relationships" xmlns:p="http://schemas.openxmlformats.org/presentationml/2006/main">
  <p:tag name="PLUS_ID" val="detail_0"/>
</p:tagLst>
</file>

<file path=ppt/tags/tag52.xml><?xml version="1.0" encoding="utf-8"?>
<p:tagLst xmlns:a="http://schemas.openxmlformats.org/drawingml/2006/main" xmlns:r="http://schemas.openxmlformats.org/officeDocument/2006/relationships" xmlns:p="http://schemas.openxmlformats.org/presentationml/2006/main">
  <p:tag name="PLUS_ID" val="detail_1"/>
</p:tagLst>
</file>

<file path=ppt/tags/tag53.xml><?xml version="1.0" encoding="utf-8"?>
<p:tagLst xmlns:a="http://schemas.openxmlformats.org/drawingml/2006/main" xmlns:r="http://schemas.openxmlformats.org/officeDocument/2006/relationships" xmlns:p="http://schemas.openxmlformats.org/presentationml/2006/main">
  <p:tag name="PLUS_ID" val="detail_2"/>
</p:tagLst>
</file>

<file path=ppt/tags/tag54.xml><?xml version="1.0" encoding="utf-8"?>
<p:tagLst xmlns:a="http://schemas.openxmlformats.org/drawingml/2006/main" xmlns:r="http://schemas.openxmlformats.org/officeDocument/2006/relationships" xmlns:p="http://schemas.openxmlformats.org/presentationml/2006/main">
  <p:tag name="PLUS_ID" val="detail_3"/>
</p:tagLst>
</file>

<file path=ppt/tags/tag55.xml><?xml version="1.0" encoding="utf-8"?>
<p:tagLst xmlns:a="http://schemas.openxmlformats.org/drawingml/2006/main" xmlns:r="http://schemas.openxmlformats.org/officeDocument/2006/relationships" xmlns:p="http://schemas.openxmlformats.org/presentationml/2006/main">
  <p:tag name="PLUS_ID" val="detail_4"/>
</p:tagLst>
</file>

<file path=ppt/tags/tag56.xml><?xml version="1.0" encoding="utf-8"?>
<p:tagLst xmlns:a="http://schemas.openxmlformats.org/drawingml/2006/main" xmlns:r="http://schemas.openxmlformats.org/officeDocument/2006/relationships" xmlns:p="http://schemas.openxmlformats.org/presentationml/2006/main">
  <p:tag name="PLUS_ID" val="detail_5"/>
</p:tagLst>
</file>

<file path=ppt/tags/tag57.xml><?xml version="1.0" encoding="utf-8"?>
<p:tagLst xmlns:a="http://schemas.openxmlformats.org/drawingml/2006/main" xmlns:r="http://schemas.openxmlformats.org/officeDocument/2006/relationships" xmlns:p="http://schemas.openxmlformats.org/presentationml/2006/main">
  <p:tag name="PLUS_ID" val="header_0"/>
</p:tagLst>
</file>

<file path=ppt/tags/tag58.xml><?xml version="1.0" encoding="utf-8"?>
<p:tagLst xmlns:a="http://schemas.openxmlformats.org/drawingml/2006/main" xmlns:r="http://schemas.openxmlformats.org/officeDocument/2006/relationships" xmlns:p="http://schemas.openxmlformats.org/presentationml/2006/main">
  <p:tag name="PLUS_ID" val="header_1"/>
</p:tagLst>
</file>

<file path=ppt/tags/tag59.xml><?xml version="1.0" encoding="utf-8"?>
<p:tagLst xmlns:a="http://schemas.openxmlformats.org/drawingml/2006/main" xmlns:r="http://schemas.openxmlformats.org/officeDocument/2006/relationships" xmlns:p="http://schemas.openxmlformats.org/presentationml/2006/main">
  <p:tag name="PLUS_ID" val="header_2"/>
</p:tagLst>
</file>

<file path=ppt/tags/tag6.xml><?xml version="1.0" encoding="utf-8"?>
<p:tagLst xmlns:a="http://schemas.openxmlformats.org/drawingml/2006/main" xmlns:r="http://schemas.openxmlformats.org/officeDocument/2006/relationships" xmlns:p="http://schemas.openxmlformats.org/presentationml/2006/main">
  <p:tag name="PLUS_ID" val="logo"/>
</p:tagLst>
</file>

<file path=ppt/tags/tag60.xml><?xml version="1.0" encoding="utf-8"?>
<p:tagLst xmlns:a="http://schemas.openxmlformats.org/drawingml/2006/main" xmlns:r="http://schemas.openxmlformats.org/officeDocument/2006/relationships" xmlns:p="http://schemas.openxmlformats.org/presentationml/2006/main">
  <p:tag name="PLUS_ID" val="header_3"/>
</p:tagLst>
</file>

<file path=ppt/tags/tag61.xml><?xml version="1.0" encoding="utf-8"?>
<p:tagLst xmlns:a="http://schemas.openxmlformats.org/drawingml/2006/main" xmlns:r="http://schemas.openxmlformats.org/officeDocument/2006/relationships" xmlns:p="http://schemas.openxmlformats.org/presentationml/2006/main">
  <p:tag name="PLUS_ID" val="header_4"/>
</p:tagLst>
</file>

<file path=ppt/tags/tag62.xml><?xml version="1.0" encoding="utf-8"?>
<p:tagLst xmlns:a="http://schemas.openxmlformats.org/drawingml/2006/main" xmlns:r="http://schemas.openxmlformats.org/officeDocument/2006/relationships" xmlns:p="http://schemas.openxmlformats.org/presentationml/2006/main">
  <p:tag name="PLUS_ID" val="header_5"/>
</p:tagLst>
</file>

<file path=ppt/tags/tag63.xml><?xml version="1.0" encoding="utf-8"?>
<p:tagLst xmlns:a="http://schemas.openxmlformats.org/drawingml/2006/main" xmlns:r="http://schemas.openxmlformats.org/officeDocument/2006/relationships" xmlns:p="http://schemas.openxmlformats.org/presentationml/2006/main">
  <p:tag name="PLUS_ID" val="icon_0"/>
</p:tagLst>
</file>

<file path=ppt/tags/tag64.xml><?xml version="1.0" encoding="utf-8"?>
<p:tagLst xmlns:a="http://schemas.openxmlformats.org/drawingml/2006/main" xmlns:r="http://schemas.openxmlformats.org/officeDocument/2006/relationships" xmlns:p="http://schemas.openxmlformats.org/presentationml/2006/main">
  <p:tag name="PLUS_ID" val="icon_1"/>
</p:tagLst>
</file>

<file path=ppt/tags/tag65.xml><?xml version="1.0" encoding="utf-8"?>
<p:tagLst xmlns:a="http://schemas.openxmlformats.org/drawingml/2006/main" xmlns:r="http://schemas.openxmlformats.org/officeDocument/2006/relationships" xmlns:p="http://schemas.openxmlformats.org/presentationml/2006/main">
  <p:tag name="PLUS_ID" val="icon_2"/>
</p:tagLst>
</file>

<file path=ppt/tags/tag66.xml><?xml version="1.0" encoding="utf-8"?>
<p:tagLst xmlns:a="http://schemas.openxmlformats.org/drawingml/2006/main" xmlns:r="http://schemas.openxmlformats.org/officeDocument/2006/relationships" xmlns:p="http://schemas.openxmlformats.org/presentationml/2006/main">
  <p:tag name="PLUS_ID" val="icon_3"/>
</p:tagLst>
</file>

<file path=ppt/tags/tag67.xml><?xml version="1.0" encoding="utf-8"?>
<p:tagLst xmlns:a="http://schemas.openxmlformats.org/drawingml/2006/main" xmlns:r="http://schemas.openxmlformats.org/officeDocument/2006/relationships" xmlns:p="http://schemas.openxmlformats.org/presentationml/2006/main">
  <p:tag name="PLUS_ID" val="icon_4"/>
</p:tagLst>
</file>

<file path=ppt/tags/tag68.xml><?xml version="1.0" encoding="utf-8"?>
<p:tagLst xmlns:a="http://schemas.openxmlformats.org/drawingml/2006/main" xmlns:r="http://schemas.openxmlformats.org/officeDocument/2006/relationships" xmlns:p="http://schemas.openxmlformats.org/presentationml/2006/main">
  <p:tag name="PLUS_ID" val="icon_5"/>
</p:tagLst>
</file>

<file path=ppt/tags/tag69.xml><?xml version="1.0" encoding="utf-8"?>
<p:tagLst xmlns:a="http://schemas.openxmlformats.org/drawingml/2006/main" xmlns:r="http://schemas.openxmlformats.org/officeDocument/2006/relationships" xmlns:p="http://schemas.openxmlformats.org/presentationml/2006/main">
  <p:tag name="PLUS_ID" val="logo"/>
</p:tagLst>
</file>

<file path=ppt/tags/tag7.xml><?xml version="1.0" encoding="utf-8"?>
<p:tagLst xmlns:a="http://schemas.openxmlformats.org/drawingml/2006/main" xmlns:r="http://schemas.openxmlformats.org/officeDocument/2006/relationships" xmlns:p="http://schemas.openxmlformats.org/presentationml/2006/main">
  <p:tag name="PLUS_ID" val="title"/>
</p:tagLst>
</file>

<file path=ppt/tags/tag70.xml><?xml version="1.0" encoding="utf-8"?>
<p:tagLst xmlns:a="http://schemas.openxmlformats.org/drawingml/2006/main" xmlns:r="http://schemas.openxmlformats.org/officeDocument/2006/relationships" xmlns:p="http://schemas.openxmlformats.org/presentationml/2006/main">
  <p:tag name="PLUS_ID" val="chapter"/>
</p:tagLst>
</file>

<file path=ppt/tags/tag71.xml><?xml version="1.0" encoding="utf-8"?>
<p:tagLst xmlns:a="http://schemas.openxmlformats.org/drawingml/2006/main" xmlns:r="http://schemas.openxmlformats.org/officeDocument/2006/relationships" xmlns:p="http://schemas.openxmlformats.org/presentationml/2006/main">
  <p:tag name="PLUS_ID" val="title"/>
</p:tagLst>
</file>

<file path=ppt/tags/tag72.xml><?xml version="1.0" encoding="utf-8"?>
<p:tagLst xmlns:a="http://schemas.openxmlformats.org/drawingml/2006/main" xmlns:r="http://schemas.openxmlformats.org/officeDocument/2006/relationships" xmlns:p="http://schemas.openxmlformats.org/presentationml/2006/main">
  <p:tag name="PLUS_ID" val="detail_0"/>
</p:tagLst>
</file>

<file path=ppt/tags/tag73.xml><?xml version="1.0" encoding="utf-8"?>
<p:tagLst xmlns:a="http://schemas.openxmlformats.org/drawingml/2006/main" xmlns:r="http://schemas.openxmlformats.org/officeDocument/2006/relationships" xmlns:p="http://schemas.openxmlformats.org/presentationml/2006/main">
  <p:tag name="PLUS_ID" val="detail_1"/>
</p:tagLst>
</file>

<file path=ppt/tags/tag74.xml><?xml version="1.0" encoding="utf-8"?>
<p:tagLst xmlns:a="http://schemas.openxmlformats.org/drawingml/2006/main" xmlns:r="http://schemas.openxmlformats.org/officeDocument/2006/relationships" xmlns:p="http://schemas.openxmlformats.org/presentationml/2006/main">
  <p:tag name="PLUS_ID" val="header_0"/>
</p:tagLst>
</file>

<file path=ppt/tags/tag75.xml><?xml version="1.0" encoding="utf-8"?>
<p:tagLst xmlns:a="http://schemas.openxmlformats.org/drawingml/2006/main" xmlns:r="http://schemas.openxmlformats.org/officeDocument/2006/relationships" xmlns:p="http://schemas.openxmlformats.org/presentationml/2006/main">
  <p:tag name="PLUS_ID" val="header_1"/>
</p:tagLst>
</file>

<file path=ppt/tags/tag76.xml><?xml version="1.0" encoding="utf-8"?>
<p:tagLst xmlns:a="http://schemas.openxmlformats.org/drawingml/2006/main" xmlns:r="http://schemas.openxmlformats.org/officeDocument/2006/relationships" xmlns:p="http://schemas.openxmlformats.org/presentationml/2006/main">
  <p:tag name="PLUS_ID" val="icon_0"/>
</p:tagLst>
</file>

<file path=ppt/tags/tag77.xml><?xml version="1.0" encoding="utf-8"?>
<p:tagLst xmlns:a="http://schemas.openxmlformats.org/drawingml/2006/main" xmlns:r="http://schemas.openxmlformats.org/officeDocument/2006/relationships" xmlns:p="http://schemas.openxmlformats.org/presentationml/2006/main">
  <p:tag name="PLUS_ID" val="icon_1"/>
</p:tagLst>
</file>

<file path=ppt/tags/tag78.xml><?xml version="1.0" encoding="utf-8"?>
<p:tagLst xmlns:a="http://schemas.openxmlformats.org/drawingml/2006/main" xmlns:r="http://schemas.openxmlformats.org/officeDocument/2006/relationships" xmlns:p="http://schemas.openxmlformats.org/presentationml/2006/main">
  <p:tag name="PLUS_ID" val="logo"/>
</p:tagLst>
</file>

<file path=ppt/tags/tag79.xml><?xml version="1.0" encoding="utf-8"?>
<p:tagLst xmlns:a="http://schemas.openxmlformats.org/drawingml/2006/main" xmlns:r="http://schemas.openxmlformats.org/officeDocument/2006/relationships" xmlns:p="http://schemas.openxmlformats.org/presentationml/2006/main">
  <p:tag name="PLUS_ID" val="chapter"/>
</p:tagLst>
</file>

<file path=ppt/tags/tag8.xml><?xml version="1.0" encoding="utf-8"?>
<p:tagLst xmlns:a="http://schemas.openxmlformats.org/drawingml/2006/main" xmlns:r="http://schemas.openxmlformats.org/officeDocument/2006/relationships" xmlns:p="http://schemas.openxmlformats.org/presentationml/2006/main">
  <p:tag name="PLUS_ID" val="detail_0"/>
</p:tagLst>
</file>

<file path=ppt/tags/tag80.xml><?xml version="1.0" encoding="utf-8"?>
<p:tagLst xmlns:a="http://schemas.openxmlformats.org/drawingml/2006/main" xmlns:r="http://schemas.openxmlformats.org/officeDocument/2006/relationships" xmlns:p="http://schemas.openxmlformats.org/presentationml/2006/main">
  <p:tag name="PLUS_ID" val="logo"/>
</p:tagLst>
</file>

<file path=ppt/tags/tag81.xml><?xml version="1.0" encoding="utf-8"?>
<p:tagLst xmlns:a="http://schemas.openxmlformats.org/drawingml/2006/main" xmlns:r="http://schemas.openxmlformats.org/officeDocument/2006/relationships" xmlns:p="http://schemas.openxmlformats.org/presentationml/2006/main">
  <p:tag name="PLUS_ID" val="title"/>
</p:tagLst>
</file>

<file path=ppt/tags/tag82.xml><?xml version="1.0" encoding="utf-8"?>
<p:tagLst xmlns:a="http://schemas.openxmlformats.org/drawingml/2006/main" xmlns:r="http://schemas.openxmlformats.org/officeDocument/2006/relationships" xmlns:p="http://schemas.openxmlformats.org/presentationml/2006/main">
  <p:tag name="PLUS_ID" val="header"/>
</p:tagLst>
</file>

<file path=ppt/tags/tag83.xml><?xml version="1.0" encoding="utf-8"?>
<p:tagLst xmlns:a="http://schemas.openxmlformats.org/drawingml/2006/main" xmlns:r="http://schemas.openxmlformats.org/officeDocument/2006/relationships" xmlns:p="http://schemas.openxmlformats.org/presentationml/2006/main">
  <p:tag name="PLUS_ID" val="detail"/>
</p:tagLst>
</file>

<file path=ppt/tags/tag84.xml><?xml version="1.0" encoding="utf-8"?>
<p:tagLst xmlns:a="http://schemas.openxmlformats.org/drawingml/2006/main" xmlns:r="http://schemas.openxmlformats.org/officeDocument/2006/relationships" xmlns:p="http://schemas.openxmlformats.org/presentationml/2006/main">
  <p:tag name="PLUS_ID" val="image"/>
</p:tagLst>
</file>

<file path=ppt/tags/tag85.xml><?xml version="1.0" encoding="utf-8"?>
<p:tagLst xmlns:a="http://schemas.openxmlformats.org/drawingml/2006/main" xmlns:r="http://schemas.openxmlformats.org/officeDocument/2006/relationships" xmlns:p="http://schemas.openxmlformats.org/presentationml/2006/main">
  <p:tag name="PLUS_ID" val="chapter"/>
</p:tagLst>
</file>

<file path=ppt/tags/tag86.xml><?xml version="1.0" encoding="utf-8"?>
<p:tagLst xmlns:a="http://schemas.openxmlformats.org/drawingml/2006/main" xmlns:r="http://schemas.openxmlformats.org/officeDocument/2006/relationships" xmlns:p="http://schemas.openxmlformats.org/presentationml/2006/main">
  <p:tag name="PLUS_ID" val="logo"/>
</p:tagLst>
</file>

<file path=ppt/tags/tag87.xml><?xml version="1.0" encoding="utf-8"?>
<p:tagLst xmlns:a="http://schemas.openxmlformats.org/drawingml/2006/main" xmlns:r="http://schemas.openxmlformats.org/officeDocument/2006/relationships" xmlns:p="http://schemas.openxmlformats.org/presentationml/2006/main">
  <p:tag name="PLUS_ID" val="title"/>
</p:tagLst>
</file>

<file path=ppt/tags/tag88.xml><?xml version="1.0" encoding="utf-8"?>
<p:tagLst xmlns:a="http://schemas.openxmlformats.org/drawingml/2006/main" xmlns:r="http://schemas.openxmlformats.org/officeDocument/2006/relationships" xmlns:p="http://schemas.openxmlformats.org/presentationml/2006/main">
  <p:tag name="PLUS_ID" val="header"/>
</p:tagLst>
</file>

<file path=ppt/tags/tag89.xml><?xml version="1.0" encoding="utf-8"?>
<p:tagLst xmlns:a="http://schemas.openxmlformats.org/drawingml/2006/main" xmlns:r="http://schemas.openxmlformats.org/officeDocument/2006/relationships" xmlns:p="http://schemas.openxmlformats.org/presentationml/2006/main">
  <p:tag name="PLUS_ID" val="detail"/>
</p:tagLst>
</file>

<file path=ppt/tags/tag9.xml><?xml version="1.0" encoding="utf-8"?>
<p:tagLst xmlns:a="http://schemas.openxmlformats.org/drawingml/2006/main" xmlns:r="http://schemas.openxmlformats.org/officeDocument/2006/relationships" xmlns:p="http://schemas.openxmlformats.org/presentationml/2006/main">
  <p:tag name="PLUS_ID" val="logo"/>
</p:tagLst>
</file>

<file path=ppt/tags/tag90.xml><?xml version="1.0" encoding="utf-8"?>
<p:tagLst xmlns:a="http://schemas.openxmlformats.org/drawingml/2006/main" xmlns:r="http://schemas.openxmlformats.org/officeDocument/2006/relationships" xmlns:p="http://schemas.openxmlformats.org/presentationml/2006/main">
  <p:tag name="PLUS_ID" val="image"/>
</p:tagLst>
</file>

<file path=ppt/tags/tag9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2.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93.xml><?xml version="1.0" encoding="utf-8"?>
<p:tagLst xmlns:a="http://schemas.openxmlformats.org/drawingml/2006/main" xmlns:r="http://schemas.openxmlformats.org/officeDocument/2006/relationships" xmlns:p="http://schemas.openxmlformats.org/presentationml/2006/main">
  <p:tag name="PLUS_ID" val="detail_0"/>
  <p:tag name="PLUS_THEME" val="font_0"/>
</p:tagLst>
</file>

<file path=ppt/tags/tag94.xml><?xml version="1.0" encoding="utf-8"?>
<p:tagLst xmlns:a="http://schemas.openxmlformats.org/drawingml/2006/main" xmlns:r="http://schemas.openxmlformats.org/officeDocument/2006/relationships" xmlns:p="http://schemas.openxmlformats.org/presentationml/2006/main">
  <p:tag name="PLUS_ID" val="logo"/>
</p:tagLst>
</file>

<file path=ppt/tags/tag95.xml><?xml version="1.0" encoding="utf-8"?>
<p:tagLst xmlns:a="http://schemas.openxmlformats.org/drawingml/2006/main" xmlns:r="http://schemas.openxmlformats.org/officeDocument/2006/relationships" xmlns:p="http://schemas.openxmlformats.org/presentationml/2006/main">
  <p:tag name="PLUS_ID" val="chapter"/>
</p:tagLst>
</file>

<file path=ppt/tags/tag96.xml><?xml version="1.0" encoding="utf-8"?>
<p:tagLst xmlns:a="http://schemas.openxmlformats.org/drawingml/2006/main" xmlns:r="http://schemas.openxmlformats.org/officeDocument/2006/relationships" xmlns:p="http://schemas.openxmlformats.org/presentationml/2006/main">
  <p:tag name="PLUS_ID" val="title"/>
</p:tagLst>
</file>

<file path=ppt/tags/tag97.xml><?xml version="1.0" encoding="utf-8"?>
<p:tagLst xmlns:a="http://schemas.openxmlformats.org/drawingml/2006/main" xmlns:r="http://schemas.openxmlformats.org/officeDocument/2006/relationships" xmlns:p="http://schemas.openxmlformats.org/presentationml/2006/main">
  <p:tag name="PLUS_ID" val="detail_0"/>
</p:tagLst>
</file>

<file path=ppt/tags/tag98.xml><?xml version="1.0" encoding="utf-8"?>
<p:tagLst xmlns:a="http://schemas.openxmlformats.org/drawingml/2006/main" xmlns:r="http://schemas.openxmlformats.org/officeDocument/2006/relationships" xmlns:p="http://schemas.openxmlformats.org/presentationml/2006/main">
  <p:tag name="PLUS_ID" val="detail_1"/>
</p:tagLst>
</file>

<file path=ppt/tags/tag99.xml><?xml version="1.0" encoding="utf-8"?>
<p:tagLst xmlns:a="http://schemas.openxmlformats.org/drawingml/2006/main" xmlns:r="http://schemas.openxmlformats.org/officeDocument/2006/relationships" xmlns:p="http://schemas.openxmlformats.org/presentationml/2006/main">
  <p:tag name="PLUS_ID" val="detail_2"/>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A09CAB"/>
      </a:accent2>
      <a:accent3>
        <a:srgbClr val="DBD56E"/>
      </a:accent3>
      <a:accent4>
        <a:srgbClr val="EF233C"/>
      </a:accent4>
      <a:accent5>
        <a:srgbClr val="606C38"/>
      </a:accent5>
      <a:accent6>
        <a:srgbClr val="A3C3B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65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B3D9491-5240-BE45-BDB6-76C01EB5518D}">
  <we:reference id="wa200007130" version="1.0.0.1" store="en-GB"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62</TotalTime>
  <Words>880</Words>
  <Application>Microsoft Macintosh PowerPoint</Application>
  <PresentationFormat>Widescreen</PresentationFormat>
  <Paragraphs>80</Paragraphs>
  <Slides>17</Slides>
  <Notes>1</Notes>
  <HiddenSlides>3</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Aptos</vt:lpstr>
      <vt:lpstr>Arial</vt:lpstr>
      <vt:lpstr>Franklin Gothic Book</vt:lpstr>
      <vt:lpstr>Franklin Gothic Medium</vt:lpstr>
      <vt:lpstr>Office Theme</vt:lpstr>
      <vt:lpstr>Office Theme</vt:lpstr>
      <vt:lpstr>Office Theme</vt:lpstr>
      <vt:lpstr>Introduksjon til AWS</vt:lpstr>
      <vt:lpstr>Agenda</vt:lpstr>
      <vt:lpstr>Hva er Cloud Computing?</vt:lpstr>
      <vt:lpstr>Hvorfor er Cloud Viktig</vt:lpstr>
      <vt:lpstr>Hva er AWS?</vt:lpstr>
      <vt:lpstr>Utforske AWS Management Console</vt:lpstr>
      <vt:lpstr>Hva er en VPC?</vt:lpstr>
      <vt:lpstr>Nøkkelkomponenter i VPC</vt:lpstr>
      <vt:lpstr>Hva er EC2?</vt:lpstr>
      <vt:lpstr>EC2 Nøkkelkonsepter</vt:lpstr>
      <vt:lpstr>ECS</vt:lpstr>
      <vt:lpstr>PowerPoint Presentation</vt:lpstr>
      <vt:lpstr>PowerPoint Presentation</vt:lpstr>
      <vt:lpstr>EC2 vs ECS</vt:lpstr>
      <vt:lpstr>Oppsummering</vt:lpstr>
      <vt:lpstr>Ressurser for Læring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Andreas Flått</dc:creator>
  <cp:lastModifiedBy>Andreas Flått</cp:lastModifiedBy>
  <cp:revision>7</cp:revision>
  <dcterms:created xsi:type="dcterms:W3CDTF">2024-12-04T17:59:39Z</dcterms:created>
  <dcterms:modified xsi:type="dcterms:W3CDTF">2025-01-12T21:46:08Z</dcterms:modified>
</cp:coreProperties>
</file>