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 id="2147483652" r:id="rId2"/>
    <p:sldMasterId id="2147483709" r:id="rId3"/>
  </p:sldMasterIdLst>
  <p:notesMasterIdLst>
    <p:notesMasterId r:id="rId21"/>
  </p:notesMasterIdLst>
  <p:sldIdLst>
    <p:sldId id="287" r:id="rId4"/>
    <p:sldId id="288" r:id="rId5"/>
    <p:sldId id="289" r:id="rId6"/>
    <p:sldId id="290" r:id="rId7"/>
    <p:sldId id="291" r:id="rId8"/>
    <p:sldId id="292" r:id="rId9"/>
    <p:sldId id="294" r:id="rId10"/>
    <p:sldId id="295" r:id="rId11"/>
    <p:sldId id="303" r:id="rId12"/>
    <p:sldId id="297" r:id="rId13"/>
    <p:sldId id="257" r:id="rId14"/>
    <p:sldId id="305" r:id="rId15"/>
    <p:sldId id="306" r:id="rId16"/>
    <p:sldId id="304" r:id="rId17"/>
    <p:sldId id="298" r:id="rId18"/>
    <p:sldId id="299" r:id="rId19"/>
    <p:sldId id="300" r:id="rId20"/>
  </p:sldIdLst>
  <p:sldSz cx="12192000" cy="6858000"/>
  <p:notesSz cx="6858000" cy="9144000"/>
  <p:defaultTextStyle>
    <a:defPPr>
      <a:defRPr lang="en-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824"/>
    <p:restoredTop sz="94720"/>
  </p:normalViewPr>
  <p:slideViewPr>
    <p:cSldViewPr snapToGrid="0">
      <p:cViewPr varScale="1">
        <p:scale>
          <a:sx n="215" d="100"/>
          <a:sy n="215" d="100"/>
        </p:scale>
        <p:origin x="291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6"/>
    </mc:Choice>
    <mc:Fallback>
      <c:style val="6"/>
    </mc:Fallback>
  </mc:AlternateContent>
  <c:chart>
    <c:autoTitleDeleted val="1"/>
    <c:plotArea>
      <c:layout/>
      <c:barChart>
        <c:barDir val="bar"/>
        <c:grouping val="clustered"/>
        <c:varyColors val="0"/>
        <c:ser>
          <c:idx val="0"/>
          <c:order val="0"/>
          <c:tx>
            <c:strRef>
              <c:f>Sheet1!$B$1</c:f>
              <c:strCache>
                <c:ptCount val="1"/>
                <c:pt idx="0">
                  <c:v>Private</c:v>
                </c:pt>
              </c:strCache>
            </c:strRef>
          </c:tx>
          <c:spPr>
            <a:solidFill>
              <a:schemeClr val="accent4">
                <a:shade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NO"/>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Helse</c:v>
                </c:pt>
                <c:pt idx="1">
                  <c:v>Offentlig</c:v>
                </c:pt>
                <c:pt idx="2">
                  <c:v>Finans</c:v>
                </c:pt>
                <c:pt idx="3">
                  <c:v>Telekom</c:v>
                </c:pt>
              </c:strCache>
            </c:strRef>
          </c:cat>
          <c:val>
            <c:numRef>
              <c:f>Sheet1!$B$2:$B$5</c:f>
              <c:numCache>
                <c:formatCode>0.00%</c:formatCode>
                <c:ptCount val="4"/>
                <c:pt idx="0">
                  <c:v>0.26</c:v>
                </c:pt>
                <c:pt idx="1">
                  <c:v>0.28000000000000003</c:v>
                </c:pt>
                <c:pt idx="2">
                  <c:v>0.26</c:v>
                </c:pt>
                <c:pt idx="3">
                  <c:v>0.27</c:v>
                </c:pt>
              </c:numCache>
            </c:numRef>
          </c:val>
          <c:extLst xmlns:mc="http://schemas.openxmlformats.org/markup-compatibility/2006" xmlns:c14="http://schemas.microsoft.com/office/drawing/2007/8/2/chart" xmlns:c16="http://schemas.microsoft.com/office/drawing/2014/chart" xmlns:c16r3="http://schemas.microsoft.com/office/drawing/2017/03/chart">
            <c:ext xmlns:c16="http://schemas.microsoft.com/office/drawing/2014/chart" uri="{C3380CC4-5D6E-409C-BE32-E72D297353CC}">
              <c16:uniqueId val="{00000000-6E47-DC49-8924-0264C939B55F}"/>
            </c:ext>
          </c:extLst>
        </c:ser>
        <c:ser>
          <c:idx val="1"/>
          <c:order val="1"/>
          <c:tx>
            <c:strRef>
              <c:f>Sheet1!$C$1</c:f>
              <c:strCache>
                <c:ptCount val="1"/>
                <c:pt idx="0">
                  <c:v>Public</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NO"/>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Helse</c:v>
                </c:pt>
                <c:pt idx="1">
                  <c:v>Offentlig</c:v>
                </c:pt>
                <c:pt idx="2">
                  <c:v>Finans</c:v>
                </c:pt>
                <c:pt idx="3">
                  <c:v>Telekom</c:v>
                </c:pt>
              </c:strCache>
            </c:strRef>
          </c:cat>
          <c:val>
            <c:numRef>
              <c:f>Sheet1!$C$2:$C$5</c:f>
              <c:numCache>
                <c:formatCode>0.00%</c:formatCode>
                <c:ptCount val="4"/>
                <c:pt idx="0">
                  <c:v>0.24</c:v>
                </c:pt>
                <c:pt idx="1">
                  <c:v>0.18</c:v>
                </c:pt>
                <c:pt idx="2">
                  <c:v>0.18</c:v>
                </c:pt>
                <c:pt idx="3">
                  <c:v>0.23</c:v>
                </c:pt>
              </c:numCache>
            </c:numRef>
          </c:val>
          <c:extLst xmlns:mc="http://schemas.openxmlformats.org/markup-compatibility/2006" xmlns:c14="http://schemas.microsoft.com/office/drawing/2007/8/2/chart" xmlns:c16="http://schemas.microsoft.com/office/drawing/2014/chart" xmlns:c16r3="http://schemas.microsoft.com/office/drawing/2017/03/chart">
            <c:ext xmlns:c16="http://schemas.microsoft.com/office/drawing/2014/chart" uri="{C3380CC4-5D6E-409C-BE32-E72D297353CC}">
              <c16:uniqueId val="{00000001-6E47-DC49-8924-0264C939B55F}"/>
            </c:ext>
          </c:extLst>
        </c:ser>
        <c:ser>
          <c:idx val="2"/>
          <c:order val="2"/>
          <c:tx>
            <c:strRef>
              <c:f>Sheet1!$D$1</c:f>
              <c:strCache>
                <c:ptCount val="1"/>
                <c:pt idx="0">
                  <c:v>Hybrid</c:v>
                </c:pt>
              </c:strCache>
            </c:strRef>
          </c:tx>
          <c:spPr>
            <a:solidFill>
              <a:schemeClr val="accent4">
                <a:tint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NO"/>
              </a:p>
            </c:txPr>
            <c:dLblPos val="inEnd"/>
            <c:showLegendKey val="0"/>
            <c:showVal val="1"/>
            <c:showCatName val="0"/>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Helse</c:v>
                </c:pt>
                <c:pt idx="1">
                  <c:v>Offentlig</c:v>
                </c:pt>
                <c:pt idx="2">
                  <c:v>Finans</c:v>
                </c:pt>
                <c:pt idx="3">
                  <c:v>Telekom</c:v>
                </c:pt>
              </c:strCache>
            </c:strRef>
          </c:cat>
          <c:val>
            <c:numRef>
              <c:f>Sheet1!$D$2:$D$5</c:f>
              <c:numCache>
                <c:formatCode>0.00%</c:formatCode>
                <c:ptCount val="4"/>
                <c:pt idx="0">
                  <c:v>0.5</c:v>
                </c:pt>
                <c:pt idx="1">
                  <c:v>0.54</c:v>
                </c:pt>
                <c:pt idx="2">
                  <c:v>0.56000000000000005</c:v>
                </c:pt>
                <c:pt idx="3">
                  <c:v>0.5</c:v>
                </c:pt>
              </c:numCache>
            </c:numRef>
          </c:val>
          <c:extLst xmlns:mc="http://schemas.openxmlformats.org/markup-compatibility/2006" xmlns:c14="http://schemas.microsoft.com/office/drawing/2007/8/2/chart" xmlns:c16="http://schemas.microsoft.com/office/drawing/2014/chart" xmlns:c16r3="http://schemas.microsoft.com/office/drawing/2017/03/chart">
            <c:ext xmlns:c16="http://schemas.microsoft.com/office/drawing/2014/chart" uri="{C3380CC4-5D6E-409C-BE32-E72D297353CC}">
              <c16:uniqueId val="{00000002-6E47-DC49-8924-0264C939B55F}"/>
            </c:ext>
          </c:extLst>
        </c:ser>
        <c:dLbls>
          <c:showLegendKey val="0"/>
          <c:showVal val="0"/>
          <c:showCatName val="0"/>
          <c:showSerName val="0"/>
          <c:showPercent val="0"/>
          <c:showBubbleSize val="0"/>
        </c:dLbls>
        <c:gapWidth val="182"/>
        <c:axId val="997681952"/>
        <c:axId val="998023600"/>
      </c:barChart>
      <c:catAx>
        <c:axId val="99768195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Franklin Gothic Book" panose="020B0503020102020204" pitchFamily="34" charset="0"/>
                <a:ea typeface="+mn-ea"/>
                <a:cs typeface="+mn-cs"/>
              </a:defRPr>
            </a:pPr>
            <a:endParaRPr lang="en-NO"/>
          </a:p>
        </c:txPr>
        <c:crossAx val="998023600"/>
        <c:crosses val="autoZero"/>
        <c:auto val="1"/>
        <c:lblAlgn val="ctr"/>
        <c:lblOffset val="100"/>
        <c:noMultiLvlLbl val="0"/>
      </c:catAx>
      <c:valAx>
        <c:axId val="998023600"/>
        <c:scaling>
          <c:orientation val="minMax"/>
        </c:scaling>
        <c:delete val="0"/>
        <c:axPos val="b"/>
        <c:majorGridlines>
          <c:spPr>
            <a:ln w="9525" cap="flat" cmpd="sng" algn="ctr">
              <a:noFill/>
              <a:round/>
            </a:ln>
            <a:effectLst/>
          </c:spPr>
        </c:majorGridlines>
        <c:numFmt formatCode="0.00%" sourceLinked="1"/>
        <c:majorTickMark val="none"/>
        <c:minorTickMark val="none"/>
        <c:tickLblPos val="none"/>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NO"/>
          </a:p>
        </c:txPr>
        <c:crossAx val="9976819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Franklin Gothic Book" panose="020B0503020102020204" pitchFamily="34" charset="0"/>
              <a:ea typeface="+mn-ea"/>
              <a:cs typeface="+mn-cs"/>
            </a:defRPr>
          </a:pPr>
          <a:endParaRPr lang="en-NO"/>
        </a:p>
      </c:txPr>
    </c:legend>
    <c:plotVisOnly val="1"/>
    <c:dispBlanksAs val="gap"/>
    <c:extLst xmlns:mc="http://schemas.openxmlformats.org/markup-compatibility/2006" xmlns:c14="http://schemas.microsoft.com/office/drawing/2007/8/2/chart" xmlns:c16="http://schemas.microsoft.com/office/drawing/2014/chart" xmlns:c16r3="http://schemas.microsoft.com/office/drawing/2017/03/char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O"/>
    </a:p>
  </c:txPr>
  <c:externalData r:id="rId3">
    <c:autoUpdate val="0"/>
  </c:externalData>
</c:chartSpace>
</file>

<file path=ppt/charts/colors1.xml><?xml version="1.0" encoding="utf-8"?>
<cs:colorStyle xmlns:cs="http://schemas.microsoft.com/office/drawing/2012/chartStyle" xmlns:a="http://schemas.openxmlformats.org/drawingml/2006/main" meth="withinLinear" id="17">
  <a:schemeClr val="accent4"/>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CA5DFB-2FB5-E74A-9E81-DFE01421C742}" type="datetimeFigureOut">
              <a:rPr lang="en-NO" smtClean="0"/>
              <a:t>09/01/2025</a:t>
            </a:fld>
            <a:endParaRPr lang="en-N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220E1F-F04A-3F4D-9042-39334A076F26}" type="slidenum">
              <a:rPr lang="en-NO" smtClean="0"/>
              <a:t>‹#›</a:t>
            </a:fld>
            <a:endParaRPr lang="en-NO"/>
          </a:p>
        </p:txBody>
      </p:sp>
    </p:spTree>
    <p:extLst>
      <p:ext uri="{BB962C8B-B14F-4D97-AF65-F5344CB8AC3E}">
        <p14:creationId xmlns:p14="http://schemas.microsoft.com/office/powerpoint/2010/main" val="477603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https://</a:t>
            </a:r>
            <a:r>
              <a:rPr lang="en-US" dirty="0" err="1"/>
              <a:t>edgedelta.com</a:t>
            </a:r>
            <a:r>
              <a:rPr lang="en-US" dirty="0"/>
              <a:t>/company/blog/how-many-companies-use-cloud-computing-in-2024</a:t>
            </a:r>
          </a:p>
        </p:txBody>
      </p:sp>
      <p:sp>
        <p:nvSpPr>
          <p:cNvPr id="4" name="Slide Number Placeholder 3"/>
          <p:cNvSpPr>
            <a:spLocks noGrp="1"/>
          </p:cNvSpPr>
          <p:nvPr>
            <p:ph type="sldNum" sz="quarter" idx="5"/>
          </p:nvPr>
        </p:nvSpPr>
        <p:spPr/>
        <p:txBody>
          <a:bodyPr/>
          <a:lstStyle/>
          <a:p>
            <a:fld id="{BCC20235-DE1E-0E43-AF47-418E280831CB}" type="slidenum">
              <a:rPr lang="en-US" smtClean="0"/>
              <a:t>4</a:t>
            </a:fld>
            <a:endParaRPr lang="en-US"/>
          </a:p>
        </p:txBody>
      </p:sp>
    </p:spTree>
    <p:extLst>
      <p:ext uri="{BB962C8B-B14F-4D97-AF65-F5344CB8AC3E}">
        <p14:creationId xmlns:p14="http://schemas.microsoft.com/office/powerpoint/2010/main" val="36521120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Sections-Horizontal">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792480"/>
          </a:xfrm>
        </p:spPr>
        <p:txBody>
          <a:bodyPr/>
          <a:lstStyle/>
          <a:p>
            <a:r>
              <a:rPr lang="en-US"/>
              <a:t>Click to edit Master title style</a:t>
            </a:r>
          </a:p>
        </p:txBody>
      </p:sp>
      <p:sp>
        <p:nvSpPr>
          <p:cNvPr id="5" name="Date Placeholder 4"/>
          <p:cNvSpPr>
            <a:spLocks noGrp="1"/>
          </p:cNvSpPr>
          <p:nvPr>
            <p:ph type="dt" sz="half" idx="10"/>
          </p:nvPr>
        </p:nvSpPr>
        <p:spPr/>
        <p:txBody>
          <a:bodyPr/>
          <a:lstStyle/>
          <a:p>
            <a:fld id="{2E405B87-0B1C-464B-928F-AA5E9D282D70}" type="datetimeFigureOut">
              <a:rPr lang="en-US" smtClean="0"/>
              <a:t>1/9/25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AD4B2D-25FF-0B46-98A4-87FBB723E472}" type="slidenum">
              <a:rPr lang="en-US" smtClean="0"/>
              <a:t>‹#›</a:t>
            </a:fld>
            <a:endParaRPr lang="en-US"/>
          </a:p>
        </p:txBody>
      </p:sp>
      <p:sp>
        <p:nvSpPr>
          <p:cNvPr id="9" name="Content Placeholder 3">
            <a:extLst>
              <a:ext uri="{FF2B5EF4-FFF2-40B4-BE49-F238E27FC236}">
                <a16:creationId xmlns:a16="http://schemas.microsoft.com/office/drawing/2014/main" id="{B4E06701-73C2-615A-A562-555F80BDD1C7}"/>
              </a:ext>
            </a:extLst>
          </p:cNvPr>
          <p:cNvSpPr>
            <a:spLocks noGrp="1"/>
          </p:cNvSpPr>
          <p:nvPr>
            <p:ph sz="half" idx="14"/>
          </p:nvPr>
        </p:nvSpPr>
        <p:spPr>
          <a:xfrm>
            <a:off x="3581400" y="1432560"/>
            <a:ext cx="8000999" cy="1097280"/>
          </a:xfrm>
        </p:spPr>
        <p:txBody>
          <a:bodyPr anchor="ctr"/>
          <a:lstStyle>
            <a:lvl1pPr marL="11113" indent="0">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3">
            <a:extLst>
              <a:ext uri="{FF2B5EF4-FFF2-40B4-BE49-F238E27FC236}">
                <a16:creationId xmlns:a16="http://schemas.microsoft.com/office/drawing/2014/main" id="{E87255F9-16E7-4480-CF5F-70A66F239682}"/>
              </a:ext>
            </a:extLst>
          </p:cNvPr>
          <p:cNvSpPr>
            <a:spLocks noGrp="1"/>
          </p:cNvSpPr>
          <p:nvPr>
            <p:ph sz="half" idx="15"/>
          </p:nvPr>
        </p:nvSpPr>
        <p:spPr>
          <a:xfrm>
            <a:off x="3581400" y="2660711"/>
            <a:ext cx="8000999" cy="1097280"/>
          </a:xfrm>
        </p:spPr>
        <p:txBody>
          <a:bodyPr anchor="ctr"/>
          <a:lstStyle>
            <a:lvl1pPr marL="11113" indent="0">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3">
            <a:extLst>
              <a:ext uri="{FF2B5EF4-FFF2-40B4-BE49-F238E27FC236}">
                <a16:creationId xmlns:a16="http://schemas.microsoft.com/office/drawing/2014/main" id="{EA1DB515-6EB5-E071-77D5-52780B1F93A1}"/>
              </a:ext>
            </a:extLst>
          </p:cNvPr>
          <p:cNvSpPr>
            <a:spLocks noGrp="1"/>
          </p:cNvSpPr>
          <p:nvPr>
            <p:ph sz="half" idx="16"/>
          </p:nvPr>
        </p:nvSpPr>
        <p:spPr>
          <a:xfrm>
            <a:off x="3581400" y="3888863"/>
            <a:ext cx="8000999" cy="1097280"/>
          </a:xfrm>
        </p:spPr>
        <p:txBody>
          <a:bodyPr anchor="ctr"/>
          <a:lstStyle>
            <a:lvl1pPr marL="11113" indent="0">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2">
            <a:extLst>
              <a:ext uri="{FF2B5EF4-FFF2-40B4-BE49-F238E27FC236}">
                <a16:creationId xmlns:a16="http://schemas.microsoft.com/office/drawing/2014/main" id="{FBDF4819-3238-D7A6-A1C2-3D6281B7411A}"/>
              </a:ext>
            </a:extLst>
          </p:cNvPr>
          <p:cNvSpPr>
            <a:spLocks noGrp="1"/>
          </p:cNvSpPr>
          <p:nvPr>
            <p:ph type="body" idx="17"/>
          </p:nvPr>
        </p:nvSpPr>
        <p:spPr>
          <a:xfrm>
            <a:off x="609602" y="1432560"/>
            <a:ext cx="2743199" cy="1097280"/>
          </a:xfrm>
        </p:spPr>
        <p:txBody>
          <a:bodyPr anchor="ctr">
            <a:noAutofit/>
          </a:bodyPr>
          <a:lstStyle>
            <a:lvl1pPr marL="0" indent="0">
              <a:lnSpc>
                <a:spcPct val="100000"/>
              </a:lnSpc>
              <a:buNone/>
              <a:defRPr sz="18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8" name="Text Placeholder 2">
            <a:extLst>
              <a:ext uri="{FF2B5EF4-FFF2-40B4-BE49-F238E27FC236}">
                <a16:creationId xmlns:a16="http://schemas.microsoft.com/office/drawing/2014/main" id="{0464CE87-140B-47A2-C33C-D364CA1B76AD}"/>
              </a:ext>
            </a:extLst>
          </p:cNvPr>
          <p:cNvSpPr>
            <a:spLocks noGrp="1"/>
          </p:cNvSpPr>
          <p:nvPr>
            <p:ph type="body" idx="18"/>
          </p:nvPr>
        </p:nvSpPr>
        <p:spPr>
          <a:xfrm>
            <a:off x="609602" y="2660711"/>
            <a:ext cx="2743199" cy="1097280"/>
          </a:xfrm>
        </p:spPr>
        <p:txBody>
          <a:bodyPr anchor="ctr">
            <a:noAutofit/>
          </a:bodyPr>
          <a:lstStyle>
            <a:lvl1pPr marL="0" indent="0">
              <a:lnSpc>
                <a:spcPct val="100000"/>
              </a:lnSpc>
              <a:buNone/>
              <a:defRPr sz="18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11" name="Text Placeholder 2">
            <a:extLst>
              <a:ext uri="{FF2B5EF4-FFF2-40B4-BE49-F238E27FC236}">
                <a16:creationId xmlns:a16="http://schemas.microsoft.com/office/drawing/2014/main" id="{910CFF52-B968-331C-1CD8-EA2083E67BDF}"/>
              </a:ext>
            </a:extLst>
          </p:cNvPr>
          <p:cNvSpPr>
            <a:spLocks noGrp="1"/>
          </p:cNvSpPr>
          <p:nvPr>
            <p:ph type="body" idx="19"/>
          </p:nvPr>
        </p:nvSpPr>
        <p:spPr>
          <a:xfrm>
            <a:off x="609602" y="3888863"/>
            <a:ext cx="2743199" cy="1097280"/>
          </a:xfrm>
        </p:spPr>
        <p:txBody>
          <a:bodyPr anchor="ctr">
            <a:noAutofit/>
          </a:bodyPr>
          <a:lstStyle>
            <a:lvl1pPr marL="0" indent="0">
              <a:lnSpc>
                <a:spcPct val="100000"/>
              </a:lnSpc>
              <a:buNone/>
              <a:defRPr sz="18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12" name="Content Placeholder 3">
            <a:extLst>
              <a:ext uri="{FF2B5EF4-FFF2-40B4-BE49-F238E27FC236}">
                <a16:creationId xmlns:a16="http://schemas.microsoft.com/office/drawing/2014/main" id="{2CC4066B-28F8-3C74-DB38-FF82E9635AC4}"/>
              </a:ext>
            </a:extLst>
          </p:cNvPr>
          <p:cNvSpPr>
            <a:spLocks noGrp="1"/>
          </p:cNvSpPr>
          <p:nvPr>
            <p:ph sz="half" idx="20"/>
          </p:nvPr>
        </p:nvSpPr>
        <p:spPr>
          <a:xfrm>
            <a:off x="3581400" y="5120640"/>
            <a:ext cx="8000999" cy="1097280"/>
          </a:xfrm>
        </p:spPr>
        <p:txBody>
          <a:bodyPr anchor="ctr"/>
          <a:lstStyle>
            <a:lvl1pPr marL="11113" indent="0">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2">
            <a:extLst>
              <a:ext uri="{FF2B5EF4-FFF2-40B4-BE49-F238E27FC236}">
                <a16:creationId xmlns:a16="http://schemas.microsoft.com/office/drawing/2014/main" id="{8638F9F0-5516-0541-FD13-06BB4C7FD86C}"/>
              </a:ext>
            </a:extLst>
          </p:cNvPr>
          <p:cNvSpPr>
            <a:spLocks noGrp="1"/>
          </p:cNvSpPr>
          <p:nvPr>
            <p:ph type="body" idx="21"/>
          </p:nvPr>
        </p:nvSpPr>
        <p:spPr>
          <a:xfrm>
            <a:off x="609602" y="5117012"/>
            <a:ext cx="2743199" cy="1097280"/>
          </a:xfrm>
        </p:spPr>
        <p:txBody>
          <a:bodyPr anchor="ctr">
            <a:noAutofit/>
          </a:bodyPr>
          <a:lstStyle>
            <a:lvl1pPr marL="0" indent="0">
              <a:lnSpc>
                <a:spcPct val="100000"/>
              </a:lnSpc>
              <a:buNone/>
              <a:defRPr sz="18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Tree>
    <p:extLst>
      <p:ext uri="{BB962C8B-B14F-4D97-AF65-F5344CB8AC3E}">
        <p14:creationId xmlns:p14="http://schemas.microsoft.com/office/powerpoint/2010/main" val="110947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3-Sections-Horizontal">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792480"/>
          </a:xfrm>
        </p:spPr>
        <p:txBody>
          <a:bodyPr/>
          <a:lstStyle/>
          <a:p>
            <a:r>
              <a:rPr lang="en-US"/>
              <a:t>Click to edit Master title style</a:t>
            </a:r>
          </a:p>
        </p:txBody>
      </p:sp>
      <p:sp>
        <p:nvSpPr>
          <p:cNvPr id="5" name="Date Placeholder 4"/>
          <p:cNvSpPr>
            <a:spLocks noGrp="1"/>
          </p:cNvSpPr>
          <p:nvPr>
            <p:ph type="dt" sz="half" idx="10"/>
          </p:nvPr>
        </p:nvSpPr>
        <p:spPr/>
        <p:txBody>
          <a:bodyPr/>
          <a:lstStyle/>
          <a:p>
            <a:fld id="{2E405B87-0B1C-464B-928F-AA5E9D282D70}" type="datetimeFigureOut">
              <a:rPr lang="en-US" smtClean="0"/>
              <a:t>1/9/25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AD4B2D-25FF-0B46-98A4-87FBB723E472}" type="slidenum">
              <a:rPr lang="en-US" smtClean="0"/>
              <a:t>‹#›</a:t>
            </a:fld>
            <a:endParaRPr lang="en-US"/>
          </a:p>
        </p:txBody>
      </p:sp>
      <p:sp>
        <p:nvSpPr>
          <p:cNvPr id="9" name="Content Placeholder 3">
            <a:extLst>
              <a:ext uri="{FF2B5EF4-FFF2-40B4-BE49-F238E27FC236}">
                <a16:creationId xmlns:a16="http://schemas.microsoft.com/office/drawing/2014/main" id="{B4E06701-73C2-615A-A562-555F80BDD1C7}"/>
              </a:ext>
            </a:extLst>
          </p:cNvPr>
          <p:cNvSpPr>
            <a:spLocks noGrp="1"/>
          </p:cNvSpPr>
          <p:nvPr>
            <p:ph sz="half" idx="14"/>
          </p:nvPr>
        </p:nvSpPr>
        <p:spPr>
          <a:xfrm>
            <a:off x="3581400" y="1486263"/>
            <a:ext cx="8000999" cy="1554480"/>
          </a:xfrm>
        </p:spPr>
        <p:txBody>
          <a:bodyPr anchor="ctr"/>
          <a:lstStyle>
            <a:lvl1pPr marL="11113" indent="0">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3">
            <a:extLst>
              <a:ext uri="{FF2B5EF4-FFF2-40B4-BE49-F238E27FC236}">
                <a16:creationId xmlns:a16="http://schemas.microsoft.com/office/drawing/2014/main" id="{E87255F9-16E7-4480-CF5F-70A66F239682}"/>
              </a:ext>
            </a:extLst>
          </p:cNvPr>
          <p:cNvSpPr>
            <a:spLocks noGrp="1"/>
          </p:cNvSpPr>
          <p:nvPr>
            <p:ph sz="half" idx="15"/>
          </p:nvPr>
        </p:nvSpPr>
        <p:spPr>
          <a:xfrm>
            <a:off x="3581400" y="3113676"/>
            <a:ext cx="8000999" cy="1554480"/>
          </a:xfrm>
        </p:spPr>
        <p:txBody>
          <a:bodyPr anchor="ctr"/>
          <a:lstStyle>
            <a:lvl1pPr marL="11113" indent="0">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3">
            <a:extLst>
              <a:ext uri="{FF2B5EF4-FFF2-40B4-BE49-F238E27FC236}">
                <a16:creationId xmlns:a16="http://schemas.microsoft.com/office/drawing/2014/main" id="{EA1DB515-6EB5-E071-77D5-52780B1F93A1}"/>
              </a:ext>
            </a:extLst>
          </p:cNvPr>
          <p:cNvSpPr>
            <a:spLocks noGrp="1"/>
          </p:cNvSpPr>
          <p:nvPr>
            <p:ph sz="half" idx="16"/>
          </p:nvPr>
        </p:nvSpPr>
        <p:spPr>
          <a:xfrm>
            <a:off x="3581400" y="4741091"/>
            <a:ext cx="8000999" cy="1554480"/>
          </a:xfrm>
        </p:spPr>
        <p:txBody>
          <a:bodyPr anchor="ctr"/>
          <a:lstStyle>
            <a:lvl1pPr marL="11113" indent="0">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2">
            <a:extLst>
              <a:ext uri="{FF2B5EF4-FFF2-40B4-BE49-F238E27FC236}">
                <a16:creationId xmlns:a16="http://schemas.microsoft.com/office/drawing/2014/main" id="{FBDF4819-3238-D7A6-A1C2-3D6281B7411A}"/>
              </a:ext>
            </a:extLst>
          </p:cNvPr>
          <p:cNvSpPr>
            <a:spLocks noGrp="1"/>
          </p:cNvSpPr>
          <p:nvPr>
            <p:ph type="body" idx="17"/>
          </p:nvPr>
        </p:nvSpPr>
        <p:spPr>
          <a:xfrm>
            <a:off x="609602" y="1486263"/>
            <a:ext cx="2743199" cy="1554480"/>
          </a:xfrm>
        </p:spPr>
        <p:txBody>
          <a:bodyPr anchor="ctr">
            <a:noAutofit/>
          </a:bodyPr>
          <a:lstStyle>
            <a:lvl1pPr marL="0" indent="0">
              <a:lnSpc>
                <a:spcPct val="100000"/>
              </a:lnSpc>
              <a:buNone/>
              <a:defRPr sz="22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8" name="Text Placeholder 2">
            <a:extLst>
              <a:ext uri="{FF2B5EF4-FFF2-40B4-BE49-F238E27FC236}">
                <a16:creationId xmlns:a16="http://schemas.microsoft.com/office/drawing/2014/main" id="{0464CE87-140B-47A2-C33C-D364CA1B76AD}"/>
              </a:ext>
            </a:extLst>
          </p:cNvPr>
          <p:cNvSpPr>
            <a:spLocks noGrp="1"/>
          </p:cNvSpPr>
          <p:nvPr>
            <p:ph type="body" idx="18"/>
          </p:nvPr>
        </p:nvSpPr>
        <p:spPr>
          <a:xfrm>
            <a:off x="609602" y="3111863"/>
            <a:ext cx="2743199" cy="1554480"/>
          </a:xfrm>
        </p:spPr>
        <p:txBody>
          <a:bodyPr anchor="ctr">
            <a:noAutofit/>
          </a:bodyPr>
          <a:lstStyle>
            <a:lvl1pPr marL="0" indent="0">
              <a:lnSpc>
                <a:spcPct val="100000"/>
              </a:lnSpc>
              <a:buNone/>
              <a:defRPr sz="22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11" name="Text Placeholder 2">
            <a:extLst>
              <a:ext uri="{FF2B5EF4-FFF2-40B4-BE49-F238E27FC236}">
                <a16:creationId xmlns:a16="http://schemas.microsoft.com/office/drawing/2014/main" id="{910CFF52-B968-331C-1CD8-EA2083E67BDF}"/>
              </a:ext>
            </a:extLst>
          </p:cNvPr>
          <p:cNvSpPr>
            <a:spLocks noGrp="1"/>
          </p:cNvSpPr>
          <p:nvPr>
            <p:ph type="body" idx="19"/>
          </p:nvPr>
        </p:nvSpPr>
        <p:spPr>
          <a:xfrm>
            <a:off x="609602" y="4737463"/>
            <a:ext cx="2743199" cy="1554480"/>
          </a:xfrm>
        </p:spPr>
        <p:txBody>
          <a:bodyPr anchor="ctr">
            <a:noAutofit/>
          </a:bodyPr>
          <a:lstStyle>
            <a:lvl1pPr marL="0" indent="0">
              <a:lnSpc>
                <a:spcPct val="100000"/>
              </a:lnSpc>
              <a:buNone/>
              <a:defRPr sz="22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Tree>
    <p:extLst>
      <p:ext uri="{BB962C8B-B14F-4D97-AF65-F5344CB8AC3E}">
        <p14:creationId xmlns:p14="http://schemas.microsoft.com/office/powerpoint/2010/main" val="858845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2 Sections Horizontal">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792480"/>
          </a:xfrm>
        </p:spPr>
        <p:txBody>
          <a:bodyPr/>
          <a:lstStyle/>
          <a:p>
            <a:r>
              <a:rPr lang="en-US"/>
              <a:t>Click to edit Master title style</a:t>
            </a:r>
          </a:p>
        </p:txBody>
      </p:sp>
      <p:sp>
        <p:nvSpPr>
          <p:cNvPr id="5" name="Date Placeholder 4"/>
          <p:cNvSpPr>
            <a:spLocks noGrp="1"/>
          </p:cNvSpPr>
          <p:nvPr>
            <p:ph type="dt" sz="half" idx="10"/>
          </p:nvPr>
        </p:nvSpPr>
        <p:spPr/>
        <p:txBody>
          <a:bodyPr/>
          <a:lstStyle/>
          <a:p>
            <a:fld id="{2E405B87-0B1C-464B-928F-AA5E9D282D70}" type="datetimeFigureOut">
              <a:rPr lang="en-US" smtClean="0"/>
              <a:t>1/9/25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AD4B2D-25FF-0B46-98A4-87FBB723E472}" type="slidenum">
              <a:rPr lang="en-US" smtClean="0"/>
              <a:t>‹#›</a:t>
            </a:fld>
            <a:endParaRPr lang="en-US"/>
          </a:p>
        </p:txBody>
      </p:sp>
      <p:sp>
        <p:nvSpPr>
          <p:cNvPr id="9" name="Content Placeholder 3">
            <a:extLst>
              <a:ext uri="{FF2B5EF4-FFF2-40B4-BE49-F238E27FC236}">
                <a16:creationId xmlns:a16="http://schemas.microsoft.com/office/drawing/2014/main" id="{B4E06701-73C2-615A-A562-555F80BDD1C7}"/>
              </a:ext>
            </a:extLst>
          </p:cNvPr>
          <p:cNvSpPr>
            <a:spLocks noGrp="1"/>
          </p:cNvSpPr>
          <p:nvPr>
            <p:ph sz="half" idx="14"/>
          </p:nvPr>
        </p:nvSpPr>
        <p:spPr>
          <a:xfrm>
            <a:off x="5445760" y="1428567"/>
            <a:ext cx="6136641" cy="2286000"/>
          </a:xfrm>
        </p:spPr>
        <p:txBody>
          <a:bodyPr anchor="ctr">
            <a:normAutofit/>
          </a:bodyPr>
          <a:lstStyle>
            <a:lvl1pPr marL="296855" indent="-285744">
              <a:buFont typeface="Arial" panose="020B0604020202020204" pitchFamily="34" charset="0"/>
              <a:buChar cha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3">
            <a:extLst>
              <a:ext uri="{FF2B5EF4-FFF2-40B4-BE49-F238E27FC236}">
                <a16:creationId xmlns:a16="http://schemas.microsoft.com/office/drawing/2014/main" id="{E87255F9-16E7-4480-CF5F-70A66F239682}"/>
              </a:ext>
            </a:extLst>
          </p:cNvPr>
          <p:cNvSpPr>
            <a:spLocks noGrp="1"/>
          </p:cNvSpPr>
          <p:nvPr>
            <p:ph sz="half" idx="15"/>
          </p:nvPr>
        </p:nvSpPr>
        <p:spPr>
          <a:xfrm>
            <a:off x="5445760" y="3907615"/>
            <a:ext cx="6136641" cy="2286000"/>
          </a:xfrm>
        </p:spPr>
        <p:txBody>
          <a:bodyPr anchor="ctr">
            <a:normAutofit/>
          </a:bodyPr>
          <a:lstStyle>
            <a:lvl1pPr marL="296855" indent="-285744">
              <a:buFont typeface="Arial" panose="020B0604020202020204" pitchFamily="34" charset="0"/>
              <a:buChar cha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2">
            <a:extLst>
              <a:ext uri="{FF2B5EF4-FFF2-40B4-BE49-F238E27FC236}">
                <a16:creationId xmlns:a16="http://schemas.microsoft.com/office/drawing/2014/main" id="{FBDF4819-3238-D7A6-A1C2-3D6281B7411A}"/>
              </a:ext>
            </a:extLst>
          </p:cNvPr>
          <p:cNvSpPr>
            <a:spLocks noGrp="1"/>
          </p:cNvSpPr>
          <p:nvPr>
            <p:ph type="body" idx="17"/>
          </p:nvPr>
        </p:nvSpPr>
        <p:spPr>
          <a:xfrm>
            <a:off x="3027679" y="1433280"/>
            <a:ext cx="2286000" cy="2286000"/>
          </a:xfrm>
        </p:spPr>
        <p:txBody>
          <a:bodyPr anchor="ctr">
            <a:noAutofit/>
          </a:bodyPr>
          <a:lstStyle>
            <a:lvl1pPr marL="0" indent="0">
              <a:lnSpc>
                <a:spcPct val="100000"/>
              </a:lnSpc>
              <a:buNone/>
              <a:defRPr sz="22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8" name="Text Placeholder 2">
            <a:extLst>
              <a:ext uri="{FF2B5EF4-FFF2-40B4-BE49-F238E27FC236}">
                <a16:creationId xmlns:a16="http://schemas.microsoft.com/office/drawing/2014/main" id="{0464CE87-140B-47A2-C33C-D364CA1B76AD}"/>
              </a:ext>
            </a:extLst>
          </p:cNvPr>
          <p:cNvSpPr>
            <a:spLocks noGrp="1"/>
          </p:cNvSpPr>
          <p:nvPr>
            <p:ph type="body" idx="18"/>
          </p:nvPr>
        </p:nvSpPr>
        <p:spPr>
          <a:xfrm>
            <a:off x="3027679" y="3910515"/>
            <a:ext cx="2286000" cy="2286000"/>
          </a:xfrm>
        </p:spPr>
        <p:txBody>
          <a:bodyPr anchor="ctr">
            <a:noAutofit/>
          </a:bodyPr>
          <a:lstStyle>
            <a:lvl1pPr marL="0" indent="0">
              <a:lnSpc>
                <a:spcPct val="100000"/>
              </a:lnSpc>
              <a:buNone/>
              <a:defRPr sz="22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Tree>
    <p:extLst>
      <p:ext uri="{BB962C8B-B14F-4D97-AF65-F5344CB8AC3E}">
        <p14:creationId xmlns:p14="http://schemas.microsoft.com/office/powerpoint/2010/main" val="26150427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405B87-0B1C-464B-928F-AA5E9D282D70}" type="datetimeFigureOut">
              <a:rPr lang="en-US" smtClean="0"/>
              <a:t>1/9/25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D4B2D-25FF-0B46-98A4-87FBB723E472}" type="slidenum">
              <a:rPr lang="en-US" smtClean="0"/>
              <a:t>‹#›</a:t>
            </a:fld>
            <a:endParaRPr lang="en-US"/>
          </a:p>
        </p:txBody>
      </p:sp>
    </p:spTree>
    <p:extLst>
      <p:ext uri="{BB962C8B-B14F-4D97-AF65-F5344CB8AC3E}">
        <p14:creationId xmlns:p14="http://schemas.microsoft.com/office/powerpoint/2010/main" val="16899446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05281"/>
            <a:ext cx="6400800" cy="3190240"/>
          </a:xfrm>
        </p:spPr>
        <p:txBody>
          <a:bodyPr anchor="b"/>
          <a:lstStyle>
            <a:lvl1pPr algn="l">
              <a:defRPr sz="6000"/>
            </a:lvl1pPr>
          </a:lstStyle>
          <a:p>
            <a:r>
              <a:rPr lang="en-US"/>
              <a:t>Click to edit Master title style</a:t>
            </a:r>
          </a:p>
        </p:txBody>
      </p:sp>
      <p:sp>
        <p:nvSpPr>
          <p:cNvPr id="3" name="Subtitle 2"/>
          <p:cNvSpPr>
            <a:spLocks noGrp="1"/>
          </p:cNvSpPr>
          <p:nvPr>
            <p:ph type="subTitle" idx="1"/>
          </p:nvPr>
        </p:nvSpPr>
        <p:spPr>
          <a:xfrm>
            <a:off x="1526540" y="5181601"/>
            <a:ext cx="6400800" cy="695960"/>
          </a:xfrm>
        </p:spPr>
        <p:txBody>
          <a:bodyPr anchor="ctr"/>
          <a:lstStyle>
            <a:lvl1pPr marL="0" indent="0" algn="l">
              <a:buNone/>
              <a:defRPr sz="2400"/>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E405B87-0B1C-464B-928F-AA5E9D282D70}" type="datetimeFigureOut">
              <a:rPr lang="en-US" smtClean="0"/>
              <a:t>1/9/25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D4B2D-25FF-0B46-98A4-87FBB723E472}" type="slidenum">
              <a:rPr lang="en-US" smtClean="0"/>
              <a:t>‹#›</a:t>
            </a:fld>
            <a:endParaRPr lang="en-US"/>
          </a:p>
        </p:txBody>
      </p:sp>
      <p:sp>
        <p:nvSpPr>
          <p:cNvPr id="8" name="Picture Placeholder 7">
            <a:extLst>
              <a:ext uri="{FF2B5EF4-FFF2-40B4-BE49-F238E27FC236}">
                <a16:creationId xmlns:a16="http://schemas.microsoft.com/office/drawing/2014/main" id="{3CB9B453-B113-191E-39AE-5F46524E587E}"/>
              </a:ext>
            </a:extLst>
          </p:cNvPr>
          <p:cNvSpPr>
            <a:spLocks noGrp="1"/>
          </p:cNvSpPr>
          <p:nvPr>
            <p:ph type="pic" sz="quarter" idx="13" hasCustomPrompt="1"/>
          </p:nvPr>
        </p:nvSpPr>
        <p:spPr>
          <a:xfrm>
            <a:off x="1524000" y="1082043"/>
            <a:ext cx="1391920" cy="467195"/>
          </a:xfrm>
        </p:spPr>
        <p:txBody>
          <a:bodyPr anchor="ctr"/>
          <a:lstStyle>
            <a:lvl1pPr marL="120648" indent="0" algn="ctr">
              <a:buNone/>
              <a:defRPr/>
            </a:lvl1pPr>
          </a:lstStyle>
          <a:p>
            <a:r>
              <a:rPr lang="en-US"/>
              <a:t>Logo</a:t>
            </a:r>
          </a:p>
        </p:txBody>
      </p:sp>
    </p:spTree>
    <p:extLst>
      <p:ext uri="{BB962C8B-B14F-4D97-AF65-F5344CB8AC3E}">
        <p14:creationId xmlns:p14="http://schemas.microsoft.com/office/powerpoint/2010/main" val="21319988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457200"/>
            <a:ext cx="10972800" cy="792480"/>
          </a:xfrm>
        </p:spPr>
        <p:txBody>
          <a:bodyPr/>
          <a:lstStyle/>
          <a:p>
            <a:r>
              <a:rPr lang="en-US"/>
              <a:t>Slide title</a:t>
            </a:r>
          </a:p>
        </p:txBody>
      </p:sp>
      <p:sp>
        <p:nvSpPr>
          <p:cNvPr id="3" name="Text Placeholder 2"/>
          <p:cNvSpPr>
            <a:spLocks noGrp="1"/>
          </p:cNvSpPr>
          <p:nvPr>
            <p:ph type="body" idx="1" hasCustomPrompt="1"/>
          </p:nvPr>
        </p:nvSpPr>
        <p:spPr>
          <a:xfrm>
            <a:off x="609600" y="1412240"/>
            <a:ext cx="5120640" cy="684848"/>
          </a:xfrm>
        </p:spPr>
        <p:txBody>
          <a:bodyPr anchor="b">
            <a:normAutofit/>
          </a:bodyPr>
          <a:lstStyle>
            <a:lvl1pPr marL="0" indent="0">
              <a:lnSpc>
                <a:spcPct val="120000"/>
              </a:lnSpc>
              <a:buNone/>
              <a:defRPr sz="2000" b="1">
                <a:solidFill>
                  <a:schemeClr val="accent1"/>
                </a:solidFill>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Header</a:t>
            </a:r>
          </a:p>
        </p:txBody>
      </p:sp>
      <p:sp>
        <p:nvSpPr>
          <p:cNvPr id="4" name="Content Placeholder 3"/>
          <p:cNvSpPr>
            <a:spLocks noGrp="1"/>
          </p:cNvSpPr>
          <p:nvPr>
            <p:ph sz="half" idx="2"/>
          </p:nvPr>
        </p:nvSpPr>
        <p:spPr>
          <a:xfrm>
            <a:off x="609600" y="2259648"/>
            <a:ext cx="5120640" cy="40293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hasCustomPrompt="1"/>
          </p:nvPr>
        </p:nvSpPr>
        <p:spPr>
          <a:xfrm>
            <a:off x="6096001" y="1412240"/>
            <a:ext cx="5120640" cy="684848"/>
          </a:xfrm>
        </p:spPr>
        <p:txBody>
          <a:bodyPr anchor="b">
            <a:normAutofit/>
          </a:bodyPr>
          <a:lstStyle>
            <a:lvl1pPr marL="0" indent="0">
              <a:lnSpc>
                <a:spcPct val="120000"/>
              </a:lnSpc>
              <a:buNone/>
              <a:defRPr sz="2000" b="1">
                <a:solidFill>
                  <a:schemeClr val="accent1"/>
                </a:solidFill>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Header</a:t>
            </a:r>
          </a:p>
        </p:txBody>
      </p:sp>
      <p:sp>
        <p:nvSpPr>
          <p:cNvPr id="6" name="Content Placeholder 5"/>
          <p:cNvSpPr>
            <a:spLocks noGrp="1"/>
          </p:cNvSpPr>
          <p:nvPr>
            <p:ph sz="quarter" idx="4"/>
          </p:nvPr>
        </p:nvSpPr>
        <p:spPr>
          <a:xfrm>
            <a:off x="6096000" y="2259648"/>
            <a:ext cx="5120640" cy="40293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E405B87-0B1C-464B-928F-AA5E9D282D70}" type="datetimeFigureOut">
              <a:rPr lang="en-US" smtClean="0"/>
              <a:t>1/9/25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AD4B2D-25FF-0B46-98A4-87FBB723E472}" type="slidenum">
              <a:rPr lang="en-US" smtClean="0"/>
              <a:t>‹#›</a:t>
            </a:fld>
            <a:endParaRPr lang="en-US"/>
          </a:p>
        </p:txBody>
      </p:sp>
    </p:spTree>
    <p:extLst>
      <p:ext uri="{BB962C8B-B14F-4D97-AF65-F5344CB8AC3E}">
        <p14:creationId xmlns:p14="http://schemas.microsoft.com/office/powerpoint/2010/main" val="38528144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ext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25D3F-2ED7-EDDC-23D1-6C2A8606B62E}"/>
              </a:ext>
            </a:extLst>
          </p:cNvPr>
          <p:cNvSpPr>
            <a:spLocks noGrp="1"/>
          </p:cNvSpPr>
          <p:nvPr>
            <p:ph type="title"/>
          </p:nvPr>
        </p:nvSpPr>
        <p:spPr>
          <a:xfrm>
            <a:off x="609600" y="457200"/>
            <a:ext cx="7254240" cy="762000"/>
          </a:xfrm>
        </p:spPr>
        <p:txBody>
          <a:bodyPr/>
          <a:lstStyle/>
          <a:p>
            <a:r>
              <a:rPr lang="en-US"/>
              <a:t>Click to edit Master title style</a:t>
            </a:r>
          </a:p>
        </p:txBody>
      </p:sp>
      <p:sp>
        <p:nvSpPr>
          <p:cNvPr id="3" name="Date Placeholder 2">
            <a:extLst>
              <a:ext uri="{FF2B5EF4-FFF2-40B4-BE49-F238E27FC236}">
                <a16:creationId xmlns:a16="http://schemas.microsoft.com/office/drawing/2014/main" id="{224BCDB5-92CE-19FC-210E-528313183730}"/>
              </a:ext>
            </a:extLst>
          </p:cNvPr>
          <p:cNvSpPr>
            <a:spLocks noGrp="1"/>
          </p:cNvSpPr>
          <p:nvPr>
            <p:ph type="dt" sz="half" idx="10"/>
          </p:nvPr>
        </p:nvSpPr>
        <p:spPr/>
        <p:txBody>
          <a:bodyPr/>
          <a:lstStyle/>
          <a:p>
            <a:fld id="{2E405B87-0B1C-464B-928F-AA5E9D282D70}" type="datetimeFigureOut">
              <a:rPr lang="en-US" smtClean="0"/>
              <a:t>1/9/25</a:t>
            </a:fld>
            <a:endParaRPr lang="en-US"/>
          </a:p>
        </p:txBody>
      </p:sp>
      <p:sp>
        <p:nvSpPr>
          <p:cNvPr id="4" name="Footer Placeholder 3">
            <a:extLst>
              <a:ext uri="{FF2B5EF4-FFF2-40B4-BE49-F238E27FC236}">
                <a16:creationId xmlns:a16="http://schemas.microsoft.com/office/drawing/2014/main" id="{7EB004F1-D87B-3EFD-38E4-82030EC3F6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28C3EC-6AEF-4A9D-0ADF-E1554C7B9058}"/>
              </a:ext>
            </a:extLst>
          </p:cNvPr>
          <p:cNvSpPr>
            <a:spLocks noGrp="1"/>
          </p:cNvSpPr>
          <p:nvPr>
            <p:ph type="sldNum" sz="quarter" idx="12"/>
          </p:nvPr>
        </p:nvSpPr>
        <p:spPr/>
        <p:txBody>
          <a:bodyPr/>
          <a:lstStyle/>
          <a:p>
            <a:fld id="{D9AD4B2D-25FF-0B46-98A4-87FBB723E472}" type="slidenum">
              <a:rPr lang="en-US" smtClean="0"/>
              <a:t>‹#›</a:t>
            </a:fld>
            <a:endParaRPr lang="en-US"/>
          </a:p>
        </p:txBody>
      </p:sp>
      <p:sp>
        <p:nvSpPr>
          <p:cNvPr id="6" name="Text Placeholder 2">
            <a:extLst>
              <a:ext uri="{FF2B5EF4-FFF2-40B4-BE49-F238E27FC236}">
                <a16:creationId xmlns:a16="http://schemas.microsoft.com/office/drawing/2014/main" id="{D021B172-A4F0-5282-DB74-F5ACD631B73B}"/>
              </a:ext>
            </a:extLst>
          </p:cNvPr>
          <p:cNvSpPr>
            <a:spLocks noGrp="1"/>
          </p:cNvSpPr>
          <p:nvPr>
            <p:ph type="body" idx="1" hasCustomPrompt="1"/>
          </p:nvPr>
        </p:nvSpPr>
        <p:spPr>
          <a:xfrm>
            <a:off x="609600" y="1371599"/>
            <a:ext cx="7254240" cy="684848"/>
          </a:xfrm>
        </p:spPr>
        <p:txBody>
          <a:bodyPr anchor="b">
            <a:normAutofit/>
          </a:bodyPr>
          <a:lstStyle>
            <a:lvl1pPr marL="0" indent="0">
              <a:buNone/>
              <a:defRPr sz="2000" b="1">
                <a:solidFill>
                  <a:schemeClr val="tx1"/>
                </a:solidFill>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Header</a:t>
            </a:r>
          </a:p>
        </p:txBody>
      </p:sp>
      <p:sp>
        <p:nvSpPr>
          <p:cNvPr id="7" name="Content Placeholder 3">
            <a:extLst>
              <a:ext uri="{FF2B5EF4-FFF2-40B4-BE49-F238E27FC236}">
                <a16:creationId xmlns:a16="http://schemas.microsoft.com/office/drawing/2014/main" id="{17A1B9EB-D4F3-ECAC-785C-671C0F3BF323}"/>
              </a:ext>
            </a:extLst>
          </p:cNvPr>
          <p:cNvSpPr>
            <a:spLocks noGrp="1"/>
          </p:cNvSpPr>
          <p:nvPr>
            <p:ph sz="half" idx="2"/>
          </p:nvPr>
        </p:nvSpPr>
        <p:spPr>
          <a:xfrm>
            <a:off x="609600" y="2219007"/>
            <a:ext cx="7254240" cy="4029392"/>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75508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 Sections Vertical">
    <p:spTree>
      <p:nvGrpSpPr>
        <p:cNvPr id="1" name=""/>
        <p:cNvGrpSpPr/>
        <p:nvPr/>
      </p:nvGrpSpPr>
      <p:grpSpPr>
        <a:xfrm>
          <a:off x="0" y="0"/>
          <a:ext cx="0" cy="0"/>
          <a:chOff x="0" y="0"/>
          <a:chExt cx="0" cy="0"/>
        </a:xfrm>
      </p:grpSpPr>
      <p:sp>
        <p:nvSpPr>
          <p:cNvPr id="2" name="Title 1"/>
          <p:cNvSpPr>
            <a:spLocks noGrp="1"/>
          </p:cNvSpPr>
          <p:nvPr>
            <p:ph type="title"/>
          </p:nvPr>
        </p:nvSpPr>
        <p:spPr>
          <a:xfrm>
            <a:off x="609599" y="457200"/>
            <a:ext cx="10972803" cy="792480"/>
          </a:xfrm>
        </p:spPr>
        <p:txBody>
          <a:bodyPr/>
          <a:lstStyle/>
          <a:p>
            <a:r>
              <a:rPr lang="en-US"/>
              <a:t>Click to edit Master title style</a:t>
            </a:r>
          </a:p>
        </p:txBody>
      </p:sp>
      <p:sp>
        <p:nvSpPr>
          <p:cNvPr id="7" name="Date Placeholder 6"/>
          <p:cNvSpPr>
            <a:spLocks noGrp="1"/>
          </p:cNvSpPr>
          <p:nvPr>
            <p:ph type="dt" sz="half" idx="10"/>
          </p:nvPr>
        </p:nvSpPr>
        <p:spPr/>
        <p:txBody>
          <a:bodyPr/>
          <a:lstStyle/>
          <a:p>
            <a:fld id="{2E405B87-0B1C-464B-928F-AA5E9D282D70}" type="datetimeFigureOut">
              <a:rPr lang="en-US" smtClean="0"/>
              <a:t>1/9/25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AD4B2D-25FF-0B46-98A4-87FBB723E472}" type="slidenum">
              <a:rPr lang="en-US" smtClean="0"/>
              <a:t>‹#›</a:t>
            </a:fld>
            <a:endParaRPr lang="en-US"/>
          </a:p>
        </p:txBody>
      </p:sp>
      <p:sp>
        <p:nvSpPr>
          <p:cNvPr id="5" name="Content Placeholder 3">
            <a:extLst>
              <a:ext uri="{FF2B5EF4-FFF2-40B4-BE49-F238E27FC236}">
                <a16:creationId xmlns:a16="http://schemas.microsoft.com/office/drawing/2014/main" id="{47A4DF2B-A238-6769-05C0-C9C882A47581}"/>
              </a:ext>
            </a:extLst>
          </p:cNvPr>
          <p:cNvSpPr>
            <a:spLocks noGrp="1"/>
          </p:cNvSpPr>
          <p:nvPr>
            <p:ph sz="half" idx="14"/>
          </p:nvPr>
        </p:nvSpPr>
        <p:spPr>
          <a:xfrm>
            <a:off x="2172928" y="1486263"/>
            <a:ext cx="3749040" cy="1554480"/>
          </a:xfrm>
        </p:spPr>
        <p:txBody>
          <a:bodyPr anchor="t">
            <a:noAutofit/>
          </a:bodyPr>
          <a:lstStyle>
            <a:lvl1pPr marL="11113" indent="0">
              <a:buNone/>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a:extLst>
              <a:ext uri="{FF2B5EF4-FFF2-40B4-BE49-F238E27FC236}">
                <a16:creationId xmlns:a16="http://schemas.microsoft.com/office/drawing/2014/main" id="{0F538FC6-3A3E-8BC5-D67F-B5D2FA41320C}"/>
              </a:ext>
            </a:extLst>
          </p:cNvPr>
          <p:cNvSpPr>
            <a:spLocks noGrp="1"/>
          </p:cNvSpPr>
          <p:nvPr>
            <p:ph sz="half" idx="15"/>
          </p:nvPr>
        </p:nvSpPr>
        <p:spPr>
          <a:xfrm>
            <a:off x="2172929" y="3113676"/>
            <a:ext cx="3749040" cy="1554480"/>
          </a:xfrm>
        </p:spPr>
        <p:txBody>
          <a:bodyPr anchor="t">
            <a:noAutofit/>
          </a:bodyPr>
          <a:lstStyle>
            <a:lvl1pPr marL="11113" indent="0">
              <a:buNone/>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3">
            <a:extLst>
              <a:ext uri="{FF2B5EF4-FFF2-40B4-BE49-F238E27FC236}">
                <a16:creationId xmlns:a16="http://schemas.microsoft.com/office/drawing/2014/main" id="{181ACD9C-0846-D874-94B9-F2C1732E28F4}"/>
              </a:ext>
            </a:extLst>
          </p:cNvPr>
          <p:cNvSpPr>
            <a:spLocks noGrp="1"/>
          </p:cNvSpPr>
          <p:nvPr>
            <p:ph sz="half" idx="16"/>
          </p:nvPr>
        </p:nvSpPr>
        <p:spPr>
          <a:xfrm>
            <a:off x="2172929" y="4741091"/>
            <a:ext cx="3749040" cy="1554480"/>
          </a:xfrm>
        </p:spPr>
        <p:txBody>
          <a:bodyPr anchor="t">
            <a:noAutofit/>
          </a:bodyPr>
          <a:lstStyle>
            <a:lvl1pPr marL="11113" indent="0">
              <a:buNone/>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a:extLst>
              <a:ext uri="{FF2B5EF4-FFF2-40B4-BE49-F238E27FC236}">
                <a16:creationId xmlns:a16="http://schemas.microsoft.com/office/drawing/2014/main" id="{BE2B113D-420B-4CD4-6248-C7BFFA2CFDC7}"/>
              </a:ext>
            </a:extLst>
          </p:cNvPr>
          <p:cNvSpPr>
            <a:spLocks noGrp="1"/>
          </p:cNvSpPr>
          <p:nvPr>
            <p:ph sz="half" idx="17"/>
          </p:nvPr>
        </p:nvSpPr>
        <p:spPr>
          <a:xfrm>
            <a:off x="7833360" y="1486263"/>
            <a:ext cx="3749040" cy="1554480"/>
          </a:xfrm>
        </p:spPr>
        <p:txBody>
          <a:bodyPr anchor="t">
            <a:noAutofit/>
          </a:bodyPr>
          <a:lstStyle>
            <a:lvl1pPr marL="11113" indent="0">
              <a:buNone/>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Content Placeholder 3">
            <a:extLst>
              <a:ext uri="{FF2B5EF4-FFF2-40B4-BE49-F238E27FC236}">
                <a16:creationId xmlns:a16="http://schemas.microsoft.com/office/drawing/2014/main" id="{EB506CA8-E679-9BCB-640C-B9194A3CA1D9}"/>
              </a:ext>
            </a:extLst>
          </p:cNvPr>
          <p:cNvSpPr>
            <a:spLocks noGrp="1"/>
          </p:cNvSpPr>
          <p:nvPr>
            <p:ph sz="half" idx="18"/>
          </p:nvPr>
        </p:nvSpPr>
        <p:spPr>
          <a:xfrm>
            <a:off x="7833360" y="3113676"/>
            <a:ext cx="3749040" cy="1554480"/>
          </a:xfrm>
        </p:spPr>
        <p:txBody>
          <a:bodyPr anchor="t">
            <a:noAutofit/>
          </a:bodyPr>
          <a:lstStyle>
            <a:lvl1pPr marL="11113" indent="0">
              <a:buNone/>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Content Placeholder 3">
            <a:extLst>
              <a:ext uri="{FF2B5EF4-FFF2-40B4-BE49-F238E27FC236}">
                <a16:creationId xmlns:a16="http://schemas.microsoft.com/office/drawing/2014/main" id="{5725A50D-1CD8-2360-EA90-3C6DE8FECA30}"/>
              </a:ext>
            </a:extLst>
          </p:cNvPr>
          <p:cNvSpPr>
            <a:spLocks noGrp="1"/>
          </p:cNvSpPr>
          <p:nvPr>
            <p:ph sz="half" idx="19"/>
          </p:nvPr>
        </p:nvSpPr>
        <p:spPr>
          <a:xfrm>
            <a:off x="7833360" y="4741091"/>
            <a:ext cx="3749040" cy="1554480"/>
          </a:xfrm>
        </p:spPr>
        <p:txBody>
          <a:bodyPr anchor="t">
            <a:noAutofit/>
          </a:bodyPr>
          <a:lstStyle>
            <a:lvl1pPr marL="11113" indent="0">
              <a:buNone/>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2">
            <a:extLst>
              <a:ext uri="{FF2B5EF4-FFF2-40B4-BE49-F238E27FC236}">
                <a16:creationId xmlns:a16="http://schemas.microsoft.com/office/drawing/2014/main" id="{C9DBEE2B-0CC8-D11A-77B6-B44931C88EC5}"/>
              </a:ext>
            </a:extLst>
          </p:cNvPr>
          <p:cNvSpPr>
            <a:spLocks noGrp="1"/>
          </p:cNvSpPr>
          <p:nvPr>
            <p:ph type="body" idx="1"/>
          </p:nvPr>
        </p:nvSpPr>
        <p:spPr>
          <a:xfrm>
            <a:off x="599766" y="1486263"/>
            <a:ext cx="1563331" cy="1554480"/>
          </a:xfrm>
        </p:spPr>
        <p:txBody>
          <a:bodyPr anchor="t">
            <a:normAutofit/>
          </a:bodyPr>
          <a:lstStyle>
            <a:lvl1pPr marL="0" indent="0">
              <a:lnSpc>
                <a:spcPct val="114000"/>
              </a:lnSpc>
              <a:buNone/>
              <a:defRPr sz="16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9050FB03-E37D-B844-FF8F-0158FFB600A6}"/>
              </a:ext>
            </a:extLst>
          </p:cNvPr>
          <p:cNvSpPr>
            <a:spLocks noGrp="1"/>
          </p:cNvSpPr>
          <p:nvPr>
            <p:ph type="body" idx="20"/>
          </p:nvPr>
        </p:nvSpPr>
        <p:spPr>
          <a:xfrm>
            <a:off x="599766" y="3113501"/>
            <a:ext cx="1563331" cy="1554480"/>
          </a:xfrm>
        </p:spPr>
        <p:txBody>
          <a:bodyPr anchor="t">
            <a:normAutofit/>
          </a:bodyPr>
          <a:lstStyle>
            <a:lvl1pPr marL="0" indent="0">
              <a:lnSpc>
                <a:spcPct val="114000"/>
              </a:lnSpc>
              <a:buNone/>
              <a:defRPr sz="16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26" name="Text Placeholder 2">
            <a:extLst>
              <a:ext uri="{FF2B5EF4-FFF2-40B4-BE49-F238E27FC236}">
                <a16:creationId xmlns:a16="http://schemas.microsoft.com/office/drawing/2014/main" id="{C332C80D-082D-A905-0D0D-87A512F0DE8D}"/>
              </a:ext>
            </a:extLst>
          </p:cNvPr>
          <p:cNvSpPr>
            <a:spLocks noGrp="1"/>
          </p:cNvSpPr>
          <p:nvPr>
            <p:ph type="body" idx="21"/>
          </p:nvPr>
        </p:nvSpPr>
        <p:spPr>
          <a:xfrm>
            <a:off x="599766" y="4740740"/>
            <a:ext cx="1563331" cy="1554480"/>
          </a:xfrm>
        </p:spPr>
        <p:txBody>
          <a:bodyPr anchor="t">
            <a:normAutofit/>
          </a:bodyPr>
          <a:lstStyle>
            <a:lvl1pPr marL="0" indent="0">
              <a:lnSpc>
                <a:spcPct val="114000"/>
              </a:lnSpc>
              <a:buNone/>
              <a:defRPr sz="16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27" name="Text Placeholder 2">
            <a:extLst>
              <a:ext uri="{FF2B5EF4-FFF2-40B4-BE49-F238E27FC236}">
                <a16:creationId xmlns:a16="http://schemas.microsoft.com/office/drawing/2014/main" id="{F6169762-328C-317E-6FE2-CC5F80DCBF03}"/>
              </a:ext>
            </a:extLst>
          </p:cNvPr>
          <p:cNvSpPr>
            <a:spLocks noGrp="1"/>
          </p:cNvSpPr>
          <p:nvPr>
            <p:ph type="body" idx="22"/>
          </p:nvPr>
        </p:nvSpPr>
        <p:spPr>
          <a:xfrm>
            <a:off x="6247088" y="1486263"/>
            <a:ext cx="1563331" cy="1554480"/>
          </a:xfrm>
        </p:spPr>
        <p:txBody>
          <a:bodyPr anchor="t">
            <a:normAutofit/>
          </a:bodyPr>
          <a:lstStyle>
            <a:lvl1pPr marL="0" indent="0">
              <a:lnSpc>
                <a:spcPct val="114000"/>
              </a:lnSpc>
              <a:buNone/>
              <a:defRPr sz="16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28" name="Text Placeholder 2">
            <a:extLst>
              <a:ext uri="{FF2B5EF4-FFF2-40B4-BE49-F238E27FC236}">
                <a16:creationId xmlns:a16="http://schemas.microsoft.com/office/drawing/2014/main" id="{805F20A2-B73D-8AE5-F044-94139F634C12}"/>
              </a:ext>
            </a:extLst>
          </p:cNvPr>
          <p:cNvSpPr>
            <a:spLocks noGrp="1"/>
          </p:cNvSpPr>
          <p:nvPr>
            <p:ph type="body" idx="23"/>
          </p:nvPr>
        </p:nvSpPr>
        <p:spPr>
          <a:xfrm>
            <a:off x="6247088" y="3113501"/>
            <a:ext cx="1563331" cy="1554480"/>
          </a:xfrm>
        </p:spPr>
        <p:txBody>
          <a:bodyPr anchor="t">
            <a:normAutofit/>
          </a:bodyPr>
          <a:lstStyle>
            <a:lvl1pPr marL="0" indent="0">
              <a:lnSpc>
                <a:spcPct val="114000"/>
              </a:lnSpc>
              <a:buNone/>
              <a:defRPr sz="16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29" name="Text Placeholder 2">
            <a:extLst>
              <a:ext uri="{FF2B5EF4-FFF2-40B4-BE49-F238E27FC236}">
                <a16:creationId xmlns:a16="http://schemas.microsoft.com/office/drawing/2014/main" id="{B8B1B3BB-468F-AF27-44B5-DDB86E7C6F3A}"/>
              </a:ext>
            </a:extLst>
          </p:cNvPr>
          <p:cNvSpPr>
            <a:spLocks noGrp="1"/>
          </p:cNvSpPr>
          <p:nvPr>
            <p:ph type="body" idx="24"/>
          </p:nvPr>
        </p:nvSpPr>
        <p:spPr>
          <a:xfrm>
            <a:off x="6247088" y="4740740"/>
            <a:ext cx="1563331" cy="1554480"/>
          </a:xfrm>
        </p:spPr>
        <p:txBody>
          <a:bodyPr anchor="t">
            <a:normAutofit/>
          </a:bodyPr>
          <a:lstStyle>
            <a:lvl1pPr marL="0" indent="0">
              <a:lnSpc>
                <a:spcPct val="114000"/>
              </a:lnSpc>
              <a:buNone/>
              <a:defRPr sz="16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Tree>
    <p:extLst>
      <p:ext uri="{BB962C8B-B14F-4D97-AF65-F5344CB8AC3E}">
        <p14:creationId xmlns:p14="http://schemas.microsoft.com/office/powerpoint/2010/main" val="34040508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3-Sections-Horizontal">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792480"/>
          </a:xfrm>
        </p:spPr>
        <p:txBody>
          <a:bodyPr/>
          <a:lstStyle/>
          <a:p>
            <a:r>
              <a:rPr lang="en-US"/>
              <a:t>Click to edit Master title style</a:t>
            </a:r>
          </a:p>
        </p:txBody>
      </p:sp>
      <p:sp>
        <p:nvSpPr>
          <p:cNvPr id="5" name="Date Placeholder 4"/>
          <p:cNvSpPr>
            <a:spLocks noGrp="1"/>
          </p:cNvSpPr>
          <p:nvPr>
            <p:ph type="dt" sz="half" idx="10"/>
          </p:nvPr>
        </p:nvSpPr>
        <p:spPr/>
        <p:txBody>
          <a:bodyPr/>
          <a:lstStyle/>
          <a:p>
            <a:fld id="{2E405B87-0B1C-464B-928F-AA5E9D282D70}" type="datetimeFigureOut">
              <a:rPr lang="en-US" smtClean="0"/>
              <a:t>1/9/25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AD4B2D-25FF-0B46-98A4-87FBB723E472}" type="slidenum">
              <a:rPr lang="en-US" smtClean="0"/>
              <a:t>‹#›</a:t>
            </a:fld>
            <a:endParaRPr lang="en-US"/>
          </a:p>
        </p:txBody>
      </p:sp>
      <p:sp>
        <p:nvSpPr>
          <p:cNvPr id="9" name="Content Placeholder 3">
            <a:extLst>
              <a:ext uri="{FF2B5EF4-FFF2-40B4-BE49-F238E27FC236}">
                <a16:creationId xmlns:a16="http://schemas.microsoft.com/office/drawing/2014/main" id="{B4E06701-73C2-615A-A562-555F80BDD1C7}"/>
              </a:ext>
            </a:extLst>
          </p:cNvPr>
          <p:cNvSpPr>
            <a:spLocks noGrp="1"/>
          </p:cNvSpPr>
          <p:nvPr>
            <p:ph sz="half" idx="14"/>
          </p:nvPr>
        </p:nvSpPr>
        <p:spPr>
          <a:xfrm>
            <a:off x="3581400" y="1486263"/>
            <a:ext cx="8000999" cy="1554480"/>
          </a:xfrm>
        </p:spPr>
        <p:txBody>
          <a:bodyPr anchor="ctr"/>
          <a:lstStyle>
            <a:lvl1pPr marL="11113" indent="0">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3">
            <a:extLst>
              <a:ext uri="{FF2B5EF4-FFF2-40B4-BE49-F238E27FC236}">
                <a16:creationId xmlns:a16="http://schemas.microsoft.com/office/drawing/2014/main" id="{E87255F9-16E7-4480-CF5F-70A66F239682}"/>
              </a:ext>
            </a:extLst>
          </p:cNvPr>
          <p:cNvSpPr>
            <a:spLocks noGrp="1"/>
          </p:cNvSpPr>
          <p:nvPr>
            <p:ph sz="half" idx="15"/>
          </p:nvPr>
        </p:nvSpPr>
        <p:spPr>
          <a:xfrm>
            <a:off x="3581400" y="3113676"/>
            <a:ext cx="8000999" cy="1554480"/>
          </a:xfrm>
        </p:spPr>
        <p:txBody>
          <a:bodyPr anchor="ctr"/>
          <a:lstStyle>
            <a:lvl1pPr marL="11113" indent="0">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3">
            <a:extLst>
              <a:ext uri="{FF2B5EF4-FFF2-40B4-BE49-F238E27FC236}">
                <a16:creationId xmlns:a16="http://schemas.microsoft.com/office/drawing/2014/main" id="{EA1DB515-6EB5-E071-77D5-52780B1F93A1}"/>
              </a:ext>
            </a:extLst>
          </p:cNvPr>
          <p:cNvSpPr>
            <a:spLocks noGrp="1"/>
          </p:cNvSpPr>
          <p:nvPr>
            <p:ph sz="half" idx="16"/>
          </p:nvPr>
        </p:nvSpPr>
        <p:spPr>
          <a:xfrm>
            <a:off x="3581400" y="4741091"/>
            <a:ext cx="8000999" cy="1554480"/>
          </a:xfrm>
        </p:spPr>
        <p:txBody>
          <a:bodyPr anchor="ctr"/>
          <a:lstStyle>
            <a:lvl1pPr marL="11113" indent="0">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2">
            <a:extLst>
              <a:ext uri="{FF2B5EF4-FFF2-40B4-BE49-F238E27FC236}">
                <a16:creationId xmlns:a16="http://schemas.microsoft.com/office/drawing/2014/main" id="{FBDF4819-3238-D7A6-A1C2-3D6281B7411A}"/>
              </a:ext>
            </a:extLst>
          </p:cNvPr>
          <p:cNvSpPr>
            <a:spLocks noGrp="1"/>
          </p:cNvSpPr>
          <p:nvPr>
            <p:ph type="body" idx="17"/>
          </p:nvPr>
        </p:nvSpPr>
        <p:spPr>
          <a:xfrm>
            <a:off x="609602" y="1486263"/>
            <a:ext cx="2743199" cy="1554480"/>
          </a:xfrm>
        </p:spPr>
        <p:txBody>
          <a:bodyPr anchor="ctr">
            <a:noAutofit/>
          </a:bodyPr>
          <a:lstStyle>
            <a:lvl1pPr marL="0" indent="0">
              <a:lnSpc>
                <a:spcPct val="100000"/>
              </a:lnSpc>
              <a:buNone/>
              <a:defRPr sz="22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8" name="Text Placeholder 2">
            <a:extLst>
              <a:ext uri="{FF2B5EF4-FFF2-40B4-BE49-F238E27FC236}">
                <a16:creationId xmlns:a16="http://schemas.microsoft.com/office/drawing/2014/main" id="{0464CE87-140B-47A2-C33C-D364CA1B76AD}"/>
              </a:ext>
            </a:extLst>
          </p:cNvPr>
          <p:cNvSpPr>
            <a:spLocks noGrp="1"/>
          </p:cNvSpPr>
          <p:nvPr>
            <p:ph type="body" idx="18"/>
          </p:nvPr>
        </p:nvSpPr>
        <p:spPr>
          <a:xfrm>
            <a:off x="609602" y="3111863"/>
            <a:ext cx="2743199" cy="1554480"/>
          </a:xfrm>
        </p:spPr>
        <p:txBody>
          <a:bodyPr anchor="ctr">
            <a:noAutofit/>
          </a:bodyPr>
          <a:lstStyle>
            <a:lvl1pPr marL="0" indent="0">
              <a:lnSpc>
                <a:spcPct val="100000"/>
              </a:lnSpc>
              <a:buNone/>
              <a:defRPr sz="22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11" name="Text Placeholder 2">
            <a:extLst>
              <a:ext uri="{FF2B5EF4-FFF2-40B4-BE49-F238E27FC236}">
                <a16:creationId xmlns:a16="http://schemas.microsoft.com/office/drawing/2014/main" id="{910CFF52-B968-331C-1CD8-EA2083E67BDF}"/>
              </a:ext>
            </a:extLst>
          </p:cNvPr>
          <p:cNvSpPr>
            <a:spLocks noGrp="1"/>
          </p:cNvSpPr>
          <p:nvPr>
            <p:ph type="body" idx="19"/>
          </p:nvPr>
        </p:nvSpPr>
        <p:spPr>
          <a:xfrm>
            <a:off x="609602" y="4737463"/>
            <a:ext cx="2743199" cy="1554480"/>
          </a:xfrm>
        </p:spPr>
        <p:txBody>
          <a:bodyPr anchor="ctr">
            <a:noAutofit/>
          </a:bodyPr>
          <a:lstStyle>
            <a:lvl1pPr marL="0" indent="0">
              <a:lnSpc>
                <a:spcPct val="100000"/>
              </a:lnSpc>
              <a:buNone/>
              <a:defRPr sz="22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Tree>
    <p:extLst>
      <p:ext uri="{BB962C8B-B14F-4D97-AF65-F5344CB8AC3E}">
        <p14:creationId xmlns:p14="http://schemas.microsoft.com/office/powerpoint/2010/main" val="858845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2 Sections Horizontal">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792480"/>
          </a:xfrm>
        </p:spPr>
        <p:txBody>
          <a:bodyPr/>
          <a:lstStyle/>
          <a:p>
            <a:r>
              <a:rPr lang="en-US"/>
              <a:t>Click to edit Master title style</a:t>
            </a:r>
          </a:p>
        </p:txBody>
      </p:sp>
      <p:sp>
        <p:nvSpPr>
          <p:cNvPr id="5" name="Date Placeholder 4"/>
          <p:cNvSpPr>
            <a:spLocks noGrp="1"/>
          </p:cNvSpPr>
          <p:nvPr>
            <p:ph type="dt" sz="half" idx="10"/>
          </p:nvPr>
        </p:nvSpPr>
        <p:spPr/>
        <p:txBody>
          <a:bodyPr/>
          <a:lstStyle/>
          <a:p>
            <a:fld id="{2E405B87-0B1C-464B-928F-AA5E9D282D70}" type="datetimeFigureOut">
              <a:rPr lang="en-US" smtClean="0"/>
              <a:t>1/9/25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AD4B2D-25FF-0B46-98A4-87FBB723E472}" type="slidenum">
              <a:rPr lang="en-US" smtClean="0"/>
              <a:t>‹#›</a:t>
            </a:fld>
            <a:endParaRPr lang="en-US"/>
          </a:p>
        </p:txBody>
      </p:sp>
      <p:sp>
        <p:nvSpPr>
          <p:cNvPr id="9" name="Content Placeholder 3">
            <a:extLst>
              <a:ext uri="{FF2B5EF4-FFF2-40B4-BE49-F238E27FC236}">
                <a16:creationId xmlns:a16="http://schemas.microsoft.com/office/drawing/2014/main" id="{B4E06701-73C2-615A-A562-555F80BDD1C7}"/>
              </a:ext>
            </a:extLst>
          </p:cNvPr>
          <p:cNvSpPr>
            <a:spLocks noGrp="1"/>
          </p:cNvSpPr>
          <p:nvPr>
            <p:ph sz="half" idx="14"/>
          </p:nvPr>
        </p:nvSpPr>
        <p:spPr>
          <a:xfrm>
            <a:off x="3581400" y="1486260"/>
            <a:ext cx="8000999" cy="2286000"/>
          </a:xfrm>
        </p:spPr>
        <p:txBody>
          <a:bodyPr anchor="ctr"/>
          <a:lstStyle>
            <a:lvl1pPr marL="11113" indent="0">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3">
            <a:extLst>
              <a:ext uri="{FF2B5EF4-FFF2-40B4-BE49-F238E27FC236}">
                <a16:creationId xmlns:a16="http://schemas.microsoft.com/office/drawing/2014/main" id="{E87255F9-16E7-4480-CF5F-70A66F239682}"/>
              </a:ext>
            </a:extLst>
          </p:cNvPr>
          <p:cNvSpPr>
            <a:spLocks noGrp="1"/>
          </p:cNvSpPr>
          <p:nvPr>
            <p:ph sz="half" idx="15"/>
          </p:nvPr>
        </p:nvSpPr>
        <p:spPr>
          <a:xfrm>
            <a:off x="3581400" y="3907615"/>
            <a:ext cx="8000999" cy="2286000"/>
          </a:xfrm>
        </p:spPr>
        <p:txBody>
          <a:bodyPr anchor="ctr"/>
          <a:lstStyle>
            <a:lvl1pPr marL="11113" indent="0">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2">
            <a:extLst>
              <a:ext uri="{FF2B5EF4-FFF2-40B4-BE49-F238E27FC236}">
                <a16:creationId xmlns:a16="http://schemas.microsoft.com/office/drawing/2014/main" id="{FBDF4819-3238-D7A6-A1C2-3D6281B7411A}"/>
              </a:ext>
            </a:extLst>
          </p:cNvPr>
          <p:cNvSpPr>
            <a:spLocks noGrp="1"/>
          </p:cNvSpPr>
          <p:nvPr>
            <p:ph type="body" idx="17"/>
          </p:nvPr>
        </p:nvSpPr>
        <p:spPr>
          <a:xfrm>
            <a:off x="609602" y="1486260"/>
            <a:ext cx="2743199" cy="2286000"/>
          </a:xfrm>
        </p:spPr>
        <p:txBody>
          <a:bodyPr anchor="ctr">
            <a:noAutofit/>
          </a:bodyPr>
          <a:lstStyle>
            <a:lvl1pPr marL="0" indent="0">
              <a:lnSpc>
                <a:spcPct val="100000"/>
              </a:lnSpc>
              <a:buNone/>
              <a:defRPr sz="22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8" name="Text Placeholder 2">
            <a:extLst>
              <a:ext uri="{FF2B5EF4-FFF2-40B4-BE49-F238E27FC236}">
                <a16:creationId xmlns:a16="http://schemas.microsoft.com/office/drawing/2014/main" id="{0464CE87-140B-47A2-C33C-D364CA1B76AD}"/>
              </a:ext>
            </a:extLst>
          </p:cNvPr>
          <p:cNvSpPr>
            <a:spLocks noGrp="1"/>
          </p:cNvSpPr>
          <p:nvPr>
            <p:ph type="body" idx="18"/>
          </p:nvPr>
        </p:nvSpPr>
        <p:spPr>
          <a:xfrm>
            <a:off x="609602" y="3905800"/>
            <a:ext cx="2743199" cy="2286000"/>
          </a:xfrm>
        </p:spPr>
        <p:txBody>
          <a:bodyPr anchor="ctr">
            <a:noAutofit/>
          </a:bodyPr>
          <a:lstStyle>
            <a:lvl1pPr marL="0" indent="0">
              <a:lnSpc>
                <a:spcPct val="100000"/>
              </a:lnSpc>
              <a:buNone/>
              <a:defRPr sz="22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Tree>
    <p:extLst>
      <p:ext uri="{BB962C8B-B14F-4D97-AF65-F5344CB8AC3E}">
        <p14:creationId xmlns:p14="http://schemas.microsoft.com/office/powerpoint/2010/main" val="1126080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Four Sections">
    <p:spTree>
      <p:nvGrpSpPr>
        <p:cNvPr id="1" name=""/>
        <p:cNvGrpSpPr/>
        <p:nvPr/>
      </p:nvGrpSpPr>
      <p:grpSpPr>
        <a:xfrm>
          <a:off x="0" y="0"/>
          <a:ext cx="0" cy="0"/>
          <a:chOff x="0" y="0"/>
          <a:chExt cx="0" cy="0"/>
        </a:xfrm>
      </p:grpSpPr>
      <p:sp>
        <p:nvSpPr>
          <p:cNvPr id="2" name="Title 1"/>
          <p:cNvSpPr>
            <a:spLocks noGrp="1"/>
          </p:cNvSpPr>
          <p:nvPr>
            <p:ph type="title"/>
          </p:nvPr>
        </p:nvSpPr>
        <p:spPr>
          <a:xfrm>
            <a:off x="609599" y="457200"/>
            <a:ext cx="10972803" cy="792480"/>
          </a:xfrm>
        </p:spPr>
        <p:txBody>
          <a:bodyPr/>
          <a:lstStyle/>
          <a:p>
            <a:r>
              <a:rPr lang="en-US"/>
              <a:t>Click to edit Master title style</a:t>
            </a:r>
          </a:p>
        </p:txBody>
      </p:sp>
      <p:sp>
        <p:nvSpPr>
          <p:cNvPr id="3" name="Text Placeholder 2"/>
          <p:cNvSpPr>
            <a:spLocks noGrp="1"/>
          </p:cNvSpPr>
          <p:nvPr>
            <p:ph type="body" idx="1"/>
          </p:nvPr>
        </p:nvSpPr>
        <p:spPr>
          <a:xfrm>
            <a:off x="609602" y="1412240"/>
            <a:ext cx="5183188" cy="609600"/>
          </a:xfrm>
        </p:spPr>
        <p:txBody>
          <a:bodyPr anchor="b">
            <a:normAutofit/>
          </a:bodyPr>
          <a:lstStyle>
            <a:lvl1pPr marL="0" indent="0">
              <a:buNone/>
              <a:defRPr sz="18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1" y="2144872"/>
            <a:ext cx="5183188" cy="1645920"/>
          </a:xfrm>
        </p:spPr>
        <p:txBody>
          <a:bodyPr>
            <a:noAutofit/>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96002" y="1412240"/>
            <a:ext cx="5183188" cy="609600"/>
          </a:xfrm>
        </p:spPr>
        <p:txBody>
          <a:bodyPr anchor="b">
            <a:normAutofit/>
          </a:bodyPr>
          <a:lstStyle>
            <a:lvl1pPr marL="0" indent="0">
              <a:buNone/>
              <a:defRPr sz="18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6000" y="2144872"/>
            <a:ext cx="5183189" cy="1645920"/>
          </a:xfrm>
        </p:spPr>
        <p:txBody>
          <a:bodyPr>
            <a:noAutofit/>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E405B87-0B1C-464B-928F-AA5E9D282D70}" type="datetimeFigureOut">
              <a:rPr lang="en-US" smtClean="0"/>
              <a:t>1/9/25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AD4B2D-25FF-0B46-98A4-87FBB723E472}" type="slidenum">
              <a:rPr lang="en-US" smtClean="0"/>
              <a:t>‹#›</a:t>
            </a:fld>
            <a:endParaRPr lang="en-US"/>
          </a:p>
        </p:txBody>
      </p:sp>
      <p:sp>
        <p:nvSpPr>
          <p:cNvPr id="10" name="Text Placeholder 2">
            <a:extLst>
              <a:ext uri="{FF2B5EF4-FFF2-40B4-BE49-F238E27FC236}">
                <a16:creationId xmlns:a16="http://schemas.microsoft.com/office/drawing/2014/main" id="{96837BAB-9ADC-9365-5A0B-8A91EE33DA23}"/>
              </a:ext>
            </a:extLst>
          </p:cNvPr>
          <p:cNvSpPr>
            <a:spLocks noGrp="1"/>
          </p:cNvSpPr>
          <p:nvPr>
            <p:ph type="body" idx="13"/>
          </p:nvPr>
        </p:nvSpPr>
        <p:spPr>
          <a:xfrm>
            <a:off x="609601" y="3899216"/>
            <a:ext cx="5183188" cy="609600"/>
          </a:xfrm>
        </p:spPr>
        <p:txBody>
          <a:bodyPr anchor="b">
            <a:normAutofit/>
          </a:bodyPr>
          <a:lstStyle>
            <a:lvl1pPr marL="0" indent="0">
              <a:buNone/>
              <a:defRPr sz="18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11" name="Content Placeholder 3">
            <a:extLst>
              <a:ext uri="{FF2B5EF4-FFF2-40B4-BE49-F238E27FC236}">
                <a16:creationId xmlns:a16="http://schemas.microsoft.com/office/drawing/2014/main" id="{BE79C132-0B69-207E-C232-9EE27B81446A}"/>
              </a:ext>
            </a:extLst>
          </p:cNvPr>
          <p:cNvSpPr>
            <a:spLocks noGrp="1"/>
          </p:cNvSpPr>
          <p:nvPr>
            <p:ph sz="half" idx="14"/>
          </p:nvPr>
        </p:nvSpPr>
        <p:spPr>
          <a:xfrm>
            <a:off x="609599" y="4631848"/>
            <a:ext cx="5183188" cy="1645920"/>
          </a:xfrm>
        </p:spPr>
        <p:txBody>
          <a:bodyPr>
            <a:noAutofit/>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4">
            <a:extLst>
              <a:ext uri="{FF2B5EF4-FFF2-40B4-BE49-F238E27FC236}">
                <a16:creationId xmlns:a16="http://schemas.microsoft.com/office/drawing/2014/main" id="{1046A678-0BB1-E640-930F-4F9737D1DF0B}"/>
              </a:ext>
            </a:extLst>
          </p:cNvPr>
          <p:cNvSpPr>
            <a:spLocks noGrp="1"/>
          </p:cNvSpPr>
          <p:nvPr>
            <p:ph type="body" sz="quarter" idx="15"/>
          </p:nvPr>
        </p:nvSpPr>
        <p:spPr>
          <a:xfrm>
            <a:off x="6106162" y="3911600"/>
            <a:ext cx="5183188" cy="609600"/>
          </a:xfrm>
        </p:spPr>
        <p:txBody>
          <a:bodyPr anchor="b">
            <a:normAutofit/>
          </a:bodyPr>
          <a:lstStyle>
            <a:lvl1pPr marL="0" indent="0">
              <a:buNone/>
              <a:defRPr sz="18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13" name="Content Placeholder 5">
            <a:extLst>
              <a:ext uri="{FF2B5EF4-FFF2-40B4-BE49-F238E27FC236}">
                <a16:creationId xmlns:a16="http://schemas.microsoft.com/office/drawing/2014/main" id="{C46D1EF4-2522-BB04-328D-2B072016AAD5}"/>
              </a:ext>
            </a:extLst>
          </p:cNvPr>
          <p:cNvSpPr>
            <a:spLocks noGrp="1"/>
          </p:cNvSpPr>
          <p:nvPr>
            <p:ph sz="quarter" idx="16"/>
          </p:nvPr>
        </p:nvSpPr>
        <p:spPr>
          <a:xfrm>
            <a:off x="6106160" y="4644232"/>
            <a:ext cx="5183189" cy="1645920"/>
          </a:xfrm>
        </p:spPr>
        <p:txBody>
          <a:bodyPr>
            <a:noAutofit/>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46649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25D3F-2ED7-EDDC-23D1-6C2A8606B6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24BCDB5-92CE-19FC-210E-528313183730}"/>
              </a:ext>
            </a:extLst>
          </p:cNvPr>
          <p:cNvSpPr>
            <a:spLocks noGrp="1"/>
          </p:cNvSpPr>
          <p:nvPr>
            <p:ph type="dt" sz="half" idx="10"/>
          </p:nvPr>
        </p:nvSpPr>
        <p:spPr/>
        <p:txBody>
          <a:bodyPr/>
          <a:lstStyle/>
          <a:p>
            <a:fld id="{2E405B87-0B1C-464B-928F-AA5E9D282D70}" type="datetimeFigureOut">
              <a:rPr lang="en-US" smtClean="0"/>
              <a:t>1/9/25</a:t>
            </a:fld>
            <a:endParaRPr lang="en-US"/>
          </a:p>
        </p:txBody>
      </p:sp>
      <p:sp>
        <p:nvSpPr>
          <p:cNvPr id="4" name="Footer Placeholder 3">
            <a:extLst>
              <a:ext uri="{FF2B5EF4-FFF2-40B4-BE49-F238E27FC236}">
                <a16:creationId xmlns:a16="http://schemas.microsoft.com/office/drawing/2014/main" id="{7EB004F1-D87B-3EFD-38E4-82030EC3F6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28C3EC-6AEF-4A9D-0ADF-E1554C7B9058}"/>
              </a:ext>
            </a:extLst>
          </p:cNvPr>
          <p:cNvSpPr>
            <a:spLocks noGrp="1"/>
          </p:cNvSpPr>
          <p:nvPr>
            <p:ph type="sldNum" sz="quarter" idx="12"/>
          </p:nvPr>
        </p:nvSpPr>
        <p:spPr/>
        <p:txBody>
          <a:bodyPr/>
          <a:lstStyle/>
          <a:p>
            <a:fld id="{D9AD4B2D-25FF-0B46-98A4-87FBB723E472}" type="slidenum">
              <a:rPr lang="en-US" smtClean="0"/>
              <a:t>‹#›</a:t>
            </a:fld>
            <a:endParaRPr lang="en-US"/>
          </a:p>
        </p:txBody>
      </p:sp>
      <p:sp>
        <p:nvSpPr>
          <p:cNvPr id="6" name="Text Placeholder 2">
            <a:extLst>
              <a:ext uri="{FF2B5EF4-FFF2-40B4-BE49-F238E27FC236}">
                <a16:creationId xmlns:a16="http://schemas.microsoft.com/office/drawing/2014/main" id="{D021B172-A4F0-5282-DB74-F5ACD631B73B}"/>
              </a:ext>
            </a:extLst>
          </p:cNvPr>
          <p:cNvSpPr>
            <a:spLocks noGrp="1"/>
          </p:cNvSpPr>
          <p:nvPr>
            <p:ph type="body" idx="1" hasCustomPrompt="1"/>
          </p:nvPr>
        </p:nvSpPr>
        <p:spPr>
          <a:xfrm>
            <a:off x="4693920" y="1371600"/>
            <a:ext cx="5059680" cy="873761"/>
          </a:xfrm>
        </p:spPr>
        <p:txBody>
          <a:bodyPr anchor="t">
            <a:normAutofit/>
          </a:bodyPr>
          <a:lstStyle>
            <a:lvl1pPr marL="0" indent="0">
              <a:lnSpc>
                <a:spcPct val="100000"/>
              </a:lnSpc>
              <a:buNone/>
              <a:defRPr sz="2400" b="1">
                <a:solidFill>
                  <a:schemeClr val="tx1"/>
                </a:solidFill>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Header</a:t>
            </a:r>
          </a:p>
        </p:txBody>
      </p:sp>
      <p:sp>
        <p:nvSpPr>
          <p:cNvPr id="7" name="Content Placeholder 3">
            <a:extLst>
              <a:ext uri="{FF2B5EF4-FFF2-40B4-BE49-F238E27FC236}">
                <a16:creationId xmlns:a16="http://schemas.microsoft.com/office/drawing/2014/main" id="{17A1B9EB-D4F3-ECAC-785C-671C0F3BF323}"/>
              </a:ext>
            </a:extLst>
          </p:cNvPr>
          <p:cNvSpPr>
            <a:spLocks noGrp="1"/>
          </p:cNvSpPr>
          <p:nvPr>
            <p:ph sz="half" idx="2"/>
          </p:nvPr>
        </p:nvSpPr>
        <p:spPr>
          <a:xfrm>
            <a:off x="4693920" y="2405949"/>
            <a:ext cx="6187440" cy="3694176"/>
          </a:xfrm>
        </p:spPr>
        <p:txBody>
          <a:bodyPr>
            <a:norm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0226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457200"/>
            <a:ext cx="10972800" cy="792480"/>
          </a:xfrm>
        </p:spPr>
        <p:txBody>
          <a:bodyPr/>
          <a:lstStyle/>
          <a:p>
            <a:r>
              <a:rPr lang="en-US"/>
              <a:t>Slide title</a:t>
            </a:r>
          </a:p>
        </p:txBody>
      </p:sp>
      <p:sp>
        <p:nvSpPr>
          <p:cNvPr id="3" name="Text Placeholder 2"/>
          <p:cNvSpPr>
            <a:spLocks noGrp="1"/>
          </p:cNvSpPr>
          <p:nvPr>
            <p:ph type="body" idx="1" hasCustomPrompt="1"/>
          </p:nvPr>
        </p:nvSpPr>
        <p:spPr>
          <a:xfrm>
            <a:off x="609600" y="1412240"/>
            <a:ext cx="5120640" cy="684848"/>
          </a:xfrm>
        </p:spPr>
        <p:txBody>
          <a:bodyPr anchor="b">
            <a:normAutofit/>
          </a:bodyPr>
          <a:lstStyle>
            <a:lvl1pPr marL="0" indent="0">
              <a:lnSpc>
                <a:spcPct val="120000"/>
              </a:lnSpc>
              <a:buNone/>
              <a:defRPr sz="2000" b="1">
                <a:solidFill>
                  <a:schemeClr val="accent1"/>
                </a:solidFill>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Header</a:t>
            </a:r>
          </a:p>
        </p:txBody>
      </p:sp>
      <p:sp>
        <p:nvSpPr>
          <p:cNvPr id="4" name="Content Placeholder 3"/>
          <p:cNvSpPr>
            <a:spLocks noGrp="1"/>
          </p:cNvSpPr>
          <p:nvPr>
            <p:ph sz="half" idx="2"/>
          </p:nvPr>
        </p:nvSpPr>
        <p:spPr>
          <a:xfrm>
            <a:off x="609600" y="2259648"/>
            <a:ext cx="5120640" cy="40293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hasCustomPrompt="1"/>
          </p:nvPr>
        </p:nvSpPr>
        <p:spPr>
          <a:xfrm>
            <a:off x="6096001" y="1412240"/>
            <a:ext cx="5120640" cy="684848"/>
          </a:xfrm>
        </p:spPr>
        <p:txBody>
          <a:bodyPr anchor="b">
            <a:normAutofit/>
          </a:bodyPr>
          <a:lstStyle>
            <a:lvl1pPr marL="0" indent="0">
              <a:lnSpc>
                <a:spcPct val="120000"/>
              </a:lnSpc>
              <a:buNone/>
              <a:defRPr sz="2000" b="1">
                <a:solidFill>
                  <a:schemeClr val="accent1"/>
                </a:solidFill>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Header</a:t>
            </a:r>
          </a:p>
        </p:txBody>
      </p:sp>
      <p:sp>
        <p:nvSpPr>
          <p:cNvPr id="6" name="Content Placeholder 5"/>
          <p:cNvSpPr>
            <a:spLocks noGrp="1"/>
          </p:cNvSpPr>
          <p:nvPr>
            <p:ph sz="quarter" idx="4"/>
          </p:nvPr>
        </p:nvSpPr>
        <p:spPr>
          <a:xfrm>
            <a:off x="6096000" y="2259648"/>
            <a:ext cx="5120640" cy="40293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E405B87-0B1C-464B-928F-AA5E9D282D70}" type="datetimeFigureOut">
              <a:rPr lang="en-US" smtClean="0"/>
              <a:t>1/9/25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AD4B2D-25FF-0B46-98A4-87FBB723E472}" type="slidenum">
              <a:rPr lang="en-US" smtClean="0"/>
              <a:t>‹#›</a:t>
            </a:fld>
            <a:endParaRPr lang="en-US"/>
          </a:p>
        </p:txBody>
      </p:sp>
    </p:spTree>
    <p:extLst>
      <p:ext uri="{BB962C8B-B14F-4D97-AF65-F5344CB8AC3E}">
        <p14:creationId xmlns:p14="http://schemas.microsoft.com/office/powerpoint/2010/main" val="3852814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Sections">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792480"/>
          </a:xfrm>
        </p:spPr>
        <p:txBody>
          <a:bodyPr/>
          <a:lstStyle/>
          <a:p>
            <a:r>
              <a:rPr lang="en-US"/>
              <a:t>Click to edit Master title style</a:t>
            </a:r>
          </a:p>
        </p:txBody>
      </p:sp>
      <p:sp>
        <p:nvSpPr>
          <p:cNvPr id="3" name="Content Placeholder 2"/>
          <p:cNvSpPr>
            <a:spLocks noGrp="1"/>
          </p:cNvSpPr>
          <p:nvPr>
            <p:ph sz="half" idx="1"/>
          </p:nvPr>
        </p:nvSpPr>
        <p:spPr>
          <a:xfrm>
            <a:off x="609600" y="2501461"/>
            <a:ext cx="2642616" cy="37570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386328" y="2501461"/>
            <a:ext cx="2642616" cy="37570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E405B87-0B1C-464B-928F-AA5E9D282D70}" type="datetimeFigureOut">
              <a:rPr lang="en-US" smtClean="0"/>
              <a:t>1/9/25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AD4B2D-25FF-0B46-98A4-87FBB723E472}" type="slidenum">
              <a:rPr lang="en-US" smtClean="0"/>
              <a:t>‹#›</a:t>
            </a:fld>
            <a:endParaRPr lang="en-US"/>
          </a:p>
        </p:txBody>
      </p:sp>
      <p:sp>
        <p:nvSpPr>
          <p:cNvPr id="9" name="Text Placeholder 2">
            <a:extLst>
              <a:ext uri="{FF2B5EF4-FFF2-40B4-BE49-F238E27FC236}">
                <a16:creationId xmlns:a16="http://schemas.microsoft.com/office/drawing/2014/main" id="{350EAC16-3B86-317F-2CED-01BEFE8BFE5A}"/>
              </a:ext>
            </a:extLst>
          </p:cNvPr>
          <p:cNvSpPr>
            <a:spLocks noGrp="1"/>
          </p:cNvSpPr>
          <p:nvPr>
            <p:ph type="body" idx="14"/>
          </p:nvPr>
        </p:nvSpPr>
        <p:spPr>
          <a:xfrm>
            <a:off x="609600" y="1412241"/>
            <a:ext cx="2642616" cy="946983"/>
          </a:xfrm>
        </p:spPr>
        <p:txBody>
          <a:bodyPr anchor="b">
            <a:noAutofit/>
          </a:bodyPr>
          <a:lstStyle>
            <a:lvl1pPr marL="0" indent="0">
              <a:lnSpc>
                <a:spcPct val="100000"/>
              </a:lnSpc>
              <a:buNone/>
              <a:defRPr sz="2200" b="1">
                <a:latin typeface="+mj-lt"/>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10" name="Text Placeholder 2">
            <a:extLst>
              <a:ext uri="{FF2B5EF4-FFF2-40B4-BE49-F238E27FC236}">
                <a16:creationId xmlns:a16="http://schemas.microsoft.com/office/drawing/2014/main" id="{1EA0600A-89E3-8CAB-4C19-49198C79214D}"/>
              </a:ext>
            </a:extLst>
          </p:cNvPr>
          <p:cNvSpPr>
            <a:spLocks noGrp="1"/>
          </p:cNvSpPr>
          <p:nvPr>
            <p:ph type="body" idx="15"/>
          </p:nvPr>
        </p:nvSpPr>
        <p:spPr>
          <a:xfrm>
            <a:off x="3386328" y="1412241"/>
            <a:ext cx="2642616" cy="946983"/>
          </a:xfrm>
        </p:spPr>
        <p:txBody>
          <a:bodyPr anchor="b">
            <a:noAutofit/>
          </a:bodyPr>
          <a:lstStyle>
            <a:lvl1pPr marL="0" indent="0">
              <a:lnSpc>
                <a:spcPct val="100000"/>
              </a:lnSpc>
              <a:buNone/>
              <a:defRPr sz="2200" b="1">
                <a:latin typeface="+mj-lt"/>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12" name="Content Placeholder 2">
            <a:extLst>
              <a:ext uri="{FF2B5EF4-FFF2-40B4-BE49-F238E27FC236}">
                <a16:creationId xmlns:a16="http://schemas.microsoft.com/office/drawing/2014/main" id="{F690ACF7-A408-80E0-A25E-8A9F74C3F2B6}"/>
              </a:ext>
            </a:extLst>
          </p:cNvPr>
          <p:cNvSpPr>
            <a:spLocks noGrp="1"/>
          </p:cNvSpPr>
          <p:nvPr>
            <p:ph sz="half" idx="16"/>
          </p:nvPr>
        </p:nvSpPr>
        <p:spPr>
          <a:xfrm>
            <a:off x="6163056" y="2501461"/>
            <a:ext cx="2642616" cy="37570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a:extLst>
              <a:ext uri="{FF2B5EF4-FFF2-40B4-BE49-F238E27FC236}">
                <a16:creationId xmlns:a16="http://schemas.microsoft.com/office/drawing/2014/main" id="{FDEA59C2-DB92-D43E-C415-F2F3982923E1}"/>
              </a:ext>
            </a:extLst>
          </p:cNvPr>
          <p:cNvSpPr>
            <a:spLocks noGrp="1"/>
          </p:cNvSpPr>
          <p:nvPr>
            <p:ph sz="half" idx="17"/>
          </p:nvPr>
        </p:nvSpPr>
        <p:spPr>
          <a:xfrm>
            <a:off x="8939784" y="2503564"/>
            <a:ext cx="2642616" cy="37570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2">
            <a:extLst>
              <a:ext uri="{FF2B5EF4-FFF2-40B4-BE49-F238E27FC236}">
                <a16:creationId xmlns:a16="http://schemas.microsoft.com/office/drawing/2014/main" id="{CB1781E3-ED60-E5E7-C672-6460D334A22A}"/>
              </a:ext>
            </a:extLst>
          </p:cNvPr>
          <p:cNvSpPr>
            <a:spLocks noGrp="1"/>
          </p:cNvSpPr>
          <p:nvPr>
            <p:ph type="body" idx="18"/>
          </p:nvPr>
        </p:nvSpPr>
        <p:spPr>
          <a:xfrm>
            <a:off x="6163056" y="1412241"/>
            <a:ext cx="2642616" cy="946983"/>
          </a:xfrm>
        </p:spPr>
        <p:txBody>
          <a:bodyPr anchor="b">
            <a:noAutofit/>
          </a:bodyPr>
          <a:lstStyle>
            <a:lvl1pPr marL="0" indent="0">
              <a:lnSpc>
                <a:spcPct val="100000"/>
              </a:lnSpc>
              <a:buNone/>
              <a:defRPr sz="2200" b="1">
                <a:latin typeface="+mj-lt"/>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15" name="Text Placeholder 2">
            <a:extLst>
              <a:ext uri="{FF2B5EF4-FFF2-40B4-BE49-F238E27FC236}">
                <a16:creationId xmlns:a16="http://schemas.microsoft.com/office/drawing/2014/main" id="{2B5BF9F1-DF69-2318-71B1-9FBF8A1100A0}"/>
              </a:ext>
            </a:extLst>
          </p:cNvPr>
          <p:cNvSpPr>
            <a:spLocks noGrp="1"/>
          </p:cNvSpPr>
          <p:nvPr>
            <p:ph type="body" idx="19"/>
          </p:nvPr>
        </p:nvSpPr>
        <p:spPr>
          <a:xfrm>
            <a:off x="8939784" y="1412241"/>
            <a:ext cx="2642616" cy="946983"/>
          </a:xfrm>
        </p:spPr>
        <p:txBody>
          <a:bodyPr anchor="b">
            <a:noAutofit/>
          </a:bodyPr>
          <a:lstStyle>
            <a:lvl1pPr marL="0" indent="0">
              <a:lnSpc>
                <a:spcPct val="100000"/>
              </a:lnSpc>
              <a:buNone/>
              <a:defRPr sz="2200" b="1">
                <a:latin typeface="+mj-lt"/>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Tree>
    <p:extLst>
      <p:ext uri="{BB962C8B-B14F-4D97-AF65-F5344CB8AC3E}">
        <p14:creationId xmlns:p14="http://schemas.microsoft.com/office/powerpoint/2010/main" val="3694652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2 Sections">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792480"/>
          </a:xfrm>
        </p:spPr>
        <p:txBody>
          <a:bodyPr/>
          <a:lstStyle/>
          <a:p>
            <a:r>
              <a:rPr lang="en-US"/>
              <a:t>Click to edit Master title style</a:t>
            </a:r>
          </a:p>
        </p:txBody>
      </p:sp>
      <p:sp>
        <p:nvSpPr>
          <p:cNvPr id="3" name="Text Placeholder 2"/>
          <p:cNvSpPr>
            <a:spLocks noGrp="1"/>
          </p:cNvSpPr>
          <p:nvPr>
            <p:ph type="body" idx="1"/>
          </p:nvPr>
        </p:nvSpPr>
        <p:spPr>
          <a:xfrm>
            <a:off x="609601" y="3596641"/>
            <a:ext cx="5183188" cy="528321"/>
          </a:xfrm>
        </p:spPr>
        <p:txBody>
          <a:bodyPr anchor="b">
            <a:normAutofit/>
          </a:bodyPr>
          <a:lstStyle>
            <a:lvl1pPr marL="0" indent="0">
              <a:buNone/>
              <a:defRPr sz="18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1" y="4216402"/>
            <a:ext cx="5183188" cy="2062479"/>
          </a:xfrm>
        </p:spPr>
        <p:txBody>
          <a:bodyPr>
            <a:normAutofit/>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96002" y="3596641"/>
            <a:ext cx="5183188" cy="528321"/>
          </a:xfrm>
        </p:spPr>
        <p:txBody>
          <a:bodyPr anchor="b">
            <a:normAutofit/>
          </a:bodyPr>
          <a:lstStyle>
            <a:lvl1pPr marL="0" indent="0">
              <a:buNone/>
              <a:defRPr sz="18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6000" y="4216402"/>
            <a:ext cx="5183189" cy="2062479"/>
          </a:xfrm>
        </p:spPr>
        <p:txBody>
          <a:bodyPr>
            <a:normAutofit/>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E405B87-0B1C-464B-928F-AA5E9D282D70}" type="datetimeFigureOut">
              <a:rPr lang="en-US" smtClean="0"/>
              <a:t>1/9/25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AD4B2D-25FF-0B46-98A4-87FBB723E472}" type="slidenum">
              <a:rPr lang="en-US" smtClean="0"/>
              <a:t>‹#›</a:t>
            </a:fld>
            <a:endParaRPr lang="en-US"/>
          </a:p>
        </p:txBody>
      </p:sp>
    </p:spTree>
    <p:extLst>
      <p:ext uri="{BB962C8B-B14F-4D97-AF65-F5344CB8AC3E}">
        <p14:creationId xmlns:p14="http://schemas.microsoft.com/office/powerpoint/2010/main" val="1067009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457199"/>
            <a:ext cx="4442235" cy="1188720"/>
          </a:xfrm>
        </p:spPr>
        <p:txBody>
          <a:bodyPr anchor="t"/>
          <a:lstStyle>
            <a:lvl1pPr>
              <a:lnSpc>
                <a:spcPct val="100000"/>
              </a:lnSpc>
              <a:defRPr/>
            </a:lvl1pPr>
          </a:lstStyle>
          <a:p>
            <a:r>
              <a:rPr lang="en-US"/>
              <a:t>Click to edit Master title style</a:t>
            </a:r>
          </a:p>
        </p:txBody>
      </p:sp>
      <p:sp>
        <p:nvSpPr>
          <p:cNvPr id="3" name="Content Placeholder 2"/>
          <p:cNvSpPr>
            <a:spLocks noGrp="1"/>
          </p:cNvSpPr>
          <p:nvPr>
            <p:ph idx="1"/>
          </p:nvPr>
        </p:nvSpPr>
        <p:spPr>
          <a:xfrm>
            <a:off x="5631255" y="1068311"/>
            <a:ext cx="5951145" cy="5078492"/>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405B87-0B1C-464B-928F-AA5E9D282D70}" type="datetimeFigureOut">
              <a:rPr lang="en-US" smtClean="0"/>
              <a:t>1/9/25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D4B2D-25FF-0B46-98A4-87FBB723E472}" type="slidenum">
              <a:rPr lang="en-US" smtClean="0"/>
              <a:t>‹#›</a:t>
            </a:fld>
            <a:endParaRPr lang="en-US"/>
          </a:p>
        </p:txBody>
      </p:sp>
    </p:spTree>
    <p:extLst>
      <p:ext uri="{BB962C8B-B14F-4D97-AF65-F5344CB8AC3E}">
        <p14:creationId xmlns:p14="http://schemas.microsoft.com/office/powerpoint/2010/main" val="1033806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Image 2 Sections Horizontal">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792480"/>
          </a:xfrm>
        </p:spPr>
        <p:txBody>
          <a:bodyPr/>
          <a:lstStyle/>
          <a:p>
            <a:r>
              <a:rPr lang="en-US"/>
              <a:t>Click to edit Master title style</a:t>
            </a:r>
          </a:p>
        </p:txBody>
      </p:sp>
      <p:sp>
        <p:nvSpPr>
          <p:cNvPr id="5" name="Date Placeholder 4"/>
          <p:cNvSpPr>
            <a:spLocks noGrp="1"/>
          </p:cNvSpPr>
          <p:nvPr>
            <p:ph type="dt" sz="half" idx="10"/>
          </p:nvPr>
        </p:nvSpPr>
        <p:spPr/>
        <p:txBody>
          <a:bodyPr/>
          <a:lstStyle/>
          <a:p>
            <a:fld id="{2E405B87-0B1C-464B-928F-AA5E9D282D70}" type="datetimeFigureOut">
              <a:rPr lang="en-US" smtClean="0"/>
              <a:t>1/9/25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AD4B2D-25FF-0B46-98A4-87FBB723E472}" type="slidenum">
              <a:rPr lang="en-US" smtClean="0"/>
              <a:t>‹#›</a:t>
            </a:fld>
            <a:endParaRPr lang="en-US"/>
          </a:p>
        </p:txBody>
      </p:sp>
      <p:sp>
        <p:nvSpPr>
          <p:cNvPr id="9" name="Content Placeholder 3">
            <a:extLst>
              <a:ext uri="{FF2B5EF4-FFF2-40B4-BE49-F238E27FC236}">
                <a16:creationId xmlns:a16="http://schemas.microsoft.com/office/drawing/2014/main" id="{B4E06701-73C2-615A-A562-555F80BDD1C7}"/>
              </a:ext>
            </a:extLst>
          </p:cNvPr>
          <p:cNvSpPr>
            <a:spLocks noGrp="1"/>
          </p:cNvSpPr>
          <p:nvPr>
            <p:ph sz="half" idx="14"/>
          </p:nvPr>
        </p:nvSpPr>
        <p:spPr>
          <a:xfrm>
            <a:off x="3700781" y="2052312"/>
            <a:ext cx="7881619" cy="1662255"/>
          </a:xfrm>
        </p:spPr>
        <p:txBody>
          <a:bodyPr anchor="t">
            <a:normAutofit/>
          </a:bodyPr>
          <a:lstStyle>
            <a:lvl1pPr marL="296855" indent="-285744">
              <a:buFont typeface="Arial" panose="020B0604020202020204" pitchFamily="34" charset="0"/>
              <a:buChar cha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3">
            <a:extLst>
              <a:ext uri="{FF2B5EF4-FFF2-40B4-BE49-F238E27FC236}">
                <a16:creationId xmlns:a16="http://schemas.microsoft.com/office/drawing/2014/main" id="{E87255F9-16E7-4480-CF5F-70A66F239682}"/>
              </a:ext>
            </a:extLst>
          </p:cNvPr>
          <p:cNvSpPr>
            <a:spLocks noGrp="1"/>
          </p:cNvSpPr>
          <p:nvPr>
            <p:ph sz="half" idx="15"/>
          </p:nvPr>
        </p:nvSpPr>
        <p:spPr>
          <a:xfrm>
            <a:off x="3700781" y="4531361"/>
            <a:ext cx="7881619" cy="1662255"/>
          </a:xfrm>
        </p:spPr>
        <p:txBody>
          <a:bodyPr anchor="t">
            <a:normAutofit/>
          </a:bodyPr>
          <a:lstStyle>
            <a:lvl1pPr marL="296855" indent="-285744">
              <a:buFont typeface="Arial" panose="020B0604020202020204" pitchFamily="34" charset="0"/>
              <a:buChar cha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2">
            <a:extLst>
              <a:ext uri="{FF2B5EF4-FFF2-40B4-BE49-F238E27FC236}">
                <a16:creationId xmlns:a16="http://schemas.microsoft.com/office/drawing/2014/main" id="{FBDF4819-3238-D7A6-A1C2-3D6281B7411A}"/>
              </a:ext>
            </a:extLst>
          </p:cNvPr>
          <p:cNvSpPr>
            <a:spLocks noGrp="1"/>
          </p:cNvSpPr>
          <p:nvPr>
            <p:ph type="body" idx="17"/>
          </p:nvPr>
        </p:nvSpPr>
        <p:spPr>
          <a:xfrm>
            <a:off x="3027677" y="1433280"/>
            <a:ext cx="7193283" cy="612648"/>
          </a:xfrm>
        </p:spPr>
        <p:txBody>
          <a:bodyPr anchor="ctr">
            <a:noAutofit/>
          </a:bodyPr>
          <a:lstStyle>
            <a:lvl1pPr marL="0" indent="0">
              <a:lnSpc>
                <a:spcPct val="100000"/>
              </a:lnSpc>
              <a:buNone/>
              <a:defRPr sz="22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8" name="Text Placeholder 2">
            <a:extLst>
              <a:ext uri="{FF2B5EF4-FFF2-40B4-BE49-F238E27FC236}">
                <a16:creationId xmlns:a16="http://schemas.microsoft.com/office/drawing/2014/main" id="{0464CE87-140B-47A2-C33C-D364CA1B76AD}"/>
              </a:ext>
            </a:extLst>
          </p:cNvPr>
          <p:cNvSpPr>
            <a:spLocks noGrp="1"/>
          </p:cNvSpPr>
          <p:nvPr>
            <p:ph type="body" idx="18"/>
          </p:nvPr>
        </p:nvSpPr>
        <p:spPr>
          <a:xfrm>
            <a:off x="3027677" y="3910514"/>
            <a:ext cx="7193283" cy="606684"/>
          </a:xfrm>
        </p:spPr>
        <p:txBody>
          <a:bodyPr anchor="ctr">
            <a:noAutofit/>
          </a:bodyPr>
          <a:lstStyle>
            <a:lvl1pPr marL="0" indent="0">
              <a:lnSpc>
                <a:spcPct val="100000"/>
              </a:lnSpc>
              <a:buNone/>
              <a:defRPr sz="22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Tree>
    <p:extLst>
      <p:ext uri="{BB962C8B-B14F-4D97-AF65-F5344CB8AC3E}">
        <p14:creationId xmlns:p14="http://schemas.microsoft.com/office/powerpoint/2010/main" val="3262209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457200"/>
            <a:ext cx="10972800" cy="762000"/>
          </a:xfrm>
          <a:prstGeom prst="rect">
            <a:avLst/>
          </a:prstGeom>
        </p:spPr>
        <p:txBody>
          <a:bodyPr vert="horz" lIns="91440" tIns="45720" rIns="91440" bIns="45720" rtlCol="0" anchor="ctr">
            <a:normAutofit/>
          </a:bodyPr>
          <a:lstStyle/>
          <a:p>
            <a:r>
              <a:rPr lang="en-US"/>
              <a:t>Slide title</a:t>
            </a:r>
          </a:p>
        </p:txBody>
      </p:sp>
      <p:sp>
        <p:nvSpPr>
          <p:cNvPr id="3" name="Text Placeholder 2"/>
          <p:cNvSpPr>
            <a:spLocks noGrp="1"/>
          </p:cNvSpPr>
          <p:nvPr>
            <p:ph type="body" idx="1"/>
          </p:nvPr>
        </p:nvSpPr>
        <p:spPr>
          <a:xfrm>
            <a:off x="609600" y="1310641"/>
            <a:ext cx="10972800" cy="483616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400801"/>
            <a:ext cx="2971800" cy="320676"/>
          </a:xfrm>
          <a:prstGeom prst="rect">
            <a:avLst/>
          </a:prstGeom>
        </p:spPr>
        <p:txBody>
          <a:bodyPr vert="horz" lIns="91440" tIns="45720" rIns="91440" bIns="45720" rtlCol="0" anchor="ctr"/>
          <a:lstStyle>
            <a:lvl1pPr algn="l">
              <a:defRPr sz="1200">
                <a:solidFill>
                  <a:schemeClr val="tx1">
                    <a:tint val="82000"/>
                  </a:schemeClr>
                </a:solidFill>
              </a:defRPr>
            </a:lvl1pPr>
          </a:lstStyle>
          <a:p>
            <a:fld id="{2E405B87-0B1C-464B-928F-AA5E9D282D70}" type="datetimeFigureOut">
              <a:rPr lang="en-US" smtClean="0"/>
              <a:t>1/9/25</a:t>
            </a:fld>
            <a:endParaRPr lang="en-US"/>
          </a:p>
        </p:txBody>
      </p:sp>
      <p:sp>
        <p:nvSpPr>
          <p:cNvPr id="5" name="Footer Placeholder 4"/>
          <p:cNvSpPr>
            <a:spLocks noGrp="1"/>
          </p:cNvSpPr>
          <p:nvPr>
            <p:ph type="ftr" sz="quarter" idx="3"/>
          </p:nvPr>
        </p:nvSpPr>
        <p:spPr>
          <a:xfrm>
            <a:off x="3700780" y="6400801"/>
            <a:ext cx="4790440" cy="320676"/>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9154160" y="6400801"/>
            <a:ext cx="2428240" cy="320676"/>
          </a:xfrm>
          <a:prstGeom prst="rect">
            <a:avLst/>
          </a:prstGeom>
        </p:spPr>
        <p:txBody>
          <a:bodyPr vert="horz" lIns="91440" tIns="45720" rIns="91440" bIns="45720" rtlCol="0" anchor="ctr"/>
          <a:lstStyle>
            <a:lvl1pPr algn="r">
              <a:defRPr sz="1200">
                <a:solidFill>
                  <a:schemeClr val="tx1">
                    <a:tint val="82000"/>
                  </a:schemeClr>
                </a:solidFill>
              </a:defRPr>
            </a:lvl1pPr>
          </a:lstStyle>
          <a:p>
            <a:fld id="{D9AD4B2D-25FF-0B46-98A4-87FBB723E472}" type="slidenum">
              <a:rPr lang="en-US" smtClean="0"/>
              <a:t>‹#›</a:t>
            </a:fld>
            <a:endParaRPr lang="en-US"/>
          </a:p>
        </p:txBody>
      </p:sp>
    </p:spTree>
    <p:extLst>
      <p:ext uri="{BB962C8B-B14F-4D97-AF65-F5344CB8AC3E}">
        <p14:creationId xmlns:p14="http://schemas.microsoft.com/office/powerpoint/2010/main" val="515913321"/>
      </p:ext>
    </p:extLst>
  </p:cSld>
  <p:clrMap bg1="lt1" tx1="dk1" bg2="lt2" tx2="dk2" accent1="accent1" accent2="accent2" accent3="accent3" accent4="accent4" accent5="accent5" accent6="accent6" hlink="hlink" folHlink="folHlink"/>
  <p:sldLayoutIdLst>
    <p:sldLayoutId id="2147483686" r:id="rId1"/>
    <p:sldLayoutId id="2147483684" r:id="rId2"/>
    <p:sldLayoutId id="2147483682" r:id="rId3"/>
    <p:sldLayoutId id="2147483676" r:id="rId4"/>
    <p:sldLayoutId id="2147483688" r:id="rId5"/>
    <p:sldLayoutId id="2147483708" r:id="rId6"/>
    <p:sldLayoutId id="2147483685" r:id="rId7"/>
    <p:sldLayoutId id="2147483701" r:id="rId8"/>
    <p:sldLayoutId id="2147483683" r:id="rId9"/>
    <p:sldLayoutId id="2147483681" r:id="rId10"/>
    <p:sldLayoutId id="2147483698" r:id="rId11"/>
    <p:sldLayoutId id="2147483678" r:id="rId12"/>
    <p:sldLayoutId id="2147483673" r:id="rId13"/>
  </p:sldLayoutIdLst>
  <p:txStyles>
    <p:titleStyle>
      <a:lvl1pPr algn="l" defTabSz="914354"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9685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384" userDrawn="1">
          <p15:clr>
            <a:srgbClr val="F26B43"/>
          </p15:clr>
        </p15:guide>
        <p15:guide id="3" orient="horz" pos="4032" userDrawn="1">
          <p15:clr>
            <a:srgbClr val="F26B43"/>
          </p15:clr>
        </p15:guide>
        <p15:guide id="4" pos="7296" userDrawn="1">
          <p15:clr>
            <a:srgbClr val="F26B43"/>
          </p15:clr>
        </p15:guide>
        <p15:guide id="5" pos="3840" userDrawn="1">
          <p15:clr>
            <a:srgbClr val="F26B43"/>
          </p15:clr>
        </p15:guide>
        <p15:guide id="6" pos="960" userDrawn="1">
          <p15:clr>
            <a:srgbClr val="F26B43"/>
          </p15:clr>
        </p15:guide>
        <p15:guide id="7" orient="horz" pos="2160" userDrawn="1">
          <p15:clr>
            <a:srgbClr val="F26B43"/>
          </p15:clr>
        </p15:guide>
        <p15:guide id="8" pos="2712" userDrawn="1">
          <p15:clr>
            <a:srgbClr val="F26B43"/>
          </p15:clr>
        </p15:guide>
        <p15:guide id="9" pos="50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457200"/>
            <a:ext cx="10972800" cy="762000"/>
          </a:xfrm>
          <a:prstGeom prst="rect">
            <a:avLst/>
          </a:prstGeom>
        </p:spPr>
        <p:txBody>
          <a:bodyPr vert="horz" lIns="91440" tIns="45720" rIns="91440" bIns="45720" rtlCol="0" anchor="ctr">
            <a:normAutofit/>
          </a:bodyPr>
          <a:lstStyle/>
          <a:p>
            <a:r>
              <a:rPr lang="en-US"/>
              <a:t>Slide title</a:t>
            </a:r>
          </a:p>
        </p:txBody>
      </p:sp>
      <p:sp>
        <p:nvSpPr>
          <p:cNvPr id="3" name="Text Placeholder 2"/>
          <p:cNvSpPr>
            <a:spLocks noGrp="1"/>
          </p:cNvSpPr>
          <p:nvPr>
            <p:ph type="body" idx="1"/>
          </p:nvPr>
        </p:nvSpPr>
        <p:spPr>
          <a:xfrm>
            <a:off x="609600" y="1310641"/>
            <a:ext cx="10972800" cy="483616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400801"/>
            <a:ext cx="2971800" cy="320676"/>
          </a:xfrm>
          <a:prstGeom prst="rect">
            <a:avLst/>
          </a:prstGeom>
        </p:spPr>
        <p:txBody>
          <a:bodyPr vert="horz" lIns="91440" tIns="45720" rIns="91440" bIns="45720" rtlCol="0" anchor="ctr"/>
          <a:lstStyle>
            <a:lvl1pPr algn="l">
              <a:defRPr sz="1200">
                <a:solidFill>
                  <a:schemeClr val="tx1">
                    <a:tint val="82000"/>
                  </a:schemeClr>
                </a:solidFill>
              </a:defRPr>
            </a:lvl1pPr>
          </a:lstStyle>
          <a:p>
            <a:fld id="{2E405B87-0B1C-464B-928F-AA5E9D282D70}" type="datetimeFigureOut">
              <a:rPr lang="en-US" smtClean="0"/>
              <a:t>1/9/25</a:t>
            </a:fld>
            <a:endParaRPr lang="en-US"/>
          </a:p>
        </p:txBody>
      </p:sp>
      <p:sp>
        <p:nvSpPr>
          <p:cNvPr id="5" name="Footer Placeholder 4"/>
          <p:cNvSpPr>
            <a:spLocks noGrp="1"/>
          </p:cNvSpPr>
          <p:nvPr>
            <p:ph type="ftr" sz="quarter" idx="3"/>
          </p:nvPr>
        </p:nvSpPr>
        <p:spPr>
          <a:xfrm>
            <a:off x="3700780" y="6400801"/>
            <a:ext cx="4790440" cy="320676"/>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9154160" y="6400801"/>
            <a:ext cx="2428240" cy="320676"/>
          </a:xfrm>
          <a:prstGeom prst="rect">
            <a:avLst/>
          </a:prstGeom>
        </p:spPr>
        <p:txBody>
          <a:bodyPr vert="horz" lIns="91440" tIns="45720" rIns="91440" bIns="45720" rtlCol="0" anchor="ctr"/>
          <a:lstStyle>
            <a:lvl1pPr algn="r">
              <a:defRPr sz="1200">
                <a:solidFill>
                  <a:schemeClr val="tx1">
                    <a:tint val="82000"/>
                  </a:schemeClr>
                </a:solidFill>
              </a:defRPr>
            </a:lvl1pPr>
          </a:lstStyle>
          <a:p>
            <a:fld id="{D9AD4B2D-25FF-0B46-98A4-87FBB723E472}" type="slidenum">
              <a:rPr lang="en-US" smtClean="0"/>
              <a:t>‹#›</a:t>
            </a:fld>
            <a:endParaRPr lang="en-US"/>
          </a:p>
        </p:txBody>
      </p:sp>
    </p:spTree>
    <p:extLst>
      <p:ext uri="{BB962C8B-B14F-4D97-AF65-F5344CB8AC3E}">
        <p14:creationId xmlns:p14="http://schemas.microsoft.com/office/powerpoint/2010/main" val="515913321"/>
      </p:ext>
    </p:extLst>
  </p:cSld>
  <p:clrMap bg1="lt1" tx1="dk1" bg2="lt2" tx2="dk2" accent1="accent1" accent2="accent2" accent3="accent3" accent4="accent4" accent5="accent5" accent6="accent6" hlink="hlink" folHlink="folHlink"/>
  <p:sldLayoutIdLst>
    <p:sldLayoutId id="2147483705" r:id="rId1"/>
  </p:sldLayoutIdLst>
  <p:txStyles>
    <p:titleStyle>
      <a:lvl1pPr algn="l" defTabSz="914354"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9685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384" userDrawn="1">
          <p15:clr>
            <a:srgbClr val="F26B43"/>
          </p15:clr>
        </p15:guide>
        <p15:guide id="3" orient="horz" pos="4032" userDrawn="1">
          <p15:clr>
            <a:srgbClr val="F26B43"/>
          </p15:clr>
        </p15:guide>
        <p15:guide id="4" pos="7296" userDrawn="1">
          <p15:clr>
            <a:srgbClr val="F26B43"/>
          </p15:clr>
        </p15:guide>
        <p15:guide id="5" pos="3840" userDrawn="1">
          <p15:clr>
            <a:srgbClr val="F26B43"/>
          </p15:clr>
        </p15:guide>
        <p15:guide id="6" pos="960" userDrawn="1">
          <p15:clr>
            <a:srgbClr val="F26B43"/>
          </p15:clr>
        </p15:guide>
        <p15:guide id="7" orient="horz" pos="2160" userDrawn="1">
          <p15:clr>
            <a:srgbClr val="F26B43"/>
          </p15:clr>
        </p15:guide>
        <p15:guide id="8" pos="2712" userDrawn="1">
          <p15:clr>
            <a:srgbClr val="F26B43"/>
          </p15:clr>
        </p15:guide>
        <p15:guide id="9" pos="504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457200"/>
            <a:ext cx="10972800" cy="762000"/>
          </a:xfrm>
          <a:prstGeom prst="rect">
            <a:avLst/>
          </a:prstGeom>
        </p:spPr>
        <p:txBody>
          <a:bodyPr vert="horz" lIns="91440" tIns="45720" rIns="91440" bIns="45720" rtlCol="0" anchor="ctr">
            <a:normAutofit/>
          </a:bodyPr>
          <a:lstStyle/>
          <a:p>
            <a:r>
              <a:rPr lang="en-US"/>
              <a:t>Slide title</a:t>
            </a:r>
          </a:p>
        </p:txBody>
      </p:sp>
      <p:sp>
        <p:nvSpPr>
          <p:cNvPr id="3" name="Text Placeholder 2"/>
          <p:cNvSpPr>
            <a:spLocks noGrp="1"/>
          </p:cNvSpPr>
          <p:nvPr>
            <p:ph type="body" idx="1"/>
          </p:nvPr>
        </p:nvSpPr>
        <p:spPr>
          <a:xfrm>
            <a:off x="609600" y="1310641"/>
            <a:ext cx="10972800" cy="483616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400801"/>
            <a:ext cx="2971800" cy="320676"/>
          </a:xfrm>
          <a:prstGeom prst="rect">
            <a:avLst/>
          </a:prstGeom>
        </p:spPr>
        <p:txBody>
          <a:bodyPr vert="horz" lIns="91440" tIns="45720" rIns="91440" bIns="45720" rtlCol="0" anchor="ctr"/>
          <a:lstStyle>
            <a:lvl1pPr algn="l">
              <a:defRPr sz="1200">
                <a:solidFill>
                  <a:schemeClr val="tx1">
                    <a:tint val="82000"/>
                  </a:schemeClr>
                </a:solidFill>
              </a:defRPr>
            </a:lvl1pPr>
          </a:lstStyle>
          <a:p>
            <a:fld id="{2E405B87-0B1C-464B-928F-AA5E9D282D70}" type="datetimeFigureOut">
              <a:rPr lang="en-US" smtClean="0"/>
              <a:t>1/9/25</a:t>
            </a:fld>
            <a:endParaRPr lang="en-US"/>
          </a:p>
        </p:txBody>
      </p:sp>
      <p:sp>
        <p:nvSpPr>
          <p:cNvPr id="5" name="Footer Placeholder 4"/>
          <p:cNvSpPr>
            <a:spLocks noGrp="1"/>
          </p:cNvSpPr>
          <p:nvPr>
            <p:ph type="ftr" sz="quarter" idx="3"/>
          </p:nvPr>
        </p:nvSpPr>
        <p:spPr>
          <a:xfrm>
            <a:off x="3700780" y="6400801"/>
            <a:ext cx="4790440" cy="320676"/>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9154160" y="6400801"/>
            <a:ext cx="2428240" cy="320676"/>
          </a:xfrm>
          <a:prstGeom prst="rect">
            <a:avLst/>
          </a:prstGeom>
        </p:spPr>
        <p:txBody>
          <a:bodyPr vert="horz" lIns="91440" tIns="45720" rIns="91440" bIns="45720" rtlCol="0" anchor="ctr"/>
          <a:lstStyle>
            <a:lvl1pPr algn="r">
              <a:defRPr sz="1200">
                <a:solidFill>
                  <a:schemeClr val="tx1">
                    <a:tint val="82000"/>
                  </a:schemeClr>
                </a:solidFill>
              </a:defRPr>
            </a:lvl1pPr>
          </a:lstStyle>
          <a:p>
            <a:fld id="{D9AD4B2D-25FF-0B46-98A4-87FBB723E472}" type="slidenum">
              <a:rPr lang="en-US" smtClean="0"/>
              <a:t>‹#›</a:t>
            </a:fld>
            <a:endParaRPr lang="en-US"/>
          </a:p>
        </p:txBody>
      </p:sp>
    </p:spTree>
    <p:extLst>
      <p:ext uri="{BB962C8B-B14F-4D97-AF65-F5344CB8AC3E}">
        <p14:creationId xmlns:p14="http://schemas.microsoft.com/office/powerpoint/2010/main" val="515913321"/>
      </p:ext>
    </p:extLst>
  </p:cSld>
  <p:clrMap bg1="lt1" tx1="dk1" bg2="lt2" tx2="dk2" accent1="accent1" accent2="accent2" accent3="accent3" accent4="accent4" accent5="accent5" accent6="accent6" hlink="hlink" folHlink="folHlink"/>
  <p:sldLayoutIdLst>
    <p:sldLayoutId id="2147483661" r:id="rId1"/>
    <p:sldLayoutId id="2147483712" r:id="rId2"/>
    <p:sldLayoutId id="2147483711" r:id="rId3"/>
  </p:sldLayoutIdLst>
  <p:txStyles>
    <p:titleStyle>
      <a:lvl1pPr algn="l" defTabSz="914354"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9685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384" userDrawn="1">
          <p15:clr>
            <a:srgbClr val="F26B43"/>
          </p15:clr>
        </p15:guide>
        <p15:guide id="3" orient="horz" pos="4032" userDrawn="1">
          <p15:clr>
            <a:srgbClr val="F26B43"/>
          </p15:clr>
        </p15:guide>
        <p15:guide id="4" pos="7296" userDrawn="1">
          <p15:clr>
            <a:srgbClr val="F26B43"/>
          </p15:clr>
        </p15:guide>
        <p15:guide id="5" pos="3840" userDrawn="1">
          <p15:clr>
            <a:srgbClr val="F26B43"/>
          </p15:clr>
        </p15:guide>
        <p15:guide id="6" pos="960" userDrawn="1">
          <p15:clr>
            <a:srgbClr val="F26B43"/>
          </p15:clr>
        </p15:guide>
        <p15:guide id="7" orient="horz" pos="2160" userDrawn="1">
          <p15:clr>
            <a:srgbClr val="F26B43"/>
          </p15:clr>
        </p15:guide>
        <p15:guide id="8" pos="2712" userDrawn="1">
          <p15:clr>
            <a:srgbClr val="F26B43"/>
          </p15:clr>
        </p15:guide>
        <p15:guide id="9" pos="50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8" Type="http://schemas.openxmlformats.org/officeDocument/2006/relationships/tags" Target="../tags/tag77.xml"/><Relationship Id="rId13" Type="http://schemas.openxmlformats.org/officeDocument/2006/relationships/image" Target="../media/image24.png"/><Relationship Id="rId3" Type="http://schemas.openxmlformats.org/officeDocument/2006/relationships/tags" Target="../tags/tag72.xml"/><Relationship Id="rId7" Type="http://schemas.openxmlformats.org/officeDocument/2006/relationships/tags" Target="../tags/tag76.xml"/><Relationship Id="rId12" Type="http://schemas.openxmlformats.org/officeDocument/2006/relationships/image" Target="../media/image5.svg"/><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tags" Target="../tags/tag75.xml"/><Relationship Id="rId11" Type="http://schemas.openxmlformats.org/officeDocument/2006/relationships/image" Target="../media/image4.png"/><Relationship Id="rId5" Type="http://schemas.openxmlformats.org/officeDocument/2006/relationships/tags" Target="../tags/tag74.xml"/><Relationship Id="rId10" Type="http://schemas.openxmlformats.org/officeDocument/2006/relationships/slideLayout" Target="../slideLayouts/slideLayout2.xml"/><Relationship Id="rId4" Type="http://schemas.openxmlformats.org/officeDocument/2006/relationships/tags" Target="../tags/tag73.xml"/><Relationship Id="rId9" Type="http://schemas.openxmlformats.org/officeDocument/2006/relationships/tags" Target="../tags/tag78.xml"/><Relationship Id="rId14" Type="http://schemas.openxmlformats.org/officeDocument/2006/relationships/image" Target="../media/image25.svg"/></Relationships>
</file>

<file path=ppt/slides/_rels/slide11.xml.rels><?xml version="1.0" encoding="UTF-8" standalone="yes"?>
<Relationships xmlns="http://schemas.openxmlformats.org/package/2006/relationships"><Relationship Id="rId8" Type="http://schemas.openxmlformats.org/officeDocument/2006/relationships/image" Target="../media/image26.jpeg"/><Relationship Id="rId3" Type="http://schemas.openxmlformats.org/officeDocument/2006/relationships/tags" Target="../tags/tag81.xml"/><Relationship Id="rId7" Type="http://schemas.openxmlformats.org/officeDocument/2006/relationships/slideLayout" Target="../slideLayouts/slideLayout15.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tags" Target="../tags/tag84.xml"/><Relationship Id="rId5" Type="http://schemas.openxmlformats.org/officeDocument/2006/relationships/tags" Target="../tags/tag83.xml"/><Relationship Id="rId4" Type="http://schemas.openxmlformats.org/officeDocument/2006/relationships/tags" Target="../tags/tag82.xml"/></Relationships>
</file>

<file path=ppt/slides/_rels/slide1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8" Type="http://schemas.openxmlformats.org/officeDocument/2006/relationships/image" Target="../media/image29.jpeg"/><Relationship Id="rId3" Type="http://schemas.openxmlformats.org/officeDocument/2006/relationships/tags" Target="../tags/tag87.xml"/><Relationship Id="rId7" Type="http://schemas.openxmlformats.org/officeDocument/2006/relationships/slideLayout" Target="../slideLayouts/slideLayout15.xml"/><Relationship Id="rId2" Type="http://schemas.openxmlformats.org/officeDocument/2006/relationships/tags" Target="../tags/tag86.xml"/><Relationship Id="rId1" Type="http://schemas.openxmlformats.org/officeDocument/2006/relationships/tags" Target="../tags/tag85.xml"/><Relationship Id="rId6" Type="http://schemas.openxmlformats.org/officeDocument/2006/relationships/tags" Target="../tags/tag90.xml"/><Relationship Id="rId5" Type="http://schemas.openxmlformats.org/officeDocument/2006/relationships/tags" Target="../tags/tag89.xml"/><Relationship Id="rId4" Type="http://schemas.openxmlformats.org/officeDocument/2006/relationships/tags" Target="../tags/tag88.xml"/></Relationships>
</file>

<file path=ppt/slides/_rels/slide15.xml.rels><?xml version="1.0" encoding="UTF-8" standalone="yes"?>
<Relationships xmlns="http://schemas.openxmlformats.org/package/2006/relationships"><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tags" Target="../tags/tag91.xml"/><Relationship Id="rId6" Type="http://schemas.openxmlformats.org/officeDocument/2006/relationships/slideLayout" Target="../slideLayouts/slideLayout12.xml"/><Relationship Id="rId5" Type="http://schemas.openxmlformats.org/officeDocument/2006/relationships/tags" Target="../tags/tag95.xml"/><Relationship Id="rId4" Type="http://schemas.openxmlformats.org/officeDocument/2006/relationships/tags" Target="../tags/tag94.xml"/></Relationships>
</file>

<file path=ppt/slides/_rels/slide16.xml.rels><?xml version="1.0" encoding="UTF-8" standalone="yes"?>
<Relationships xmlns="http://schemas.openxmlformats.org/package/2006/relationships"><Relationship Id="rId8" Type="http://schemas.openxmlformats.org/officeDocument/2006/relationships/tags" Target="../tags/tag103.xml"/><Relationship Id="rId13" Type="http://schemas.openxmlformats.org/officeDocument/2006/relationships/tags" Target="../tags/tag108.xml"/><Relationship Id="rId18" Type="http://schemas.openxmlformats.org/officeDocument/2006/relationships/image" Target="../media/image3.svg"/><Relationship Id="rId3" Type="http://schemas.openxmlformats.org/officeDocument/2006/relationships/tags" Target="../tags/tag98.xml"/><Relationship Id="rId21" Type="http://schemas.openxmlformats.org/officeDocument/2006/relationships/image" Target="../media/image32.png"/><Relationship Id="rId7" Type="http://schemas.openxmlformats.org/officeDocument/2006/relationships/tags" Target="../tags/tag102.xml"/><Relationship Id="rId12" Type="http://schemas.openxmlformats.org/officeDocument/2006/relationships/tags" Target="../tags/tag107.xml"/><Relationship Id="rId17" Type="http://schemas.openxmlformats.org/officeDocument/2006/relationships/image" Target="../media/image2.png"/><Relationship Id="rId2" Type="http://schemas.openxmlformats.org/officeDocument/2006/relationships/tags" Target="../tags/tag97.xml"/><Relationship Id="rId16" Type="http://schemas.openxmlformats.org/officeDocument/2006/relationships/slideLayout" Target="../slideLayouts/slideLayout1.xml"/><Relationship Id="rId20" Type="http://schemas.openxmlformats.org/officeDocument/2006/relationships/image" Target="../media/image31.svg"/><Relationship Id="rId1" Type="http://schemas.openxmlformats.org/officeDocument/2006/relationships/tags" Target="../tags/tag96.xml"/><Relationship Id="rId6" Type="http://schemas.openxmlformats.org/officeDocument/2006/relationships/tags" Target="../tags/tag101.xml"/><Relationship Id="rId11" Type="http://schemas.openxmlformats.org/officeDocument/2006/relationships/tags" Target="../tags/tag106.xml"/><Relationship Id="rId24" Type="http://schemas.openxmlformats.org/officeDocument/2006/relationships/image" Target="../media/image5.svg"/><Relationship Id="rId5" Type="http://schemas.openxmlformats.org/officeDocument/2006/relationships/tags" Target="../tags/tag100.xml"/><Relationship Id="rId15" Type="http://schemas.openxmlformats.org/officeDocument/2006/relationships/tags" Target="../tags/tag110.xml"/><Relationship Id="rId23" Type="http://schemas.openxmlformats.org/officeDocument/2006/relationships/image" Target="../media/image4.png"/><Relationship Id="rId10" Type="http://schemas.openxmlformats.org/officeDocument/2006/relationships/tags" Target="../tags/tag105.xml"/><Relationship Id="rId19" Type="http://schemas.openxmlformats.org/officeDocument/2006/relationships/image" Target="../media/image30.png"/><Relationship Id="rId4" Type="http://schemas.openxmlformats.org/officeDocument/2006/relationships/tags" Target="../tags/tag99.xml"/><Relationship Id="rId9" Type="http://schemas.openxmlformats.org/officeDocument/2006/relationships/tags" Target="../tags/tag104.xml"/><Relationship Id="rId14" Type="http://schemas.openxmlformats.org/officeDocument/2006/relationships/tags" Target="../tags/tag109.xml"/><Relationship Id="rId22" Type="http://schemas.openxmlformats.org/officeDocument/2006/relationships/image" Target="../media/image33.svg"/></Relationships>
</file>

<file path=ppt/slides/_rels/slide17.xml.rels><?xml version="1.0" encoding="UTF-8" standalone="yes"?>
<Relationships xmlns="http://schemas.openxmlformats.org/package/2006/relationships"><Relationship Id="rId3" Type="http://schemas.openxmlformats.org/officeDocument/2006/relationships/tags" Target="../tags/tag113.xml"/><Relationship Id="rId2" Type="http://schemas.openxmlformats.org/officeDocument/2006/relationships/tags" Target="../tags/tag112.xml"/><Relationship Id="rId1" Type="http://schemas.openxmlformats.org/officeDocument/2006/relationships/tags" Target="../tags/tag111.xml"/><Relationship Id="rId5" Type="http://schemas.openxmlformats.org/officeDocument/2006/relationships/slideLayout" Target="../slideLayouts/slideLayout12.xml"/><Relationship Id="rId4" Type="http://schemas.openxmlformats.org/officeDocument/2006/relationships/tags" Target="../tags/tag114.xml"/></Relationships>
</file>

<file path=ppt/slides/_rels/slide2.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1.png"/><Relationship Id="rId5" Type="http://schemas.openxmlformats.org/officeDocument/2006/relationships/slideLayout" Target="../slideLayouts/slideLayout4.xml"/><Relationship Id="rId4" Type="http://schemas.openxmlformats.org/officeDocument/2006/relationships/tags" Target="../tags/tag10.xml"/></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1.xml"/><Relationship Id="rId3" Type="http://schemas.openxmlformats.org/officeDocument/2006/relationships/tags" Target="../tags/tag13.xml"/><Relationship Id="rId7" Type="http://schemas.openxmlformats.org/officeDocument/2006/relationships/slideLayout" Target="../slideLayouts/slideLayout14.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tags" Target="../tags/tag14.xml"/><Relationship Id="rId9" Type="http://schemas.openxmlformats.org/officeDocument/2006/relationships/chart" Target="../charts/chart1.xml"/></Relationships>
</file>

<file path=ppt/slides/_rels/slide5.xml.rels><?xml version="1.0" encoding="UTF-8" standalone="yes"?>
<Relationships xmlns="http://schemas.openxmlformats.org/package/2006/relationships"><Relationship Id="rId8" Type="http://schemas.openxmlformats.org/officeDocument/2006/relationships/tags" Target="../tags/tag24.xml"/><Relationship Id="rId13" Type="http://schemas.openxmlformats.org/officeDocument/2006/relationships/image" Target="../media/image4.png"/><Relationship Id="rId3" Type="http://schemas.openxmlformats.org/officeDocument/2006/relationships/tags" Target="../tags/tag19.xml"/><Relationship Id="rId7" Type="http://schemas.openxmlformats.org/officeDocument/2006/relationships/tags" Target="../tags/tag23.xml"/><Relationship Id="rId12" Type="http://schemas.openxmlformats.org/officeDocument/2006/relationships/image" Target="../media/image3.svg"/><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tags" Target="../tags/tag22.xml"/><Relationship Id="rId11" Type="http://schemas.openxmlformats.org/officeDocument/2006/relationships/image" Target="../media/image2.png"/><Relationship Id="rId5" Type="http://schemas.openxmlformats.org/officeDocument/2006/relationships/tags" Target="../tags/tag21.xml"/><Relationship Id="rId10" Type="http://schemas.openxmlformats.org/officeDocument/2006/relationships/slideLayout" Target="../slideLayouts/slideLayout5.xml"/><Relationship Id="rId4" Type="http://schemas.openxmlformats.org/officeDocument/2006/relationships/tags" Target="../tags/tag20.xml"/><Relationship Id="rId9" Type="http://schemas.openxmlformats.org/officeDocument/2006/relationships/tags" Target="../tags/tag25.xml"/><Relationship Id="rId14" Type="http://schemas.openxmlformats.org/officeDocument/2006/relationships/image" Target="../media/image5.svg"/></Relationships>
</file>

<file path=ppt/slides/_rels/slide6.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image" Target="../media/image6.jpeg"/><Relationship Id="rId5" Type="http://schemas.openxmlformats.org/officeDocument/2006/relationships/slideLayout" Target="../slideLayouts/slideLayout4.xml"/><Relationship Id="rId4" Type="http://schemas.openxmlformats.org/officeDocument/2006/relationships/tags" Target="../tags/tag29.xml"/></Relationships>
</file>

<file path=ppt/slides/_rels/slide7.xml.rels><?xml version="1.0" encoding="UTF-8" standalone="yes"?>
<Relationships xmlns="http://schemas.openxmlformats.org/package/2006/relationships"><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image" Target="../media/image7.png"/><Relationship Id="rId5" Type="http://schemas.openxmlformats.org/officeDocument/2006/relationships/slideLayout" Target="../slideLayouts/slideLayout4.xml"/><Relationship Id="rId4" Type="http://schemas.openxmlformats.org/officeDocument/2006/relationships/tags" Target="../tags/tag33.xml"/></Relationships>
</file>

<file path=ppt/slides/_rels/slide8.xml.rels><?xml version="1.0" encoding="UTF-8" standalone="yes"?>
<Relationships xmlns="http://schemas.openxmlformats.org/package/2006/relationships"><Relationship Id="rId8" Type="http://schemas.openxmlformats.org/officeDocument/2006/relationships/tags" Target="../tags/tag41.xml"/><Relationship Id="rId13" Type="http://schemas.openxmlformats.org/officeDocument/2006/relationships/tags" Target="../tags/tag46.xml"/><Relationship Id="rId18" Type="http://schemas.openxmlformats.org/officeDocument/2006/relationships/image" Target="../media/image9.svg"/><Relationship Id="rId3" Type="http://schemas.openxmlformats.org/officeDocument/2006/relationships/tags" Target="../tags/tag36.xml"/><Relationship Id="rId21" Type="http://schemas.openxmlformats.org/officeDocument/2006/relationships/image" Target="../media/image12.png"/><Relationship Id="rId7" Type="http://schemas.openxmlformats.org/officeDocument/2006/relationships/tags" Target="../tags/tag40.xml"/><Relationship Id="rId12" Type="http://schemas.openxmlformats.org/officeDocument/2006/relationships/tags" Target="../tags/tag45.xml"/><Relationship Id="rId17" Type="http://schemas.openxmlformats.org/officeDocument/2006/relationships/image" Target="../media/image8.png"/><Relationship Id="rId2" Type="http://schemas.openxmlformats.org/officeDocument/2006/relationships/tags" Target="../tags/tag35.xml"/><Relationship Id="rId16" Type="http://schemas.openxmlformats.org/officeDocument/2006/relationships/slideLayout" Target="../slideLayouts/slideLayout3.xml"/><Relationship Id="rId20" Type="http://schemas.openxmlformats.org/officeDocument/2006/relationships/image" Target="../media/image11.svg"/><Relationship Id="rId1" Type="http://schemas.openxmlformats.org/officeDocument/2006/relationships/tags" Target="../tags/tag34.xml"/><Relationship Id="rId6" Type="http://schemas.openxmlformats.org/officeDocument/2006/relationships/tags" Target="../tags/tag39.xml"/><Relationship Id="rId11" Type="http://schemas.openxmlformats.org/officeDocument/2006/relationships/tags" Target="../tags/tag44.xml"/><Relationship Id="rId24" Type="http://schemas.openxmlformats.org/officeDocument/2006/relationships/image" Target="../media/image15.svg"/><Relationship Id="rId5" Type="http://schemas.openxmlformats.org/officeDocument/2006/relationships/tags" Target="../tags/tag38.xml"/><Relationship Id="rId15" Type="http://schemas.openxmlformats.org/officeDocument/2006/relationships/tags" Target="../tags/tag48.xml"/><Relationship Id="rId23" Type="http://schemas.openxmlformats.org/officeDocument/2006/relationships/image" Target="../media/image14.png"/><Relationship Id="rId10" Type="http://schemas.openxmlformats.org/officeDocument/2006/relationships/tags" Target="../tags/tag43.xml"/><Relationship Id="rId19" Type="http://schemas.openxmlformats.org/officeDocument/2006/relationships/image" Target="../media/image10.png"/><Relationship Id="rId4" Type="http://schemas.openxmlformats.org/officeDocument/2006/relationships/tags" Target="../tags/tag37.xml"/><Relationship Id="rId9" Type="http://schemas.openxmlformats.org/officeDocument/2006/relationships/tags" Target="../tags/tag42.xml"/><Relationship Id="rId14" Type="http://schemas.openxmlformats.org/officeDocument/2006/relationships/tags" Target="../tags/tag47.xml"/><Relationship Id="rId22" Type="http://schemas.openxmlformats.org/officeDocument/2006/relationships/image" Target="../media/image13.svg"/></Relationships>
</file>

<file path=ppt/slides/_rels/slide9.xml.rels><?xml version="1.0" encoding="UTF-8" standalone="yes"?>
<Relationships xmlns="http://schemas.openxmlformats.org/package/2006/relationships"><Relationship Id="rId13" Type="http://schemas.openxmlformats.org/officeDocument/2006/relationships/tags" Target="../tags/tag61.xml"/><Relationship Id="rId18" Type="http://schemas.openxmlformats.org/officeDocument/2006/relationships/tags" Target="../tags/tag66.xml"/><Relationship Id="rId26" Type="http://schemas.openxmlformats.org/officeDocument/2006/relationships/image" Target="../media/image17.svg"/><Relationship Id="rId3" Type="http://schemas.openxmlformats.org/officeDocument/2006/relationships/tags" Target="../tags/tag51.xml"/><Relationship Id="rId21" Type="http://schemas.openxmlformats.org/officeDocument/2006/relationships/tags" Target="../tags/tag69.xml"/><Relationship Id="rId34" Type="http://schemas.openxmlformats.org/officeDocument/2006/relationships/image" Target="../media/image3.svg"/><Relationship Id="rId7" Type="http://schemas.openxmlformats.org/officeDocument/2006/relationships/tags" Target="../tags/tag55.xml"/><Relationship Id="rId12" Type="http://schemas.openxmlformats.org/officeDocument/2006/relationships/tags" Target="../tags/tag60.xml"/><Relationship Id="rId17" Type="http://schemas.openxmlformats.org/officeDocument/2006/relationships/tags" Target="../tags/tag65.xml"/><Relationship Id="rId25" Type="http://schemas.openxmlformats.org/officeDocument/2006/relationships/image" Target="../media/image16.png"/><Relationship Id="rId33" Type="http://schemas.openxmlformats.org/officeDocument/2006/relationships/image" Target="../media/image2.png"/><Relationship Id="rId2" Type="http://schemas.openxmlformats.org/officeDocument/2006/relationships/tags" Target="../tags/tag50.xml"/><Relationship Id="rId16" Type="http://schemas.openxmlformats.org/officeDocument/2006/relationships/tags" Target="../tags/tag64.xml"/><Relationship Id="rId20" Type="http://schemas.openxmlformats.org/officeDocument/2006/relationships/tags" Target="../tags/tag68.xml"/><Relationship Id="rId29" Type="http://schemas.openxmlformats.org/officeDocument/2006/relationships/image" Target="../media/image20.png"/><Relationship Id="rId1" Type="http://schemas.openxmlformats.org/officeDocument/2006/relationships/tags" Target="../tags/tag49.xml"/><Relationship Id="rId6" Type="http://schemas.openxmlformats.org/officeDocument/2006/relationships/tags" Target="../tags/tag54.xml"/><Relationship Id="rId11" Type="http://schemas.openxmlformats.org/officeDocument/2006/relationships/tags" Target="../tags/tag59.xml"/><Relationship Id="rId24" Type="http://schemas.openxmlformats.org/officeDocument/2006/relationships/image" Target="../media/image5.svg"/><Relationship Id="rId32" Type="http://schemas.openxmlformats.org/officeDocument/2006/relationships/image" Target="../media/image23.svg"/><Relationship Id="rId5" Type="http://schemas.openxmlformats.org/officeDocument/2006/relationships/tags" Target="../tags/tag53.xml"/><Relationship Id="rId15" Type="http://schemas.openxmlformats.org/officeDocument/2006/relationships/tags" Target="../tags/tag63.xml"/><Relationship Id="rId23" Type="http://schemas.openxmlformats.org/officeDocument/2006/relationships/image" Target="../media/image4.png"/><Relationship Id="rId28" Type="http://schemas.openxmlformats.org/officeDocument/2006/relationships/image" Target="../media/image19.svg"/><Relationship Id="rId10" Type="http://schemas.openxmlformats.org/officeDocument/2006/relationships/tags" Target="../tags/tag58.xml"/><Relationship Id="rId19" Type="http://schemas.openxmlformats.org/officeDocument/2006/relationships/tags" Target="../tags/tag67.xml"/><Relationship Id="rId31" Type="http://schemas.openxmlformats.org/officeDocument/2006/relationships/image" Target="../media/image22.png"/><Relationship Id="rId4" Type="http://schemas.openxmlformats.org/officeDocument/2006/relationships/tags" Target="../tags/tag52.xml"/><Relationship Id="rId9" Type="http://schemas.openxmlformats.org/officeDocument/2006/relationships/tags" Target="../tags/tag57.xml"/><Relationship Id="rId14" Type="http://schemas.openxmlformats.org/officeDocument/2006/relationships/tags" Target="../tags/tag62.xml"/><Relationship Id="rId22" Type="http://schemas.openxmlformats.org/officeDocument/2006/relationships/slideLayout" Target="../slideLayouts/slideLayout16.xml"/><Relationship Id="rId27" Type="http://schemas.openxmlformats.org/officeDocument/2006/relationships/image" Target="../media/image18.png"/><Relationship Id="rId30" Type="http://schemas.openxmlformats.org/officeDocument/2006/relationships/image" Target="../media/image21.svg"/><Relationship Id="rId8" Type="http://schemas.openxmlformats.org/officeDocument/2006/relationships/tags" Target="../tags/tag5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4E124-D334-7962-D080-4695418A9ECC}"/>
              </a:ext>
            </a:extLst>
          </p:cNvPr>
          <p:cNvSpPr>
            <a:spLocks noGrp="1"/>
          </p:cNvSpPr>
          <p:nvPr>
            <p:ph type="ctrTitle"/>
            <p:custDataLst>
              <p:tags r:id="rId2"/>
            </p:custDataLst>
          </p:nvPr>
        </p:nvSpPr>
        <p:spPr>
          <a:xfrm>
            <a:off x="1524000" y="1605281"/>
            <a:ext cx="6477000" cy="3576320"/>
          </a:xfrm>
        </p:spPr>
        <p:txBody>
          <a:bodyPr>
            <a:normAutofit/>
          </a:bodyPr>
          <a:lstStyle/>
          <a:p>
            <a:pPr>
              <a:lnSpc>
                <a:spcPct val="80000"/>
              </a:lnSpc>
            </a:pPr>
            <a:r>
              <a:rPr lang="en-US" sz="5400" dirty="0"/>
              <a:t>Introduksjon til AWS</a:t>
            </a:r>
          </a:p>
        </p:txBody>
      </p:sp>
      <p:sp>
        <p:nvSpPr>
          <p:cNvPr id="3" name="Subtitle 2">
            <a:extLst>
              <a:ext uri="{FF2B5EF4-FFF2-40B4-BE49-F238E27FC236}">
                <a16:creationId xmlns:a16="http://schemas.microsoft.com/office/drawing/2014/main" id="{C6A0F976-02A3-7F7A-1643-1F2BBA987641}"/>
              </a:ext>
            </a:extLst>
          </p:cNvPr>
          <p:cNvSpPr>
            <a:spLocks noGrp="1"/>
          </p:cNvSpPr>
          <p:nvPr>
            <p:ph type="subTitle" idx="1"/>
            <p:custDataLst>
              <p:tags r:id="rId3"/>
            </p:custDataLst>
          </p:nvPr>
        </p:nvSpPr>
        <p:spPr/>
        <p:txBody>
          <a:bodyPr/>
          <a:lstStyle/>
          <a:p>
            <a:r>
              <a:rPr lang="en-US" dirty="0"/>
              <a:t>December 4, 2024</a:t>
            </a:r>
          </a:p>
        </p:txBody>
      </p:sp>
    </p:spTree>
    <p:custDataLst>
      <p:tags r:id="rId1"/>
    </p:custDataLst>
    <p:extLst>
      <p:ext uri="{BB962C8B-B14F-4D97-AF65-F5344CB8AC3E}">
        <p14:creationId xmlns:p14="http://schemas.microsoft.com/office/powerpoint/2010/main" val="3034466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92E64D0-4370-85F3-EF4C-0B6CC84D5DB0}"/>
              </a:ext>
            </a:extLst>
          </p:cNvPr>
          <p:cNvSpPr/>
          <p:nvPr/>
        </p:nvSpPr>
        <p:spPr>
          <a:xfrm>
            <a:off x="-177" y="-1"/>
            <a:ext cx="4045052" cy="68580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10" name="TextBox 9">
            <a:extLst>
              <a:ext uri="{FF2B5EF4-FFF2-40B4-BE49-F238E27FC236}">
                <a16:creationId xmlns:a16="http://schemas.microsoft.com/office/drawing/2014/main" id="{33A3C79D-0541-BA11-F04E-40B9C2C25841}"/>
              </a:ext>
            </a:extLst>
          </p:cNvPr>
          <p:cNvSpPr txBox="1"/>
          <p:nvPr>
            <p:custDataLst>
              <p:tags r:id="rId1"/>
            </p:custDataLst>
          </p:nvPr>
        </p:nvSpPr>
        <p:spPr>
          <a:xfrm>
            <a:off x="609600" y="460338"/>
            <a:ext cx="3134061" cy="414150"/>
          </a:xfrm>
          <a:prstGeom prst="rect">
            <a:avLst/>
          </a:prstGeom>
          <a:noFill/>
        </p:spPr>
        <p:txBody>
          <a:bodyPr wrap="square">
            <a:spAutoFit/>
          </a:bodyPr>
          <a:lstStyle/>
          <a:p>
            <a:r>
              <a:rPr lang="en-US" sz="1400" dirty="0">
                <a:solidFill>
                  <a:schemeClr val="tx2"/>
                </a:solidFill>
              </a:rPr>
              <a:t>EC2</a:t>
            </a:r>
          </a:p>
        </p:txBody>
      </p:sp>
      <p:sp>
        <p:nvSpPr>
          <p:cNvPr id="4" name="Title 3">
            <a:extLst>
              <a:ext uri="{FF2B5EF4-FFF2-40B4-BE49-F238E27FC236}">
                <a16:creationId xmlns:a16="http://schemas.microsoft.com/office/drawing/2014/main" id="{02BD3BEF-3DDC-EFF6-04A3-542C6EABD079}"/>
              </a:ext>
            </a:extLst>
          </p:cNvPr>
          <p:cNvSpPr>
            <a:spLocks noGrp="1"/>
          </p:cNvSpPr>
          <p:nvPr>
            <p:ph type="title"/>
            <p:custDataLst>
              <p:tags r:id="rId2"/>
            </p:custDataLst>
          </p:nvPr>
        </p:nvSpPr>
        <p:spPr>
          <a:xfrm>
            <a:off x="609600" y="700740"/>
            <a:ext cx="2946360" cy="5440943"/>
          </a:xfrm>
        </p:spPr>
        <p:txBody>
          <a:bodyPr>
            <a:normAutofit/>
          </a:bodyPr>
          <a:lstStyle/>
          <a:p>
            <a:r>
              <a:rPr lang="en-US"/>
              <a:t>EC2 Nøkkelkonsepter</a:t>
            </a:r>
          </a:p>
        </p:txBody>
      </p:sp>
      <p:sp>
        <p:nvSpPr>
          <p:cNvPr id="3" name="Content Placeholder 2">
            <a:extLst>
              <a:ext uri="{FF2B5EF4-FFF2-40B4-BE49-F238E27FC236}">
                <a16:creationId xmlns:a16="http://schemas.microsoft.com/office/drawing/2014/main" id="{D45F11BD-1796-5EBC-FAC3-5CDD146B1139}"/>
              </a:ext>
            </a:extLst>
          </p:cNvPr>
          <p:cNvSpPr>
            <a:spLocks noGrp="1"/>
          </p:cNvSpPr>
          <p:nvPr>
            <p:ph sz="half" idx="14"/>
            <p:custDataLst>
              <p:tags r:id="rId3"/>
            </p:custDataLst>
          </p:nvPr>
        </p:nvSpPr>
        <p:spPr>
          <a:xfrm>
            <a:off x="6669741" y="468868"/>
            <a:ext cx="4912658" cy="2926080"/>
          </a:xfrm>
        </p:spPr>
        <p:txBody>
          <a:bodyPr anchor="t">
            <a:noAutofit/>
          </a:bodyPr>
          <a:lstStyle/>
          <a:p>
            <a:pPr marL="296863" indent="-285750">
              <a:lnSpc>
                <a:spcPct val="100000"/>
              </a:lnSpc>
              <a:buClr>
                <a:schemeClr val="tx2"/>
              </a:buClr>
              <a:buFont typeface="Arial" panose="020B0604020202020204" pitchFamily="34" charset="0"/>
              <a:buChar char="•"/>
            </a:pPr>
            <a:r>
              <a:rPr lang="en-US" sz="1400"/>
              <a:t>Generell bruk: Allsidige og balanserte ressurser.
Compute-optimalisert: For tung regning og prosessering.
Minne-optimalisert: For minneintensive applikasjoner.
Lagringsoptimalisert: For lagringsintensive arbeidsbelastninger.</a:t>
            </a:r>
          </a:p>
        </p:txBody>
      </p:sp>
      <p:sp>
        <p:nvSpPr>
          <p:cNvPr id="8" name="Content Placeholder 7">
            <a:extLst>
              <a:ext uri="{FF2B5EF4-FFF2-40B4-BE49-F238E27FC236}">
                <a16:creationId xmlns:a16="http://schemas.microsoft.com/office/drawing/2014/main" id="{45FE15B0-B4BD-0C40-EECE-D127CDC241DA}"/>
              </a:ext>
            </a:extLst>
          </p:cNvPr>
          <p:cNvSpPr>
            <a:spLocks noGrp="1"/>
          </p:cNvSpPr>
          <p:nvPr>
            <p:ph sz="half" idx="15"/>
            <p:custDataLst>
              <p:tags r:id="rId4"/>
            </p:custDataLst>
          </p:nvPr>
        </p:nvSpPr>
        <p:spPr>
          <a:xfrm>
            <a:off x="6669741" y="3474720"/>
            <a:ext cx="4912658" cy="2926080"/>
          </a:xfrm>
        </p:spPr>
        <p:txBody>
          <a:bodyPr anchor="t">
            <a:normAutofit/>
          </a:bodyPr>
          <a:lstStyle/>
          <a:p>
            <a:pPr marL="296863" indent="-285750">
              <a:lnSpc>
                <a:spcPct val="100000"/>
              </a:lnSpc>
              <a:buClr>
                <a:schemeClr val="tx2"/>
              </a:buClr>
              <a:buFont typeface="Arial" panose="020B0604020202020204" pitchFamily="34" charset="0"/>
              <a:buChar char="•"/>
            </a:pPr>
            <a:r>
              <a:rPr lang="en-US" sz="1400"/>
              <a:t>On-demand: Betal for hva du bruker.
Reserved: Forhåndsbetalte ressurser med rabatter.
Spot: Ubenyttede ressurser til lavere priser.</a:t>
            </a:r>
          </a:p>
        </p:txBody>
      </p:sp>
      <p:sp>
        <p:nvSpPr>
          <p:cNvPr id="2" name="Text Placeholder 1">
            <a:extLst>
              <a:ext uri="{FF2B5EF4-FFF2-40B4-BE49-F238E27FC236}">
                <a16:creationId xmlns:a16="http://schemas.microsoft.com/office/drawing/2014/main" id="{50DAD59D-6660-E3CC-EBBD-8F9A58AAA134}"/>
              </a:ext>
            </a:extLst>
          </p:cNvPr>
          <p:cNvSpPr>
            <a:spLocks noGrp="1"/>
          </p:cNvSpPr>
          <p:nvPr>
            <p:ph type="body" idx="17"/>
            <p:custDataLst>
              <p:tags r:id="rId5"/>
            </p:custDataLst>
          </p:nvPr>
        </p:nvSpPr>
        <p:spPr>
          <a:xfrm>
            <a:off x="4855680" y="468867"/>
            <a:ext cx="1765267" cy="2926080"/>
          </a:xfrm>
        </p:spPr>
        <p:txBody>
          <a:bodyPr anchor="t">
            <a:normAutofit/>
          </a:bodyPr>
          <a:lstStyle/>
          <a:p>
            <a:pPr>
              <a:lnSpc>
                <a:spcPct val="100000"/>
              </a:lnSpc>
            </a:pPr>
            <a:r>
              <a:rPr lang="en-US" sz="1600" b="0" dirty="0">
                <a:solidFill>
                  <a:schemeClr val="tx2"/>
                </a:solidFill>
                <a:latin typeface="+mj-lt"/>
              </a:rPr>
              <a:t>Instanstyper</a:t>
            </a:r>
          </a:p>
        </p:txBody>
      </p:sp>
      <p:sp>
        <p:nvSpPr>
          <p:cNvPr id="7" name="Text Placeholder 6">
            <a:extLst>
              <a:ext uri="{FF2B5EF4-FFF2-40B4-BE49-F238E27FC236}">
                <a16:creationId xmlns:a16="http://schemas.microsoft.com/office/drawing/2014/main" id="{742DB6D4-ED85-3BE7-8A4B-9990F88085F9}"/>
              </a:ext>
            </a:extLst>
          </p:cNvPr>
          <p:cNvSpPr>
            <a:spLocks noGrp="1"/>
          </p:cNvSpPr>
          <p:nvPr>
            <p:ph type="body" idx="18"/>
            <p:custDataLst>
              <p:tags r:id="rId6"/>
            </p:custDataLst>
          </p:nvPr>
        </p:nvSpPr>
        <p:spPr>
          <a:xfrm>
            <a:off x="4855680" y="3474720"/>
            <a:ext cx="1765267" cy="2926080"/>
          </a:xfrm>
        </p:spPr>
        <p:txBody>
          <a:bodyPr anchor="t">
            <a:normAutofit/>
          </a:bodyPr>
          <a:lstStyle/>
          <a:p>
            <a:pPr>
              <a:lnSpc>
                <a:spcPct val="100000"/>
              </a:lnSpc>
            </a:pPr>
            <a:r>
              <a:rPr lang="en-US" sz="1600" b="0">
                <a:solidFill>
                  <a:schemeClr val="tx2"/>
                </a:solidFill>
                <a:latin typeface="+mj-lt"/>
              </a:rPr>
              <a:t>Prismodeller</a:t>
            </a:r>
          </a:p>
        </p:txBody>
      </p:sp>
      <p:pic>
        <p:nvPicPr>
          <p:cNvPr id="5" name="Graphic 4">
            <a:extLst>
              <a:ext uri="{FF2B5EF4-FFF2-40B4-BE49-F238E27FC236}">
                <a16:creationId xmlns:a16="http://schemas.microsoft.com/office/drawing/2014/main" id="{9BF83028-B71F-D543-D00E-40F17FA12546}"/>
              </a:ext>
            </a:extLst>
          </p:cNvPr>
          <p:cNvPicPr>
            <a:picLocks noChangeAspect="1"/>
          </p:cNvPicPr>
          <p:nvPr>
            <p:custDataLst>
              <p:tags r:id="rId7"/>
            </p:custDataLst>
          </p:nvPr>
        </p:nvPicPr>
        <p:blipFill>
          <a:blip r:embed="rId11">
            <a:extLst>
              <a:ext uri="{96DAC541-7B7A-43D3-8B79-37D633B846F1}">
                <asvg:svgBlip xmlns:asvg="http://schemas.microsoft.com/office/drawing/2016/SVG/main" r:embed="rId12"/>
              </a:ext>
            </a:extLst>
          </a:blip>
          <a:stretch>
            <a:fillRect/>
          </a:stretch>
        </p:blipFill>
        <p:spPr>
          <a:xfrm>
            <a:off x="4465250" y="542869"/>
            <a:ext cx="274320" cy="274320"/>
          </a:xfrm>
          <a:prstGeom prst="rect">
            <a:avLst/>
          </a:prstGeom>
        </p:spPr>
      </p:pic>
      <p:pic>
        <p:nvPicPr>
          <p:cNvPr id="6" name="Graphic 5">
            <a:extLst>
              <a:ext uri="{FF2B5EF4-FFF2-40B4-BE49-F238E27FC236}">
                <a16:creationId xmlns:a16="http://schemas.microsoft.com/office/drawing/2014/main" id="{9E3399F0-D756-19DD-B624-146CDF759136}"/>
              </a:ext>
            </a:extLst>
          </p:cNvPr>
          <p:cNvPicPr>
            <a:picLocks noChangeAspect="1"/>
          </p:cNvPicPr>
          <p:nvPr>
            <p:custDataLst>
              <p:tags r:id="rId8"/>
            </p:custDataLst>
          </p:nvPr>
        </p:nvPicPr>
        <p:blipFill>
          <a:blip r:embed="rId13">
            <a:extLst>
              <a:ext uri="{96DAC541-7B7A-43D3-8B79-37D633B846F1}">
                <asvg:svgBlip xmlns:asvg="http://schemas.microsoft.com/office/drawing/2016/SVG/main" r:embed="rId14"/>
              </a:ext>
            </a:extLst>
          </a:blip>
          <a:stretch>
            <a:fillRect/>
          </a:stretch>
        </p:blipFill>
        <p:spPr>
          <a:xfrm>
            <a:off x="4468800" y="3529647"/>
            <a:ext cx="274320" cy="274320"/>
          </a:xfrm>
          <a:prstGeom prst="rect">
            <a:avLst/>
          </a:prstGeom>
        </p:spPr>
      </p:pic>
      <p:sp>
        <p:nvSpPr>
          <p:cNvPr id="9" name="Rectangle 8">
            <a:extLst>
              <a:ext uri="{FF2B5EF4-FFF2-40B4-BE49-F238E27FC236}">
                <a16:creationId xmlns:a16="http://schemas.microsoft.com/office/drawing/2014/main" id="{0E386B71-A298-AB77-C4FC-216AB1DF3078}"/>
              </a:ext>
            </a:extLst>
          </p:cNvPr>
          <p:cNvSpPr/>
          <p:nvPr>
            <p:custDataLst>
              <p:tags r:id="rId9"/>
            </p:custDataLst>
          </p:nvPr>
        </p:nvSpPr>
        <p:spPr>
          <a:xfrm>
            <a:off x="609600" y="6400800"/>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5747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1C394D-9457-9052-ED02-4E5AB20D7DB2}"/>
              </a:ext>
            </a:extLst>
          </p:cNvPr>
          <p:cNvSpPr/>
          <p:nvPr/>
        </p:nvSpPr>
        <p:spPr>
          <a:xfrm>
            <a:off x="6096000" y="0"/>
            <a:ext cx="6096002" cy="68580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6" name="TextBox 5">
            <a:extLst>
              <a:ext uri="{FF2B5EF4-FFF2-40B4-BE49-F238E27FC236}">
                <a16:creationId xmlns:a16="http://schemas.microsoft.com/office/drawing/2014/main" id="{EAE1B25B-554C-F0CD-6BBB-E2D7B034E859}"/>
              </a:ext>
            </a:extLst>
          </p:cNvPr>
          <p:cNvSpPr txBox="1"/>
          <p:nvPr>
            <p:custDataLst>
              <p:tags r:id="rId1"/>
            </p:custDataLst>
          </p:nvPr>
        </p:nvSpPr>
        <p:spPr>
          <a:xfrm>
            <a:off x="609600" y="460338"/>
            <a:ext cx="5486400" cy="414150"/>
          </a:xfrm>
          <a:prstGeom prst="rect">
            <a:avLst/>
          </a:prstGeom>
          <a:noFill/>
        </p:spPr>
        <p:txBody>
          <a:bodyPr wrap="square">
            <a:spAutoFit/>
          </a:bodyPr>
          <a:lstStyle/>
          <a:p>
            <a:r>
              <a:rPr lang="en-US" sz="1400">
                <a:solidFill>
                  <a:schemeClr val="accent2"/>
                </a:solidFill>
              </a:rPr>
              <a:t>Introduksjon</a:t>
            </a:r>
          </a:p>
        </p:txBody>
      </p:sp>
      <p:sp>
        <p:nvSpPr>
          <p:cNvPr id="5" name="Rectangle 4">
            <a:extLst>
              <a:ext uri="{FF2B5EF4-FFF2-40B4-BE49-F238E27FC236}">
                <a16:creationId xmlns:a16="http://schemas.microsoft.com/office/drawing/2014/main" id="{779AEE23-D7F0-73A9-8065-2FC46DA38662}"/>
              </a:ext>
            </a:extLst>
          </p:cNvPr>
          <p:cNvSpPr/>
          <p:nvPr>
            <p:custDataLst>
              <p:tags r:id="rId2"/>
            </p:custDataLst>
          </p:nvPr>
        </p:nvSpPr>
        <p:spPr>
          <a:xfrm>
            <a:off x="609600" y="6400800"/>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189"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a:ln>
                <a:noFill/>
              </a:ln>
              <a:solidFill>
                <a:srgbClr val="FFFFFF"/>
              </a:solidFill>
              <a:effectLst/>
              <a:uLnTx/>
              <a:uFillTx/>
              <a:latin typeface="Franklin Gothic Book" panose="020B0503020102020204"/>
              <a:ea typeface="+mn-ea"/>
              <a:cs typeface="+mn-cs"/>
            </a:endParaRPr>
          </a:p>
        </p:txBody>
      </p:sp>
      <p:sp>
        <p:nvSpPr>
          <p:cNvPr id="2" name="Title 1">
            <a:extLst>
              <a:ext uri="{FF2B5EF4-FFF2-40B4-BE49-F238E27FC236}">
                <a16:creationId xmlns:a16="http://schemas.microsoft.com/office/drawing/2014/main" id="{B4D8A5BA-5BCB-69C4-8F04-A61FF8D4A893}"/>
              </a:ext>
            </a:extLst>
          </p:cNvPr>
          <p:cNvSpPr>
            <a:spLocks noGrp="1"/>
          </p:cNvSpPr>
          <p:nvPr>
            <p:ph type="title"/>
            <p:custDataLst>
              <p:tags r:id="rId3"/>
            </p:custDataLst>
          </p:nvPr>
        </p:nvSpPr>
        <p:spPr>
          <a:xfrm>
            <a:off x="609601" y="776645"/>
            <a:ext cx="5124254" cy="808614"/>
          </a:xfrm>
        </p:spPr>
        <p:txBody>
          <a:bodyPr anchor="t">
            <a:normAutofit/>
          </a:bodyPr>
          <a:lstStyle/>
          <a:p>
            <a:r>
              <a:rPr lang="en-US" sz="2600"/>
              <a:t>ECS</a:t>
            </a:r>
          </a:p>
        </p:txBody>
      </p:sp>
      <p:sp>
        <p:nvSpPr>
          <p:cNvPr id="7" name="Text Placeholder 6">
            <a:extLst>
              <a:ext uri="{FF2B5EF4-FFF2-40B4-BE49-F238E27FC236}">
                <a16:creationId xmlns:a16="http://schemas.microsoft.com/office/drawing/2014/main" id="{BE4946FA-F535-E8E1-828C-502FA8993BEF}"/>
              </a:ext>
            </a:extLst>
          </p:cNvPr>
          <p:cNvSpPr>
            <a:spLocks noGrp="1"/>
          </p:cNvSpPr>
          <p:nvPr>
            <p:ph type="body" idx="1"/>
            <p:custDataLst>
              <p:tags r:id="rId4"/>
            </p:custDataLst>
          </p:nvPr>
        </p:nvSpPr>
        <p:spPr>
          <a:xfrm>
            <a:off x="609601" y="1612124"/>
            <a:ext cx="5124254" cy="433352"/>
          </a:xfrm>
        </p:spPr>
        <p:txBody>
          <a:bodyPr>
            <a:normAutofit/>
          </a:bodyPr>
          <a:lstStyle/>
          <a:p>
            <a:pPr>
              <a:lnSpc>
                <a:spcPct val="100000"/>
              </a:lnSpc>
            </a:pPr>
            <a:r>
              <a:rPr lang="en-US" sz="1800" b="0" dirty="0">
                <a:solidFill>
                  <a:schemeClr val="tx2"/>
                </a:solidFill>
                <a:latin typeface="+mj-lt"/>
              </a:rPr>
              <a:t>Grunnleggende om AWS ECS</a:t>
            </a:r>
          </a:p>
        </p:txBody>
      </p:sp>
      <p:sp>
        <p:nvSpPr>
          <p:cNvPr id="4" name="Content Placeholder 3">
            <a:extLst>
              <a:ext uri="{FF2B5EF4-FFF2-40B4-BE49-F238E27FC236}">
                <a16:creationId xmlns:a16="http://schemas.microsoft.com/office/drawing/2014/main" id="{B2C6843D-87AE-C9C5-2ABD-A651ACF46903}"/>
              </a:ext>
            </a:extLst>
          </p:cNvPr>
          <p:cNvSpPr>
            <a:spLocks noGrp="1"/>
          </p:cNvSpPr>
          <p:nvPr>
            <p:ph sz="half" idx="2"/>
            <p:custDataLst>
              <p:tags r:id="rId5"/>
            </p:custDataLst>
          </p:nvPr>
        </p:nvSpPr>
        <p:spPr>
          <a:xfrm>
            <a:off x="609601" y="2161309"/>
            <a:ext cx="5124254" cy="3995950"/>
          </a:xfrm>
        </p:spPr>
        <p:txBody>
          <a:bodyPr/>
          <a:lstStyle/>
          <a:p>
            <a:pPr marL="400041" indent="-280981">
              <a:lnSpc>
                <a:spcPct val="120000"/>
              </a:lnSpc>
              <a:buClr>
                <a:schemeClr val="accent2"/>
              </a:buClr>
            </a:pPr>
            <a:r>
              <a:rPr lang="en-US" dirty="0"/>
              <a:t>Amazon Elastic Container Service (ECS) er en fulladministrert container orkestrerings tjeneste.
ECS gjør det enkelt å kjøre, stoppe og administrere Docker-konteinere på </a:t>
            </a:r>
            <a:r>
              <a:rPr lang="en-US" dirty="0" err="1"/>
              <a:t>en</a:t>
            </a:r>
            <a:r>
              <a:rPr lang="en-US" dirty="0"/>
              <a:t> cluster av Amazon EC2-instanser.
Tjenesten støtter både Fargate og EC2 som kjørealternativer for konteinere.
ECS integreres sømløst med andre AWS-tjenester som IAM, CloudWatch </a:t>
            </a:r>
            <a:r>
              <a:rPr lang="en-US" dirty="0" err="1"/>
              <a:t>og</a:t>
            </a:r>
            <a:r>
              <a:rPr lang="en-US" dirty="0"/>
              <a:t> Elastic Load Balancing.
Gir skalerbarhet og fleksibilitet som muliggjør rask distribusjon av applikasjoner.</a:t>
            </a:r>
          </a:p>
        </p:txBody>
      </p:sp>
      <p:pic>
        <p:nvPicPr>
          <p:cNvPr id="3" name="Picture Placeholder 8">
            <a:extLst>
              <a:ext uri="{FF2B5EF4-FFF2-40B4-BE49-F238E27FC236}">
                <a16:creationId xmlns:a16="http://schemas.microsoft.com/office/drawing/2014/main" id="{E9F95579-BA90-5C3E-C396-AF1E95565938}"/>
              </a:ext>
            </a:extLst>
          </p:cNvPr>
          <p:cNvPicPr>
            <a:picLocks noChangeAspect="1"/>
          </p:cNvPicPr>
          <p:nvPr>
            <p:custDataLst>
              <p:tags r:id="rId6"/>
            </p:custDataLst>
          </p:nvPr>
        </p:nvPicPr>
        <p:blipFill rotWithShape="1">
          <a:blip r:embed="rId8" cstate="screen">
            <a:alphaModFix amt="85000"/>
            <a:extLst>
              <a:ext uri="{28A0092B-C50C-407E-A947-70E740481C1C}">
                <a14:useLocalDpi xmlns:a14="http://schemas.microsoft.com/office/drawing/2010/main"/>
              </a:ext>
            </a:extLst>
          </a:blip>
          <a:srcRect l="7424" r="7424"/>
          <a:stretch/>
        </p:blipFill>
        <p:spPr>
          <a:xfrm>
            <a:off x="6614556" y="457200"/>
            <a:ext cx="5061066" cy="5943600"/>
          </a:xfrm>
          <a:prstGeom prst="rect">
            <a:avLst/>
          </a:prstGeom>
        </p:spPr>
      </p:pic>
    </p:spTree>
    <p:extLst>
      <p:ext uri="{BB962C8B-B14F-4D97-AF65-F5344CB8AC3E}">
        <p14:creationId xmlns:p14="http://schemas.microsoft.com/office/powerpoint/2010/main" val="2659623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0BFE6-2A82-70CB-13A6-72085AC01CE5}"/>
              </a:ext>
            </a:extLst>
          </p:cNvPr>
          <p:cNvSpPr>
            <a:spLocks noGrp="1"/>
          </p:cNvSpPr>
          <p:nvPr>
            <p:ph type="title"/>
          </p:nvPr>
        </p:nvSpPr>
        <p:spPr/>
        <p:txBody>
          <a:bodyPr/>
          <a:lstStyle/>
          <a:p>
            <a:endParaRPr lang="nb-NO"/>
          </a:p>
        </p:txBody>
      </p:sp>
      <p:sp>
        <p:nvSpPr>
          <p:cNvPr id="3" name="Content Placeholder 2">
            <a:extLst>
              <a:ext uri="{FF2B5EF4-FFF2-40B4-BE49-F238E27FC236}">
                <a16:creationId xmlns:a16="http://schemas.microsoft.com/office/drawing/2014/main" id="{8009D78D-243D-134E-A1BC-6A6B91253BF8}"/>
              </a:ext>
            </a:extLst>
          </p:cNvPr>
          <p:cNvSpPr>
            <a:spLocks noGrp="1"/>
          </p:cNvSpPr>
          <p:nvPr>
            <p:ph sz="half" idx="14"/>
          </p:nvPr>
        </p:nvSpPr>
        <p:spPr/>
        <p:txBody>
          <a:bodyPr/>
          <a:lstStyle/>
          <a:p>
            <a:endParaRPr lang="nb-NO"/>
          </a:p>
        </p:txBody>
      </p:sp>
      <p:sp>
        <p:nvSpPr>
          <p:cNvPr id="4" name="Content Placeholder 3">
            <a:extLst>
              <a:ext uri="{FF2B5EF4-FFF2-40B4-BE49-F238E27FC236}">
                <a16:creationId xmlns:a16="http://schemas.microsoft.com/office/drawing/2014/main" id="{AA91913D-F91E-9B9D-CC30-4260AB590E67}"/>
              </a:ext>
            </a:extLst>
          </p:cNvPr>
          <p:cNvSpPr>
            <a:spLocks noGrp="1"/>
          </p:cNvSpPr>
          <p:nvPr>
            <p:ph sz="half" idx="15"/>
          </p:nvPr>
        </p:nvSpPr>
        <p:spPr/>
        <p:txBody>
          <a:bodyPr/>
          <a:lstStyle/>
          <a:p>
            <a:endParaRPr lang="nb-NO"/>
          </a:p>
        </p:txBody>
      </p:sp>
      <p:sp>
        <p:nvSpPr>
          <p:cNvPr id="5" name="Content Placeholder 4">
            <a:extLst>
              <a:ext uri="{FF2B5EF4-FFF2-40B4-BE49-F238E27FC236}">
                <a16:creationId xmlns:a16="http://schemas.microsoft.com/office/drawing/2014/main" id="{AA031B5E-1C95-4C28-9E2E-AD56CB53EEEA}"/>
              </a:ext>
            </a:extLst>
          </p:cNvPr>
          <p:cNvSpPr>
            <a:spLocks noGrp="1"/>
          </p:cNvSpPr>
          <p:nvPr>
            <p:ph sz="half" idx="16"/>
          </p:nvPr>
        </p:nvSpPr>
        <p:spPr/>
        <p:txBody>
          <a:bodyPr/>
          <a:lstStyle/>
          <a:p>
            <a:endParaRPr lang="nb-NO"/>
          </a:p>
        </p:txBody>
      </p:sp>
      <p:sp>
        <p:nvSpPr>
          <p:cNvPr id="6" name="Content Placeholder 5">
            <a:extLst>
              <a:ext uri="{FF2B5EF4-FFF2-40B4-BE49-F238E27FC236}">
                <a16:creationId xmlns:a16="http://schemas.microsoft.com/office/drawing/2014/main" id="{ACFA1FC3-8166-CD99-4BA6-C911534E7334}"/>
              </a:ext>
            </a:extLst>
          </p:cNvPr>
          <p:cNvSpPr>
            <a:spLocks noGrp="1"/>
          </p:cNvSpPr>
          <p:nvPr>
            <p:ph sz="half" idx="17"/>
          </p:nvPr>
        </p:nvSpPr>
        <p:spPr/>
        <p:txBody>
          <a:bodyPr/>
          <a:lstStyle/>
          <a:p>
            <a:endParaRPr lang="nb-NO"/>
          </a:p>
        </p:txBody>
      </p:sp>
      <p:sp>
        <p:nvSpPr>
          <p:cNvPr id="7" name="Content Placeholder 6">
            <a:extLst>
              <a:ext uri="{FF2B5EF4-FFF2-40B4-BE49-F238E27FC236}">
                <a16:creationId xmlns:a16="http://schemas.microsoft.com/office/drawing/2014/main" id="{0BF598F7-E353-CA90-92BA-5B8E23D0ECB1}"/>
              </a:ext>
            </a:extLst>
          </p:cNvPr>
          <p:cNvSpPr>
            <a:spLocks noGrp="1"/>
          </p:cNvSpPr>
          <p:nvPr>
            <p:ph sz="half" idx="18"/>
          </p:nvPr>
        </p:nvSpPr>
        <p:spPr/>
        <p:txBody>
          <a:bodyPr/>
          <a:lstStyle/>
          <a:p>
            <a:endParaRPr lang="nb-NO"/>
          </a:p>
        </p:txBody>
      </p:sp>
      <p:sp>
        <p:nvSpPr>
          <p:cNvPr id="8" name="Content Placeholder 7">
            <a:extLst>
              <a:ext uri="{FF2B5EF4-FFF2-40B4-BE49-F238E27FC236}">
                <a16:creationId xmlns:a16="http://schemas.microsoft.com/office/drawing/2014/main" id="{CE8ED217-2EA7-D494-025B-29D5D16C5B71}"/>
              </a:ext>
            </a:extLst>
          </p:cNvPr>
          <p:cNvSpPr>
            <a:spLocks noGrp="1"/>
          </p:cNvSpPr>
          <p:nvPr>
            <p:ph sz="half" idx="19"/>
          </p:nvPr>
        </p:nvSpPr>
        <p:spPr/>
        <p:txBody>
          <a:bodyPr/>
          <a:lstStyle/>
          <a:p>
            <a:endParaRPr lang="nb-NO"/>
          </a:p>
        </p:txBody>
      </p:sp>
      <p:sp>
        <p:nvSpPr>
          <p:cNvPr id="9" name="Text Placeholder 8">
            <a:extLst>
              <a:ext uri="{FF2B5EF4-FFF2-40B4-BE49-F238E27FC236}">
                <a16:creationId xmlns:a16="http://schemas.microsoft.com/office/drawing/2014/main" id="{73E3E293-5F52-3BB1-4663-D73A5AC9E685}"/>
              </a:ext>
            </a:extLst>
          </p:cNvPr>
          <p:cNvSpPr>
            <a:spLocks noGrp="1"/>
          </p:cNvSpPr>
          <p:nvPr>
            <p:ph type="body" idx="1"/>
          </p:nvPr>
        </p:nvSpPr>
        <p:spPr/>
        <p:txBody>
          <a:bodyPr/>
          <a:lstStyle/>
          <a:p>
            <a:endParaRPr lang="nb-NO"/>
          </a:p>
        </p:txBody>
      </p:sp>
      <p:sp>
        <p:nvSpPr>
          <p:cNvPr id="10" name="Text Placeholder 9">
            <a:extLst>
              <a:ext uri="{FF2B5EF4-FFF2-40B4-BE49-F238E27FC236}">
                <a16:creationId xmlns:a16="http://schemas.microsoft.com/office/drawing/2014/main" id="{B4478042-84F6-4C74-8D93-AE804CAC3450}"/>
              </a:ext>
            </a:extLst>
          </p:cNvPr>
          <p:cNvSpPr>
            <a:spLocks noGrp="1"/>
          </p:cNvSpPr>
          <p:nvPr>
            <p:ph type="body" idx="20"/>
          </p:nvPr>
        </p:nvSpPr>
        <p:spPr/>
        <p:txBody>
          <a:bodyPr/>
          <a:lstStyle/>
          <a:p>
            <a:endParaRPr lang="nb-NO"/>
          </a:p>
        </p:txBody>
      </p:sp>
      <p:sp>
        <p:nvSpPr>
          <p:cNvPr id="11" name="Text Placeholder 10">
            <a:extLst>
              <a:ext uri="{FF2B5EF4-FFF2-40B4-BE49-F238E27FC236}">
                <a16:creationId xmlns:a16="http://schemas.microsoft.com/office/drawing/2014/main" id="{6DB3BB53-BB61-2D07-8227-B6E3C1F452F7}"/>
              </a:ext>
            </a:extLst>
          </p:cNvPr>
          <p:cNvSpPr>
            <a:spLocks noGrp="1"/>
          </p:cNvSpPr>
          <p:nvPr>
            <p:ph type="body" idx="21"/>
          </p:nvPr>
        </p:nvSpPr>
        <p:spPr/>
        <p:txBody>
          <a:bodyPr/>
          <a:lstStyle/>
          <a:p>
            <a:endParaRPr lang="nb-NO"/>
          </a:p>
        </p:txBody>
      </p:sp>
      <p:sp>
        <p:nvSpPr>
          <p:cNvPr id="12" name="Text Placeholder 11">
            <a:extLst>
              <a:ext uri="{FF2B5EF4-FFF2-40B4-BE49-F238E27FC236}">
                <a16:creationId xmlns:a16="http://schemas.microsoft.com/office/drawing/2014/main" id="{944FEE8E-C923-6230-1121-D74C5E023638}"/>
              </a:ext>
            </a:extLst>
          </p:cNvPr>
          <p:cNvSpPr>
            <a:spLocks noGrp="1"/>
          </p:cNvSpPr>
          <p:nvPr>
            <p:ph type="body" idx="22"/>
          </p:nvPr>
        </p:nvSpPr>
        <p:spPr/>
        <p:txBody>
          <a:bodyPr/>
          <a:lstStyle/>
          <a:p>
            <a:endParaRPr lang="nb-NO"/>
          </a:p>
        </p:txBody>
      </p:sp>
      <p:sp>
        <p:nvSpPr>
          <p:cNvPr id="13" name="Text Placeholder 12">
            <a:extLst>
              <a:ext uri="{FF2B5EF4-FFF2-40B4-BE49-F238E27FC236}">
                <a16:creationId xmlns:a16="http://schemas.microsoft.com/office/drawing/2014/main" id="{E6566614-1FE2-9B99-C87B-3A796A27A05A}"/>
              </a:ext>
            </a:extLst>
          </p:cNvPr>
          <p:cNvSpPr>
            <a:spLocks noGrp="1"/>
          </p:cNvSpPr>
          <p:nvPr>
            <p:ph type="body" idx="23"/>
          </p:nvPr>
        </p:nvSpPr>
        <p:spPr/>
        <p:txBody>
          <a:bodyPr/>
          <a:lstStyle/>
          <a:p>
            <a:endParaRPr lang="nb-NO"/>
          </a:p>
        </p:txBody>
      </p:sp>
      <p:sp>
        <p:nvSpPr>
          <p:cNvPr id="14" name="Text Placeholder 13">
            <a:extLst>
              <a:ext uri="{FF2B5EF4-FFF2-40B4-BE49-F238E27FC236}">
                <a16:creationId xmlns:a16="http://schemas.microsoft.com/office/drawing/2014/main" id="{9AF2310B-03D5-F4D0-8FE5-0630C21530CF}"/>
              </a:ext>
            </a:extLst>
          </p:cNvPr>
          <p:cNvSpPr>
            <a:spLocks noGrp="1"/>
          </p:cNvSpPr>
          <p:nvPr>
            <p:ph type="body" idx="24"/>
          </p:nvPr>
        </p:nvSpPr>
        <p:spPr/>
        <p:txBody>
          <a:bodyPr/>
          <a:lstStyle/>
          <a:p>
            <a:endParaRPr lang="nb-NO"/>
          </a:p>
        </p:txBody>
      </p:sp>
      <p:pic>
        <p:nvPicPr>
          <p:cNvPr id="1026" name="Picture 2" descr="Day 10: Master Amazon ECS &amp; EKS | #50DaysAWSDeveloperAssociate Docker, ECR  | by Master raj | From Code to Cloud | Nov, 2024 | Medium">
            <a:extLst>
              <a:ext uri="{FF2B5EF4-FFF2-40B4-BE49-F238E27FC236}">
                <a16:creationId xmlns:a16="http://schemas.microsoft.com/office/drawing/2014/main" id="{BEB65267-794D-52DF-17DE-8CA9E26853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9271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FFF6E-D5DA-7222-54B3-1A1A3E1069D5}"/>
              </a:ext>
            </a:extLst>
          </p:cNvPr>
          <p:cNvSpPr>
            <a:spLocks noGrp="1"/>
          </p:cNvSpPr>
          <p:nvPr>
            <p:ph type="title"/>
          </p:nvPr>
        </p:nvSpPr>
        <p:spPr/>
        <p:txBody>
          <a:bodyPr/>
          <a:lstStyle/>
          <a:p>
            <a:endParaRPr lang="nb-NO"/>
          </a:p>
        </p:txBody>
      </p:sp>
      <p:sp>
        <p:nvSpPr>
          <p:cNvPr id="3" name="Content Placeholder 2">
            <a:extLst>
              <a:ext uri="{FF2B5EF4-FFF2-40B4-BE49-F238E27FC236}">
                <a16:creationId xmlns:a16="http://schemas.microsoft.com/office/drawing/2014/main" id="{63848700-0FB9-C187-6512-1593F0E1EA94}"/>
              </a:ext>
            </a:extLst>
          </p:cNvPr>
          <p:cNvSpPr>
            <a:spLocks noGrp="1"/>
          </p:cNvSpPr>
          <p:nvPr>
            <p:ph sz="half" idx="14"/>
          </p:nvPr>
        </p:nvSpPr>
        <p:spPr/>
        <p:txBody>
          <a:bodyPr/>
          <a:lstStyle/>
          <a:p>
            <a:endParaRPr lang="nb-NO"/>
          </a:p>
        </p:txBody>
      </p:sp>
      <p:sp>
        <p:nvSpPr>
          <p:cNvPr id="4" name="Content Placeholder 3">
            <a:extLst>
              <a:ext uri="{FF2B5EF4-FFF2-40B4-BE49-F238E27FC236}">
                <a16:creationId xmlns:a16="http://schemas.microsoft.com/office/drawing/2014/main" id="{64090905-4BCB-7AF8-2D2A-A11F605ABDD6}"/>
              </a:ext>
            </a:extLst>
          </p:cNvPr>
          <p:cNvSpPr>
            <a:spLocks noGrp="1"/>
          </p:cNvSpPr>
          <p:nvPr>
            <p:ph sz="half" idx="15"/>
          </p:nvPr>
        </p:nvSpPr>
        <p:spPr/>
        <p:txBody>
          <a:bodyPr/>
          <a:lstStyle/>
          <a:p>
            <a:endParaRPr lang="nb-NO"/>
          </a:p>
        </p:txBody>
      </p:sp>
      <p:sp>
        <p:nvSpPr>
          <p:cNvPr id="5" name="Content Placeholder 4">
            <a:extLst>
              <a:ext uri="{FF2B5EF4-FFF2-40B4-BE49-F238E27FC236}">
                <a16:creationId xmlns:a16="http://schemas.microsoft.com/office/drawing/2014/main" id="{4C790FB2-5D7D-4685-5C5D-53E4FEF2B8FA}"/>
              </a:ext>
            </a:extLst>
          </p:cNvPr>
          <p:cNvSpPr>
            <a:spLocks noGrp="1"/>
          </p:cNvSpPr>
          <p:nvPr>
            <p:ph sz="half" idx="16"/>
          </p:nvPr>
        </p:nvSpPr>
        <p:spPr/>
        <p:txBody>
          <a:bodyPr/>
          <a:lstStyle/>
          <a:p>
            <a:endParaRPr lang="nb-NO"/>
          </a:p>
        </p:txBody>
      </p:sp>
      <p:sp>
        <p:nvSpPr>
          <p:cNvPr id="6" name="Content Placeholder 5">
            <a:extLst>
              <a:ext uri="{FF2B5EF4-FFF2-40B4-BE49-F238E27FC236}">
                <a16:creationId xmlns:a16="http://schemas.microsoft.com/office/drawing/2014/main" id="{289FCD3E-D44F-8773-A788-6BD227672F0D}"/>
              </a:ext>
            </a:extLst>
          </p:cNvPr>
          <p:cNvSpPr>
            <a:spLocks noGrp="1"/>
          </p:cNvSpPr>
          <p:nvPr>
            <p:ph sz="half" idx="17"/>
          </p:nvPr>
        </p:nvSpPr>
        <p:spPr/>
        <p:txBody>
          <a:bodyPr/>
          <a:lstStyle/>
          <a:p>
            <a:endParaRPr lang="nb-NO"/>
          </a:p>
        </p:txBody>
      </p:sp>
      <p:sp>
        <p:nvSpPr>
          <p:cNvPr id="7" name="Content Placeholder 6">
            <a:extLst>
              <a:ext uri="{FF2B5EF4-FFF2-40B4-BE49-F238E27FC236}">
                <a16:creationId xmlns:a16="http://schemas.microsoft.com/office/drawing/2014/main" id="{57ACE1C5-355A-269E-7DB3-CBAA250AD3E9}"/>
              </a:ext>
            </a:extLst>
          </p:cNvPr>
          <p:cNvSpPr>
            <a:spLocks noGrp="1"/>
          </p:cNvSpPr>
          <p:nvPr>
            <p:ph sz="half" idx="18"/>
          </p:nvPr>
        </p:nvSpPr>
        <p:spPr/>
        <p:txBody>
          <a:bodyPr/>
          <a:lstStyle/>
          <a:p>
            <a:endParaRPr lang="nb-NO"/>
          </a:p>
        </p:txBody>
      </p:sp>
      <p:sp>
        <p:nvSpPr>
          <p:cNvPr id="8" name="Content Placeholder 7">
            <a:extLst>
              <a:ext uri="{FF2B5EF4-FFF2-40B4-BE49-F238E27FC236}">
                <a16:creationId xmlns:a16="http://schemas.microsoft.com/office/drawing/2014/main" id="{2680CE16-FF70-D29E-55E3-20D63DB11A87}"/>
              </a:ext>
            </a:extLst>
          </p:cNvPr>
          <p:cNvSpPr>
            <a:spLocks noGrp="1"/>
          </p:cNvSpPr>
          <p:nvPr>
            <p:ph sz="half" idx="19"/>
          </p:nvPr>
        </p:nvSpPr>
        <p:spPr/>
        <p:txBody>
          <a:bodyPr/>
          <a:lstStyle/>
          <a:p>
            <a:endParaRPr lang="nb-NO"/>
          </a:p>
        </p:txBody>
      </p:sp>
      <p:sp>
        <p:nvSpPr>
          <p:cNvPr id="9" name="Text Placeholder 8">
            <a:extLst>
              <a:ext uri="{FF2B5EF4-FFF2-40B4-BE49-F238E27FC236}">
                <a16:creationId xmlns:a16="http://schemas.microsoft.com/office/drawing/2014/main" id="{53E7BFCB-9CF7-6261-DE8C-EB76C05F8FF1}"/>
              </a:ext>
            </a:extLst>
          </p:cNvPr>
          <p:cNvSpPr>
            <a:spLocks noGrp="1"/>
          </p:cNvSpPr>
          <p:nvPr>
            <p:ph type="body" idx="1"/>
          </p:nvPr>
        </p:nvSpPr>
        <p:spPr/>
        <p:txBody>
          <a:bodyPr/>
          <a:lstStyle/>
          <a:p>
            <a:endParaRPr lang="nb-NO"/>
          </a:p>
        </p:txBody>
      </p:sp>
      <p:sp>
        <p:nvSpPr>
          <p:cNvPr id="10" name="Text Placeholder 9">
            <a:extLst>
              <a:ext uri="{FF2B5EF4-FFF2-40B4-BE49-F238E27FC236}">
                <a16:creationId xmlns:a16="http://schemas.microsoft.com/office/drawing/2014/main" id="{7A2B5304-745B-8D9C-6995-B513F151A354}"/>
              </a:ext>
            </a:extLst>
          </p:cNvPr>
          <p:cNvSpPr>
            <a:spLocks noGrp="1"/>
          </p:cNvSpPr>
          <p:nvPr>
            <p:ph type="body" idx="20"/>
          </p:nvPr>
        </p:nvSpPr>
        <p:spPr/>
        <p:txBody>
          <a:bodyPr/>
          <a:lstStyle/>
          <a:p>
            <a:endParaRPr lang="nb-NO"/>
          </a:p>
        </p:txBody>
      </p:sp>
      <p:sp>
        <p:nvSpPr>
          <p:cNvPr id="11" name="Text Placeholder 10">
            <a:extLst>
              <a:ext uri="{FF2B5EF4-FFF2-40B4-BE49-F238E27FC236}">
                <a16:creationId xmlns:a16="http://schemas.microsoft.com/office/drawing/2014/main" id="{C4E0943E-4BFF-7FBE-0165-EED312569DE9}"/>
              </a:ext>
            </a:extLst>
          </p:cNvPr>
          <p:cNvSpPr>
            <a:spLocks noGrp="1"/>
          </p:cNvSpPr>
          <p:nvPr>
            <p:ph type="body" idx="21"/>
          </p:nvPr>
        </p:nvSpPr>
        <p:spPr/>
        <p:txBody>
          <a:bodyPr/>
          <a:lstStyle/>
          <a:p>
            <a:endParaRPr lang="nb-NO"/>
          </a:p>
        </p:txBody>
      </p:sp>
      <p:sp>
        <p:nvSpPr>
          <p:cNvPr id="12" name="Text Placeholder 11">
            <a:extLst>
              <a:ext uri="{FF2B5EF4-FFF2-40B4-BE49-F238E27FC236}">
                <a16:creationId xmlns:a16="http://schemas.microsoft.com/office/drawing/2014/main" id="{0513902C-520C-E86D-36E7-031C1678FE77}"/>
              </a:ext>
            </a:extLst>
          </p:cNvPr>
          <p:cNvSpPr>
            <a:spLocks noGrp="1"/>
          </p:cNvSpPr>
          <p:nvPr>
            <p:ph type="body" idx="22"/>
          </p:nvPr>
        </p:nvSpPr>
        <p:spPr/>
        <p:txBody>
          <a:bodyPr/>
          <a:lstStyle/>
          <a:p>
            <a:endParaRPr lang="nb-NO"/>
          </a:p>
        </p:txBody>
      </p:sp>
      <p:sp>
        <p:nvSpPr>
          <p:cNvPr id="13" name="Text Placeholder 12">
            <a:extLst>
              <a:ext uri="{FF2B5EF4-FFF2-40B4-BE49-F238E27FC236}">
                <a16:creationId xmlns:a16="http://schemas.microsoft.com/office/drawing/2014/main" id="{87355D6E-068B-0AAD-ADDC-3E7960B115EC}"/>
              </a:ext>
            </a:extLst>
          </p:cNvPr>
          <p:cNvSpPr>
            <a:spLocks noGrp="1"/>
          </p:cNvSpPr>
          <p:nvPr>
            <p:ph type="body" idx="23"/>
          </p:nvPr>
        </p:nvSpPr>
        <p:spPr/>
        <p:txBody>
          <a:bodyPr/>
          <a:lstStyle/>
          <a:p>
            <a:endParaRPr lang="nb-NO"/>
          </a:p>
        </p:txBody>
      </p:sp>
      <p:sp>
        <p:nvSpPr>
          <p:cNvPr id="14" name="Text Placeholder 13">
            <a:extLst>
              <a:ext uri="{FF2B5EF4-FFF2-40B4-BE49-F238E27FC236}">
                <a16:creationId xmlns:a16="http://schemas.microsoft.com/office/drawing/2014/main" id="{3C056F26-AF63-853D-72E9-BB1DABF1B497}"/>
              </a:ext>
            </a:extLst>
          </p:cNvPr>
          <p:cNvSpPr>
            <a:spLocks noGrp="1"/>
          </p:cNvSpPr>
          <p:nvPr>
            <p:ph type="body" idx="24"/>
          </p:nvPr>
        </p:nvSpPr>
        <p:spPr/>
        <p:txBody>
          <a:bodyPr/>
          <a:lstStyle/>
          <a:p>
            <a:endParaRPr lang="nb-NO"/>
          </a:p>
        </p:txBody>
      </p:sp>
      <p:pic>
        <p:nvPicPr>
          <p:cNvPr id="2052" name="Picture 4" descr="🚀Automating Docker Image Build &amp; Push to AWS ECR and Deployment on EC2  instances through">
            <a:extLst>
              <a:ext uri="{FF2B5EF4-FFF2-40B4-BE49-F238E27FC236}">
                <a16:creationId xmlns:a16="http://schemas.microsoft.com/office/drawing/2014/main" id="{8C72E20F-CF88-AA9C-CBC5-ACFDB99DB5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90525"/>
            <a:ext cx="12192000" cy="6076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9522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1C394D-9457-9052-ED02-4E5AB20D7DB2}"/>
              </a:ext>
            </a:extLst>
          </p:cNvPr>
          <p:cNvSpPr/>
          <p:nvPr/>
        </p:nvSpPr>
        <p:spPr>
          <a:xfrm>
            <a:off x="6096000" y="0"/>
            <a:ext cx="6096002" cy="68580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6" name="TextBox 5">
            <a:extLst>
              <a:ext uri="{FF2B5EF4-FFF2-40B4-BE49-F238E27FC236}">
                <a16:creationId xmlns:a16="http://schemas.microsoft.com/office/drawing/2014/main" id="{EAE1B25B-554C-F0CD-6BBB-E2D7B034E859}"/>
              </a:ext>
            </a:extLst>
          </p:cNvPr>
          <p:cNvSpPr txBox="1"/>
          <p:nvPr>
            <p:custDataLst>
              <p:tags r:id="rId1"/>
            </p:custDataLst>
          </p:nvPr>
        </p:nvSpPr>
        <p:spPr>
          <a:xfrm>
            <a:off x="609600" y="460338"/>
            <a:ext cx="5486400" cy="414150"/>
          </a:xfrm>
          <a:prstGeom prst="rect">
            <a:avLst/>
          </a:prstGeom>
          <a:noFill/>
        </p:spPr>
        <p:txBody>
          <a:bodyPr wrap="square">
            <a:spAutoFit/>
          </a:bodyPr>
          <a:lstStyle/>
          <a:p>
            <a:r>
              <a:rPr lang="en-US" sz="1400">
                <a:solidFill>
                  <a:schemeClr val="accent2"/>
                </a:solidFill>
              </a:rPr>
              <a:t>AWS Tjenester</a:t>
            </a:r>
          </a:p>
        </p:txBody>
      </p:sp>
      <p:sp>
        <p:nvSpPr>
          <p:cNvPr id="5" name="Rectangle 4">
            <a:extLst>
              <a:ext uri="{FF2B5EF4-FFF2-40B4-BE49-F238E27FC236}">
                <a16:creationId xmlns:a16="http://schemas.microsoft.com/office/drawing/2014/main" id="{779AEE23-D7F0-73A9-8065-2FC46DA38662}"/>
              </a:ext>
            </a:extLst>
          </p:cNvPr>
          <p:cNvSpPr/>
          <p:nvPr>
            <p:custDataLst>
              <p:tags r:id="rId2"/>
            </p:custDataLst>
          </p:nvPr>
        </p:nvSpPr>
        <p:spPr>
          <a:xfrm>
            <a:off x="609600" y="6400800"/>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189"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a:ln>
                <a:noFill/>
              </a:ln>
              <a:solidFill>
                <a:srgbClr val="FFFFFF"/>
              </a:solidFill>
              <a:effectLst/>
              <a:uLnTx/>
              <a:uFillTx/>
              <a:latin typeface="Franklin Gothic Book" panose="020B0503020102020204"/>
              <a:ea typeface="+mn-ea"/>
              <a:cs typeface="+mn-cs"/>
            </a:endParaRPr>
          </a:p>
        </p:txBody>
      </p:sp>
      <p:sp>
        <p:nvSpPr>
          <p:cNvPr id="2" name="Title 1">
            <a:extLst>
              <a:ext uri="{FF2B5EF4-FFF2-40B4-BE49-F238E27FC236}">
                <a16:creationId xmlns:a16="http://schemas.microsoft.com/office/drawing/2014/main" id="{B4D8A5BA-5BCB-69C4-8F04-A61FF8D4A893}"/>
              </a:ext>
            </a:extLst>
          </p:cNvPr>
          <p:cNvSpPr>
            <a:spLocks noGrp="1"/>
          </p:cNvSpPr>
          <p:nvPr>
            <p:ph type="title"/>
            <p:custDataLst>
              <p:tags r:id="rId3"/>
            </p:custDataLst>
          </p:nvPr>
        </p:nvSpPr>
        <p:spPr>
          <a:xfrm>
            <a:off x="609601" y="776645"/>
            <a:ext cx="5124254" cy="808614"/>
          </a:xfrm>
        </p:spPr>
        <p:txBody>
          <a:bodyPr anchor="t">
            <a:normAutofit/>
          </a:bodyPr>
          <a:lstStyle/>
          <a:p>
            <a:r>
              <a:rPr lang="en-US" sz="2600"/>
              <a:t>EC2 vs ECS</a:t>
            </a:r>
          </a:p>
        </p:txBody>
      </p:sp>
      <p:sp>
        <p:nvSpPr>
          <p:cNvPr id="7" name="Text Placeholder 6">
            <a:extLst>
              <a:ext uri="{FF2B5EF4-FFF2-40B4-BE49-F238E27FC236}">
                <a16:creationId xmlns:a16="http://schemas.microsoft.com/office/drawing/2014/main" id="{BE4946FA-F535-E8E1-828C-502FA8993BEF}"/>
              </a:ext>
            </a:extLst>
          </p:cNvPr>
          <p:cNvSpPr>
            <a:spLocks noGrp="1"/>
          </p:cNvSpPr>
          <p:nvPr>
            <p:ph type="body" idx="1"/>
            <p:custDataLst>
              <p:tags r:id="rId4"/>
            </p:custDataLst>
          </p:nvPr>
        </p:nvSpPr>
        <p:spPr>
          <a:xfrm>
            <a:off x="609601" y="1612124"/>
            <a:ext cx="5124254" cy="433352"/>
          </a:xfrm>
        </p:spPr>
        <p:txBody>
          <a:bodyPr>
            <a:normAutofit/>
          </a:bodyPr>
          <a:lstStyle/>
          <a:p>
            <a:pPr>
              <a:lnSpc>
                <a:spcPct val="100000"/>
              </a:lnSpc>
            </a:pPr>
            <a:r>
              <a:rPr lang="en-US" sz="1800" b="0" dirty="0">
                <a:solidFill>
                  <a:schemeClr val="tx2"/>
                </a:solidFill>
                <a:latin typeface="+mj-lt"/>
              </a:rPr>
              <a:t>Forskjeller mellom EC2 og ECS</a:t>
            </a:r>
          </a:p>
        </p:txBody>
      </p:sp>
      <p:sp>
        <p:nvSpPr>
          <p:cNvPr id="4" name="Content Placeholder 3">
            <a:extLst>
              <a:ext uri="{FF2B5EF4-FFF2-40B4-BE49-F238E27FC236}">
                <a16:creationId xmlns:a16="http://schemas.microsoft.com/office/drawing/2014/main" id="{B2C6843D-87AE-C9C5-2ABD-A651ACF46903}"/>
              </a:ext>
            </a:extLst>
          </p:cNvPr>
          <p:cNvSpPr>
            <a:spLocks noGrp="1"/>
          </p:cNvSpPr>
          <p:nvPr>
            <p:ph sz="half" idx="2"/>
            <p:custDataLst>
              <p:tags r:id="rId5"/>
            </p:custDataLst>
          </p:nvPr>
        </p:nvSpPr>
        <p:spPr>
          <a:xfrm>
            <a:off x="609601" y="2161309"/>
            <a:ext cx="5124254" cy="3995950"/>
          </a:xfrm>
        </p:spPr>
        <p:txBody>
          <a:bodyPr>
            <a:normAutofit fontScale="92500" lnSpcReduction="10000"/>
          </a:bodyPr>
          <a:lstStyle/>
          <a:p>
            <a:pPr marL="400041" indent="-280981">
              <a:lnSpc>
                <a:spcPct val="120000"/>
              </a:lnSpc>
              <a:buClr>
                <a:schemeClr val="accent2"/>
              </a:buClr>
            </a:pPr>
            <a:r>
              <a:rPr lang="en-US" dirty="0"/>
              <a:t>EC2 (Elastic Compute Cloud) tilbyr virtuelle maskiner som gir full kontroll over operativsystemet og programvareinstallasjoner.
ECS (Elastic Container Service) er en container orkestreringstjeneste som lar deg kjøre og administrere Docker-containere på AWS.
EC2 krever mer manuell administrasjon av ressurser og infrastruktur, mens ECS automatiserer distribusjon, skalering og administrasjon av applikasjoner.
EC2 er ideell for applikasjoner som krever tilpasset konfigurasjon og spesifikke maskinressurser.
ECS er best egnet for mikrotjenestearkitekturer og applikasjoner som kan kjøres i containere.</a:t>
            </a:r>
          </a:p>
        </p:txBody>
      </p:sp>
      <p:pic>
        <p:nvPicPr>
          <p:cNvPr id="3" name="Picture Placeholder 8">
            <a:extLst>
              <a:ext uri="{FF2B5EF4-FFF2-40B4-BE49-F238E27FC236}">
                <a16:creationId xmlns:a16="http://schemas.microsoft.com/office/drawing/2014/main" id="{E9F95579-BA90-5C3E-C396-AF1E95565938}"/>
              </a:ext>
            </a:extLst>
          </p:cNvPr>
          <p:cNvPicPr>
            <a:picLocks noChangeAspect="1"/>
          </p:cNvPicPr>
          <p:nvPr>
            <p:custDataLst>
              <p:tags r:id="rId6"/>
            </p:custDataLst>
          </p:nvPr>
        </p:nvPicPr>
        <p:blipFill rotWithShape="1">
          <a:blip r:embed="rId8" cstate="screen">
            <a:alphaModFix amt="85000"/>
            <a:extLst>
              <a:ext uri="{28A0092B-C50C-407E-A947-70E740481C1C}">
                <a14:useLocalDpi xmlns:a14="http://schemas.microsoft.com/office/drawing/2010/main"/>
              </a:ext>
            </a:extLst>
          </a:blip>
          <a:srcRect l="7424" r="7424"/>
          <a:stretch/>
        </p:blipFill>
        <p:spPr>
          <a:xfrm>
            <a:off x="6614556" y="457200"/>
            <a:ext cx="5061066" cy="5943600"/>
          </a:xfrm>
          <a:prstGeom prst="rect">
            <a:avLst/>
          </a:prstGeom>
        </p:spPr>
      </p:pic>
    </p:spTree>
    <p:extLst>
      <p:ext uri="{BB962C8B-B14F-4D97-AF65-F5344CB8AC3E}">
        <p14:creationId xmlns:p14="http://schemas.microsoft.com/office/powerpoint/2010/main" val="667399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FF143-6BD8-2674-B40D-8411BB9BEC1D}"/>
              </a:ext>
            </a:extLst>
          </p:cNvPr>
          <p:cNvSpPr>
            <a:spLocks noGrp="1"/>
          </p:cNvSpPr>
          <p:nvPr>
            <p:ph type="title"/>
            <p:custDataLst>
              <p:tags r:id="rId2"/>
            </p:custDataLst>
          </p:nvPr>
        </p:nvSpPr>
        <p:spPr>
          <a:xfrm>
            <a:off x="609600" y="700741"/>
            <a:ext cx="10972800" cy="762000"/>
          </a:xfrm>
        </p:spPr>
        <p:txBody>
          <a:bodyPr>
            <a:normAutofit/>
          </a:bodyPr>
          <a:lstStyle/>
          <a:p>
            <a:r>
              <a:rPr lang="en-US" dirty="0" err="1"/>
              <a:t>Oppsummering</a:t>
            </a:r>
            <a:endParaRPr lang="en-US" dirty="0"/>
          </a:p>
        </p:txBody>
      </p:sp>
      <p:sp>
        <p:nvSpPr>
          <p:cNvPr id="3" name="Content Placeholder 2">
            <a:extLst>
              <a:ext uri="{FF2B5EF4-FFF2-40B4-BE49-F238E27FC236}">
                <a16:creationId xmlns:a16="http://schemas.microsoft.com/office/drawing/2014/main" id="{36155F97-AA4B-E922-5F96-CD65D5FAFAD4}"/>
              </a:ext>
            </a:extLst>
          </p:cNvPr>
          <p:cNvSpPr>
            <a:spLocks noGrp="1"/>
          </p:cNvSpPr>
          <p:nvPr>
            <p:ph idx="1"/>
            <p:custDataLst>
              <p:tags r:id="rId3"/>
            </p:custDataLst>
          </p:nvPr>
        </p:nvSpPr>
        <p:spPr>
          <a:xfrm>
            <a:off x="609601" y="1655546"/>
            <a:ext cx="7783632" cy="4061861"/>
          </a:xfrm>
        </p:spPr>
        <p:txBody>
          <a:bodyPr anchor="ctr">
            <a:normAutofit/>
          </a:bodyPr>
          <a:lstStyle/>
          <a:p>
            <a:pPr>
              <a:lnSpc>
                <a:spcPct val="120000"/>
              </a:lnSpc>
              <a:buClr>
                <a:schemeClr val="accent1"/>
              </a:buClr>
            </a:pPr>
            <a:r>
              <a:rPr lang="en-US" dirty="0"/>
              <a:t>Cloud: Levering av </a:t>
            </a:r>
            <a:r>
              <a:rPr lang="en-US" dirty="0" err="1"/>
              <a:t>datatjenester</a:t>
            </a:r>
            <a:r>
              <a:rPr lang="en-US" dirty="0"/>
              <a:t> over </a:t>
            </a:r>
            <a:r>
              <a:rPr lang="en-US" dirty="0" err="1"/>
              <a:t>internett</a:t>
            </a:r>
            <a:r>
              <a:rPr lang="en-US" dirty="0"/>
              <a:t>.
AWS Console: </a:t>
            </a:r>
            <a:r>
              <a:rPr lang="en-US" dirty="0" err="1"/>
              <a:t>Brukergrensesnitt</a:t>
            </a:r>
            <a:r>
              <a:rPr lang="en-US" dirty="0"/>
              <a:t> for </a:t>
            </a:r>
            <a:r>
              <a:rPr lang="en-US" dirty="0" err="1"/>
              <a:t>å</a:t>
            </a:r>
            <a:r>
              <a:rPr lang="en-US" dirty="0"/>
              <a:t> </a:t>
            </a:r>
            <a:r>
              <a:rPr lang="en-US" dirty="0" err="1"/>
              <a:t>administrere</a:t>
            </a:r>
            <a:r>
              <a:rPr lang="en-US" dirty="0"/>
              <a:t> AWS-</a:t>
            </a:r>
            <a:r>
              <a:rPr lang="en-US" dirty="0" err="1"/>
              <a:t>ressurser</a:t>
            </a:r>
            <a:r>
              <a:rPr lang="en-US" dirty="0"/>
              <a:t>.
VPC: </a:t>
            </a:r>
            <a:r>
              <a:rPr lang="en-US" dirty="0" err="1"/>
              <a:t>Virtuelt</a:t>
            </a:r>
            <a:r>
              <a:rPr lang="en-US" dirty="0"/>
              <a:t> </a:t>
            </a:r>
            <a:r>
              <a:rPr lang="en-US" dirty="0" err="1"/>
              <a:t>nettverk</a:t>
            </a:r>
            <a:r>
              <a:rPr lang="en-US" dirty="0"/>
              <a:t> for </a:t>
            </a:r>
            <a:r>
              <a:rPr lang="en-US" dirty="0" err="1"/>
              <a:t>isolasjon</a:t>
            </a:r>
            <a:r>
              <a:rPr lang="en-US" dirty="0"/>
              <a:t> </a:t>
            </a:r>
            <a:r>
              <a:rPr lang="en-US" dirty="0" err="1"/>
              <a:t>og</a:t>
            </a:r>
            <a:r>
              <a:rPr lang="en-US" dirty="0"/>
              <a:t> </a:t>
            </a:r>
            <a:r>
              <a:rPr lang="en-US" dirty="0" err="1"/>
              <a:t>sikkerhet</a:t>
            </a:r>
            <a:r>
              <a:rPr lang="en-US" dirty="0"/>
              <a:t>.
EC2: </a:t>
            </a:r>
            <a:r>
              <a:rPr lang="en-US" dirty="0" err="1"/>
              <a:t>Skalerbare</a:t>
            </a:r>
            <a:r>
              <a:rPr lang="en-US" dirty="0"/>
              <a:t> </a:t>
            </a:r>
            <a:r>
              <a:rPr lang="en-US" dirty="0" err="1"/>
              <a:t>virtuelle</a:t>
            </a:r>
            <a:r>
              <a:rPr lang="en-US" dirty="0"/>
              <a:t> </a:t>
            </a:r>
            <a:r>
              <a:rPr lang="en-US" dirty="0" err="1"/>
              <a:t>servere</a:t>
            </a:r>
            <a:r>
              <a:rPr lang="en-US" dirty="0"/>
              <a:t> for </a:t>
            </a:r>
            <a:r>
              <a:rPr lang="en-US" dirty="0" err="1"/>
              <a:t>ulike</a:t>
            </a:r>
            <a:r>
              <a:rPr lang="en-US" dirty="0"/>
              <a:t> </a:t>
            </a:r>
            <a:r>
              <a:rPr lang="en-US" dirty="0" err="1"/>
              <a:t>bruksområder</a:t>
            </a:r>
            <a:r>
              <a:rPr lang="en-US" dirty="0"/>
              <a:t>.</a:t>
            </a:r>
          </a:p>
          <a:p>
            <a:pPr>
              <a:lnSpc>
                <a:spcPct val="120000"/>
              </a:lnSpc>
              <a:buClr>
                <a:schemeClr val="accent1"/>
              </a:buClr>
            </a:pPr>
            <a:r>
              <a:rPr lang="en-US" dirty="0"/>
              <a:t>ECS: </a:t>
            </a:r>
            <a:r>
              <a:rPr lang="en-US" dirty="0" err="1"/>
              <a:t>Fulladministrert</a:t>
            </a:r>
            <a:r>
              <a:rPr lang="en-US" dirty="0"/>
              <a:t> container </a:t>
            </a:r>
            <a:r>
              <a:rPr lang="en-US" dirty="0" err="1"/>
              <a:t>orkestrerings</a:t>
            </a:r>
            <a:r>
              <a:rPr lang="en-US" dirty="0"/>
              <a:t> </a:t>
            </a:r>
            <a:r>
              <a:rPr lang="en-US" dirty="0" err="1"/>
              <a:t>tjeneste</a:t>
            </a:r>
            <a:r>
              <a:rPr lang="en-US" dirty="0"/>
              <a:t>.</a:t>
            </a:r>
          </a:p>
        </p:txBody>
      </p:sp>
      <p:sp>
        <p:nvSpPr>
          <p:cNvPr id="4" name="Rectangle 3">
            <a:extLst>
              <a:ext uri="{FF2B5EF4-FFF2-40B4-BE49-F238E27FC236}">
                <a16:creationId xmlns:a16="http://schemas.microsoft.com/office/drawing/2014/main" id="{B07A31EC-F793-06D6-CAF0-4FAE7A3DAC6D}"/>
              </a:ext>
            </a:extLst>
          </p:cNvPr>
          <p:cNvSpPr/>
          <p:nvPr>
            <p:custDataLst>
              <p:tags r:id="rId4"/>
            </p:custDataLst>
          </p:nvPr>
        </p:nvSpPr>
        <p:spPr>
          <a:xfrm>
            <a:off x="609600" y="6400800"/>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187E573-10C8-E2C1-C604-E682A9143EDD}"/>
              </a:ext>
            </a:extLst>
          </p:cNvPr>
          <p:cNvSpPr txBox="1"/>
          <p:nvPr>
            <p:custDataLst>
              <p:tags r:id="rId5"/>
            </p:custDataLst>
          </p:nvPr>
        </p:nvSpPr>
        <p:spPr>
          <a:xfrm>
            <a:off x="609600" y="460338"/>
            <a:ext cx="5486400" cy="414150"/>
          </a:xfrm>
          <a:prstGeom prst="rect">
            <a:avLst/>
          </a:prstGeom>
          <a:noFill/>
        </p:spPr>
        <p:txBody>
          <a:bodyPr wrap="square">
            <a:spAutoFit/>
          </a:bodyPr>
          <a:lstStyle/>
          <a:p>
            <a:r>
              <a:rPr lang="en-US" sz="1400">
                <a:solidFill>
                  <a:schemeClr val="tx2"/>
                </a:solidFill>
              </a:rPr>
              <a:t>Oppsummering</a:t>
            </a:r>
          </a:p>
        </p:txBody>
      </p:sp>
    </p:spTree>
    <p:custDataLst>
      <p:tags r:id="rId1"/>
    </p:custDataLst>
    <p:extLst>
      <p:ext uri="{BB962C8B-B14F-4D97-AF65-F5344CB8AC3E}">
        <p14:creationId xmlns:p14="http://schemas.microsoft.com/office/powerpoint/2010/main" val="38855065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BB4C0C7-DEBB-7AD1-4AC6-84AB17EED7E7}"/>
              </a:ext>
            </a:extLst>
          </p:cNvPr>
          <p:cNvSpPr>
            <a:spLocks noGrp="1"/>
          </p:cNvSpPr>
          <p:nvPr>
            <p:ph type="title"/>
            <p:custDataLst>
              <p:tags r:id="rId1"/>
            </p:custDataLst>
          </p:nvPr>
        </p:nvSpPr>
        <p:spPr>
          <a:xfrm>
            <a:off x="609600" y="700741"/>
            <a:ext cx="10972800" cy="792480"/>
          </a:xfrm>
        </p:spPr>
        <p:txBody>
          <a:bodyPr>
            <a:normAutofit/>
          </a:bodyPr>
          <a:lstStyle/>
          <a:p>
            <a:r>
              <a:rPr lang="en-US"/>
              <a:t>Ressurser for Læring</a:t>
            </a:r>
          </a:p>
        </p:txBody>
      </p:sp>
      <p:sp>
        <p:nvSpPr>
          <p:cNvPr id="10" name="Content Placeholder 9">
            <a:extLst>
              <a:ext uri="{FF2B5EF4-FFF2-40B4-BE49-F238E27FC236}">
                <a16:creationId xmlns:a16="http://schemas.microsoft.com/office/drawing/2014/main" id="{85F4DE25-5666-B033-6C5F-56853D33C2B7}"/>
              </a:ext>
            </a:extLst>
          </p:cNvPr>
          <p:cNvSpPr>
            <a:spLocks noGrp="1"/>
          </p:cNvSpPr>
          <p:nvPr>
            <p:ph sz="half" idx="14"/>
            <p:custDataLst>
              <p:tags r:id="rId2"/>
            </p:custDataLst>
          </p:nvPr>
        </p:nvSpPr>
        <p:spPr>
          <a:xfrm>
            <a:off x="4006516" y="1766388"/>
            <a:ext cx="7575884" cy="1005840"/>
          </a:xfrm>
        </p:spPr>
        <p:txBody>
          <a:bodyPr anchor="t">
            <a:normAutofit/>
          </a:bodyPr>
          <a:lstStyle/>
          <a:p>
            <a:pPr>
              <a:lnSpc>
                <a:spcPct val="120000"/>
              </a:lnSpc>
            </a:pPr>
            <a:r>
              <a:rPr lang="en-US" sz="1400"/>
              <a:t>Tilgang til mange tjenester uten kostnad i 12 måneder. Perfekt for å eksperimentere.</a:t>
            </a:r>
          </a:p>
        </p:txBody>
      </p:sp>
      <p:sp>
        <p:nvSpPr>
          <p:cNvPr id="11" name="Content Placeholder 10">
            <a:extLst>
              <a:ext uri="{FF2B5EF4-FFF2-40B4-BE49-F238E27FC236}">
                <a16:creationId xmlns:a16="http://schemas.microsoft.com/office/drawing/2014/main" id="{A9E3D164-34EA-CCC6-0D04-370EF0F48223}"/>
              </a:ext>
            </a:extLst>
          </p:cNvPr>
          <p:cNvSpPr>
            <a:spLocks noGrp="1"/>
          </p:cNvSpPr>
          <p:nvPr>
            <p:ph sz="half" idx="15"/>
            <p:custDataLst>
              <p:tags r:id="rId3"/>
            </p:custDataLst>
          </p:nvPr>
        </p:nvSpPr>
        <p:spPr>
          <a:xfrm>
            <a:off x="4006516" y="2824400"/>
            <a:ext cx="7575884" cy="1005840"/>
          </a:xfrm>
        </p:spPr>
        <p:txBody>
          <a:bodyPr anchor="t">
            <a:normAutofit/>
          </a:bodyPr>
          <a:lstStyle/>
          <a:p>
            <a:pPr>
              <a:lnSpc>
                <a:spcPct val="120000"/>
              </a:lnSpc>
            </a:pPr>
            <a:r>
              <a:rPr lang="en-US" sz="1400"/>
              <a:t>Tilbyr kurs og ressurser for studenter som ønsker å lære om AWS. Ulike emner tilgjengelig.</a:t>
            </a:r>
          </a:p>
        </p:txBody>
      </p:sp>
      <p:sp>
        <p:nvSpPr>
          <p:cNvPr id="12" name="Content Placeholder 11">
            <a:extLst>
              <a:ext uri="{FF2B5EF4-FFF2-40B4-BE49-F238E27FC236}">
                <a16:creationId xmlns:a16="http://schemas.microsoft.com/office/drawing/2014/main" id="{888CA6F2-A08C-9780-2FF1-33D610FBC6F0}"/>
              </a:ext>
            </a:extLst>
          </p:cNvPr>
          <p:cNvSpPr>
            <a:spLocks noGrp="1"/>
          </p:cNvSpPr>
          <p:nvPr>
            <p:ph sz="half" idx="16"/>
            <p:custDataLst>
              <p:tags r:id="rId4"/>
            </p:custDataLst>
          </p:nvPr>
        </p:nvSpPr>
        <p:spPr>
          <a:xfrm>
            <a:off x="4006516" y="3882412"/>
            <a:ext cx="7575884" cy="1005840"/>
          </a:xfrm>
        </p:spPr>
        <p:txBody>
          <a:bodyPr anchor="t">
            <a:normAutofit/>
          </a:bodyPr>
          <a:lstStyle/>
          <a:p>
            <a:pPr>
              <a:lnSpc>
                <a:spcPct val="120000"/>
              </a:lnSpc>
            </a:pPr>
            <a:r>
              <a:rPr lang="en-US" sz="1400"/>
              <a:t>Grunnleggende sertifisering som gir en oversikt over AWS-tjenester og konsepter.</a:t>
            </a:r>
          </a:p>
        </p:txBody>
      </p:sp>
      <p:sp>
        <p:nvSpPr>
          <p:cNvPr id="13" name="Text Placeholder 12">
            <a:extLst>
              <a:ext uri="{FF2B5EF4-FFF2-40B4-BE49-F238E27FC236}">
                <a16:creationId xmlns:a16="http://schemas.microsoft.com/office/drawing/2014/main" id="{6DCE048E-468B-46C2-9D3B-C1E8319AA2F4}"/>
              </a:ext>
            </a:extLst>
          </p:cNvPr>
          <p:cNvSpPr>
            <a:spLocks noGrp="1"/>
          </p:cNvSpPr>
          <p:nvPr>
            <p:ph type="body" idx="17"/>
            <p:custDataLst>
              <p:tags r:id="rId5"/>
            </p:custDataLst>
          </p:nvPr>
        </p:nvSpPr>
        <p:spPr>
          <a:xfrm>
            <a:off x="1263315" y="1766388"/>
            <a:ext cx="2743200" cy="1005840"/>
          </a:xfrm>
        </p:spPr>
        <p:txBody>
          <a:bodyPr anchor="t">
            <a:normAutofit/>
          </a:bodyPr>
          <a:lstStyle/>
          <a:p>
            <a:r>
              <a:rPr lang="en-US" sz="1700" b="0" dirty="0">
                <a:solidFill>
                  <a:schemeClr val="accent1"/>
                </a:solidFill>
                <a:latin typeface="+mj-lt"/>
              </a:rPr>
              <a:t>AWS Free Tier</a:t>
            </a:r>
          </a:p>
        </p:txBody>
      </p:sp>
      <p:sp>
        <p:nvSpPr>
          <p:cNvPr id="14" name="Text Placeholder 13">
            <a:extLst>
              <a:ext uri="{FF2B5EF4-FFF2-40B4-BE49-F238E27FC236}">
                <a16:creationId xmlns:a16="http://schemas.microsoft.com/office/drawing/2014/main" id="{6D62A190-0D55-FEDE-2AE9-DCF41814D4DA}"/>
              </a:ext>
            </a:extLst>
          </p:cNvPr>
          <p:cNvSpPr>
            <a:spLocks noGrp="1"/>
          </p:cNvSpPr>
          <p:nvPr>
            <p:ph type="body" idx="18"/>
            <p:custDataLst>
              <p:tags r:id="rId6"/>
            </p:custDataLst>
          </p:nvPr>
        </p:nvSpPr>
        <p:spPr>
          <a:xfrm>
            <a:off x="1263315" y="2824400"/>
            <a:ext cx="2743200" cy="1005840"/>
          </a:xfrm>
        </p:spPr>
        <p:txBody>
          <a:bodyPr anchor="t">
            <a:normAutofit/>
          </a:bodyPr>
          <a:lstStyle/>
          <a:p>
            <a:r>
              <a:rPr lang="en-US" sz="1700" b="0">
                <a:solidFill>
                  <a:schemeClr val="accent1"/>
                </a:solidFill>
                <a:latin typeface="+mj-lt"/>
              </a:rPr>
              <a:t>AWS Academy</a:t>
            </a:r>
          </a:p>
        </p:txBody>
      </p:sp>
      <p:sp>
        <p:nvSpPr>
          <p:cNvPr id="15" name="Text Placeholder 14">
            <a:extLst>
              <a:ext uri="{FF2B5EF4-FFF2-40B4-BE49-F238E27FC236}">
                <a16:creationId xmlns:a16="http://schemas.microsoft.com/office/drawing/2014/main" id="{04738F25-3596-3DFF-6CD8-E0CC3E33F87A}"/>
              </a:ext>
            </a:extLst>
          </p:cNvPr>
          <p:cNvSpPr>
            <a:spLocks noGrp="1"/>
          </p:cNvSpPr>
          <p:nvPr>
            <p:ph type="body" idx="19"/>
            <p:custDataLst>
              <p:tags r:id="rId7"/>
            </p:custDataLst>
          </p:nvPr>
        </p:nvSpPr>
        <p:spPr>
          <a:xfrm>
            <a:off x="1263315" y="3882412"/>
            <a:ext cx="2743200" cy="1005840"/>
          </a:xfrm>
        </p:spPr>
        <p:txBody>
          <a:bodyPr anchor="t">
            <a:normAutofit/>
          </a:bodyPr>
          <a:lstStyle/>
          <a:p>
            <a:r>
              <a:rPr lang="en-US" sz="1700" b="0">
                <a:solidFill>
                  <a:schemeClr val="accent1"/>
                </a:solidFill>
                <a:latin typeface="+mj-lt"/>
              </a:rPr>
              <a:t>AWS Certified Cloud Practitioner</a:t>
            </a:r>
          </a:p>
        </p:txBody>
      </p:sp>
      <p:sp>
        <p:nvSpPr>
          <p:cNvPr id="2" name="Content Placeholder 1">
            <a:extLst>
              <a:ext uri="{FF2B5EF4-FFF2-40B4-BE49-F238E27FC236}">
                <a16:creationId xmlns:a16="http://schemas.microsoft.com/office/drawing/2014/main" id="{1F778047-B10F-BD6D-AF9D-58DD30A86E36}"/>
              </a:ext>
            </a:extLst>
          </p:cNvPr>
          <p:cNvSpPr>
            <a:spLocks noGrp="1"/>
          </p:cNvSpPr>
          <p:nvPr>
            <p:ph sz="half" idx="20"/>
            <p:custDataLst>
              <p:tags r:id="rId8"/>
            </p:custDataLst>
          </p:nvPr>
        </p:nvSpPr>
        <p:spPr>
          <a:xfrm>
            <a:off x="4006516" y="4940423"/>
            <a:ext cx="7575884" cy="1005840"/>
          </a:xfrm>
        </p:spPr>
        <p:txBody>
          <a:bodyPr anchor="t">
            <a:normAutofit/>
          </a:bodyPr>
          <a:lstStyle/>
          <a:p>
            <a:pPr>
              <a:lnSpc>
                <a:spcPct val="120000"/>
              </a:lnSpc>
            </a:pPr>
            <a:r>
              <a:rPr lang="en-US" sz="1400"/>
              <a:t>Bygg dine egne prosjekter for å anvende det du har lært. Bruk AWS for praktisk erfaring.</a:t>
            </a:r>
          </a:p>
        </p:txBody>
      </p:sp>
      <p:sp>
        <p:nvSpPr>
          <p:cNvPr id="3" name="Text Placeholder 2">
            <a:extLst>
              <a:ext uri="{FF2B5EF4-FFF2-40B4-BE49-F238E27FC236}">
                <a16:creationId xmlns:a16="http://schemas.microsoft.com/office/drawing/2014/main" id="{BE4BD0E6-D218-A1EB-6E8E-CC61B22CB9B8}"/>
              </a:ext>
            </a:extLst>
          </p:cNvPr>
          <p:cNvSpPr>
            <a:spLocks noGrp="1"/>
          </p:cNvSpPr>
          <p:nvPr>
            <p:ph type="body" idx="21"/>
            <p:custDataLst>
              <p:tags r:id="rId9"/>
            </p:custDataLst>
          </p:nvPr>
        </p:nvSpPr>
        <p:spPr>
          <a:xfrm>
            <a:off x="1263315" y="4940423"/>
            <a:ext cx="2743200" cy="1005840"/>
          </a:xfrm>
        </p:spPr>
        <p:txBody>
          <a:bodyPr vert="horz" lIns="91440" tIns="45720" rIns="91440" bIns="45720" rtlCol="0" anchor="t">
            <a:normAutofit/>
          </a:bodyPr>
          <a:lstStyle/>
          <a:p>
            <a:r>
              <a:rPr lang="en-US" sz="1700" b="0">
                <a:solidFill>
                  <a:schemeClr val="accent1"/>
                </a:solidFill>
                <a:latin typeface="+mj-lt"/>
              </a:rPr>
              <a:t>Praktiske Prosjekter</a:t>
            </a:r>
          </a:p>
        </p:txBody>
      </p:sp>
      <p:pic>
        <p:nvPicPr>
          <p:cNvPr id="4" name="Graphic 3">
            <a:extLst>
              <a:ext uri="{FF2B5EF4-FFF2-40B4-BE49-F238E27FC236}">
                <a16:creationId xmlns:a16="http://schemas.microsoft.com/office/drawing/2014/main" id="{400DD529-EC86-E69B-47B8-49383C1D1516}"/>
              </a:ext>
            </a:extLst>
          </p:cNvPr>
          <p:cNvPicPr>
            <a:picLocks noChangeAspect="1"/>
          </p:cNvPicPr>
          <p:nvPr>
            <p:custDataLst>
              <p:tags r:id="rId10"/>
            </p:custDataLst>
          </p:nvPr>
        </p:nvPicPr>
        <p:blipFill>
          <a:blip r:embed="rId17">
            <a:extLst>
              <a:ext uri="{96DAC541-7B7A-43D3-8B79-37D633B846F1}">
                <asvg:svgBlip xmlns:asvg="http://schemas.microsoft.com/office/drawing/2016/SVG/main" r:embed="rId18"/>
              </a:ext>
            </a:extLst>
          </a:blip>
          <a:stretch>
            <a:fillRect/>
          </a:stretch>
        </p:blipFill>
        <p:spPr>
          <a:xfrm>
            <a:off x="683742" y="1811339"/>
            <a:ext cx="320040" cy="320040"/>
          </a:xfrm>
          <a:prstGeom prst="rect">
            <a:avLst/>
          </a:prstGeom>
        </p:spPr>
      </p:pic>
      <p:pic>
        <p:nvPicPr>
          <p:cNvPr id="5" name="Graphic 4">
            <a:extLst>
              <a:ext uri="{FF2B5EF4-FFF2-40B4-BE49-F238E27FC236}">
                <a16:creationId xmlns:a16="http://schemas.microsoft.com/office/drawing/2014/main" id="{CE95CFC6-BA44-425D-5FC6-D74D31ED69C4}"/>
              </a:ext>
            </a:extLst>
          </p:cNvPr>
          <p:cNvPicPr>
            <a:picLocks noChangeAspect="1"/>
          </p:cNvPicPr>
          <p:nvPr>
            <p:custDataLst>
              <p:tags r:id="rId11"/>
            </p:custDataLst>
          </p:nvPr>
        </p:nvPicPr>
        <p:blipFill>
          <a:blip r:embed="rId19">
            <a:extLst>
              <a:ext uri="{96DAC541-7B7A-43D3-8B79-37D633B846F1}">
                <asvg:svgBlip xmlns:asvg="http://schemas.microsoft.com/office/drawing/2016/SVG/main" r:embed="rId20"/>
              </a:ext>
            </a:extLst>
          </a:blip>
          <a:stretch>
            <a:fillRect/>
          </a:stretch>
        </p:blipFill>
        <p:spPr>
          <a:xfrm>
            <a:off x="683742" y="2869351"/>
            <a:ext cx="320040" cy="320040"/>
          </a:xfrm>
          <a:prstGeom prst="rect">
            <a:avLst/>
          </a:prstGeom>
        </p:spPr>
      </p:pic>
      <p:pic>
        <p:nvPicPr>
          <p:cNvPr id="6" name="Graphic 5">
            <a:extLst>
              <a:ext uri="{FF2B5EF4-FFF2-40B4-BE49-F238E27FC236}">
                <a16:creationId xmlns:a16="http://schemas.microsoft.com/office/drawing/2014/main" id="{928F8A5F-8BBC-8751-EC9F-CDF23B42A98B}"/>
              </a:ext>
            </a:extLst>
          </p:cNvPr>
          <p:cNvPicPr>
            <a:picLocks noChangeAspect="1"/>
          </p:cNvPicPr>
          <p:nvPr>
            <p:custDataLst>
              <p:tags r:id="rId12"/>
            </p:custDataLst>
          </p:nvPr>
        </p:nvPicPr>
        <p:blipFill>
          <a:blip r:embed="rId21">
            <a:extLst>
              <a:ext uri="{96DAC541-7B7A-43D3-8B79-37D633B846F1}">
                <asvg:svgBlip xmlns:asvg="http://schemas.microsoft.com/office/drawing/2016/SVG/main" r:embed="rId22"/>
              </a:ext>
            </a:extLst>
          </a:blip>
          <a:stretch>
            <a:fillRect/>
          </a:stretch>
        </p:blipFill>
        <p:spPr>
          <a:xfrm>
            <a:off x="683742" y="3927363"/>
            <a:ext cx="320040" cy="320040"/>
          </a:xfrm>
          <a:prstGeom prst="rect">
            <a:avLst/>
          </a:prstGeom>
        </p:spPr>
      </p:pic>
      <p:pic>
        <p:nvPicPr>
          <p:cNvPr id="7" name="Graphic 6">
            <a:extLst>
              <a:ext uri="{FF2B5EF4-FFF2-40B4-BE49-F238E27FC236}">
                <a16:creationId xmlns:a16="http://schemas.microsoft.com/office/drawing/2014/main" id="{01079B4A-C9C3-317A-0869-882056713266}"/>
              </a:ext>
            </a:extLst>
          </p:cNvPr>
          <p:cNvPicPr>
            <a:picLocks noChangeAspect="1"/>
          </p:cNvPicPr>
          <p:nvPr>
            <p:custDataLst>
              <p:tags r:id="rId13"/>
            </p:custDataLst>
          </p:nvPr>
        </p:nvPicPr>
        <p:blipFill>
          <a:blip r:embed="rId23">
            <a:extLst>
              <a:ext uri="{96DAC541-7B7A-43D3-8B79-37D633B846F1}">
                <asvg:svgBlip xmlns:asvg="http://schemas.microsoft.com/office/drawing/2016/SVG/main" r:embed="rId24"/>
              </a:ext>
            </a:extLst>
          </a:blip>
          <a:stretch>
            <a:fillRect/>
          </a:stretch>
        </p:blipFill>
        <p:spPr>
          <a:xfrm>
            <a:off x="683742" y="4985374"/>
            <a:ext cx="320040" cy="320040"/>
          </a:xfrm>
          <a:prstGeom prst="rect">
            <a:avLst/>
          </a:prstGeom>
        </p:spPr>
      </p:pic>
      <p:sp>
        <p:nvSpPr>
          <p:cNvPr id="8" name="Rectangle 7">
            <a:extLst>
              <a:ext uri="{FF2B5EF4-FFF2-40B4-BE49-F238E27FC236}">
                <a16:creationId xmlns:a16="http://schemas.microsoft.com/office/drawing/2014/main" id="{6D80D027-88F1-BC39-0060-09D5EC778EA2}"/>
              </a:ext>
            </a:extLst>
          </p:cNvPr>
          <p:cNvSpPr/>
          <p:nvPr>
            <p:custDataLst>
              <p:tags r:id="rId14"/>
            </p:custDataLst>
          </p:nvPr>
        </p:nvSpPr>
        <p:spPr>
          <a:xfrm>
            <a:off x="609600" y="6400800"/>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189"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a:ln>
                <a:noFill/>
              </a:ln>
              <a:solidFill>
                <a:srgbClr val="FFFFFF"/>
              </a:solidFill>
              <a:effectLst/>
              <a:uLnTx/>
              <a:uFillTx/>
              <a:latin typeface="Franklin Gothic Book" panose="020B0503020102020204"/>
              <a:ea typeface="+mn-ea"/>
              <a:cs typeface="+mn-cs"/>
            </a:endParaRPr>
          </a:p>
        </p:txBody>
      </p:sp>
      <p:sp>
        <p:nvSpPr>
          <p:cNvPr id="16" name="TextBox 15">
            <a:extLst>
              <a:ext uri="{FF2B5EF4-FFF2-40B4-BE49-F238E27FC236}">
                <a16:creationId xmlns:a16="http://schemas.microsoft.com/office/drawing/2014/main" id="{2820DC3D-BD57-B5AC-E97C-D53EBE8ECFE5}"/>
              </a:ext>
            </a:extLst>
          </p:cNvPr>
          <p:cNvSpPr txBox="1"/>
          <p:nvPr>
            <p:custDataLst>
              <p:tags r:id="rId15"/>
            </p:custDataLst>
          </p:nvPr>
        </p:nvSpPr>
        <p:spPr>
          <a:xfrm>
            <a:off x="609600" y="460338"/>
            <a:ext cx="5486400" cy="414150"/>
          </a:xfrm>
          <a:prstGeom prst="rect">
            <a:avLst/>
          </a:prstGeom>
          <a:noFill/>
        </p:spPr>
        <p:txBody>
          <a:bodyPr wrap="square">
            <a:spAutoFit/>
          </a:bodyPr>
          <a:lstStyle/>
          <a:p>
            <a:r>
              <a:rPr lang="en-US" sz="1400">
                <a:solidFill>
                  <a:schemeClr val="tx2"/>
                </a:solidFill>
              </a:rPr>
              <a:t>Læring</a:t>
            </a:r>
          </a:p>
        </p:txBody>
      </p:sp>
    </p:spTree>
    <p:extLst>
      <p:ext uri="{BB962C8B-B14F-4D97-AF65-F5344CB8AC3E}">
        <p14:creationId xmlns:p14="http://schemas.microsoft.com/office/powerpoint/2010/main" val="36359746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6D2B6459-C756-1D3C-4410-ED0F6C10CC08}"/>
              </a:ext>
            </a:extLst>
          </p:cNvPr>
          <p:cNvSpPr txBox="1"/>
          <p:nvPr>
            <p:custDataLst>
              <p:tags r:id="rId1"/>
            </p:custDataLst>
          </p:nvPr>
        </p:nvSpPr>
        <p:spPr>
          <a:xfrm>
            <a:off x="609600" y="460338"/>
            <a:ext cx="5486400" cy="414150"/>
          </a:xfrm>
          <a:prstGeom prst="rect">
            <a:avLst/>
          </a:prstGeom>
          <a:noFill/>
        </p:spPr>
        <p:txBody>
          <a:bodyPr wrap="square">
            <a:spAutoFit/>
          </a:bodyPr>
          <a:lstStyle/>
          <a:p>
            <a:r>
              <a:rPr lang="en-US" sz="1400">
                <a:solidFill>
                  <a:schemeClr val="tx2"/>
                </a:solidFill>
              </a:rPr>
              <a:t>Konklusjon</a:t>
            </a:r>
          </a:p>
        </p:txBody>
      </p:sp>
      <p:sp>
        <p:nvSpPr>
          <p:cNvPr id="3" name="Content Placeholder 2">
            <a:extLst>
              <a:ext uri="{FF2B5EF4-FFF2-40B4-BE49-F238E27FC236}">
                <a16:creationId xmlns:a16="http://schemas.microsoft.com/office/drawing/2014/main" id="{36155F97-AA4B-E922-5F96-CD65D5FAFAD4}"/>
              </a:ext>
            </a:extLst>
          </p:cNvPr>
          <p:cNvSpPr>
            <a:spLocks noGrp="1"/>
          </p:cNvSpPr>
          <p:nvPr>
            <p:ph idx="1"/>
            <p:custDataLst>
              <p:tags r:id="rId2"/>
            </p:custDataLst>
          </p:nvPr>
        </p:nvSpPr>
        <p:spPr>
          <a:xfrm>
            <a:off x="4305301" y="4343400"/>
            <a:ext cx="7277100" cy="1733204"/>
          </a:xfrm>
        </p:spPr>
        <p:txBody>
          <a:bodyPr anchor="t">
            <a:normAutofit/>
          </a:bodyPr>
          <a:lstStyle/>
          <a:p>
            <a:pPr marL="11113" indent="0">
              <a:lnSpc>
                <a:spcPct val="120000"/>
              </a:lnSpc>
              <a:buNone/>
            </a:pPr>
            <a:endParaRPr lang="en-US" dirty="0">
              <a:solidFill>
                <a:schemeClr val="tx2"/>
              </a:solidFill>
            </a:endParaRPr>
          </a:p>
        </p:txBody>
      </p:sp>
      <p:cxnSp>
        <p:nvCxnSpPr>
          <p:cNvPr id="5" name="Straight Connector 4">
            <a:extLst>
              <a:ext uri="{FF2B5EF4-FFF2-40B4-BE49-F238E27FC236}">
                <a16:creationId xmlns:a16="http://schemas.microsoft.com/office/drawing/2014/main" id="{727C0204-5B1C-B96D-55F0-D1F27B38BE66}"/>
              </a:ext>
            </a:extLst>
          </p:cNvPr>
          <p:cNvCxnSpPr>
            <a:cxnSpLocks/>
          </p:cNvCxnSpPr>
          <p:nvPr/>
        </p:nvCxnSpPr>
        <p:spPr>
          <a:xfrm>
            <a:off x="609600" y="4343400"/>
            <a:ext cx="2618072" cy="0"/>
          </a:xfrm>
          <a:prstGeom prst="line">
            <a:avLst/>
          </a:prstGeom>
          <a:ln w="57150"/>
        </p:spPr>
        <p:style>
          <a:lnRef idx="2">
            <a:schemeClr val="accent1"/>
          </a:lnRef>
          <a:fillRef idx="0">
            <a:schemeClr val="accent1"/>
          </a:fillRef>
          <a:effectRef idx="1">
            <a:schemeClr val="accent1"/>
          </a:effectRef>
          <a:fontRef idx="minor">
            <a:schemeClr val="tx1"/>
          </a:fontRef>
        </p:style>
      </p:cxnSp>
      <p:sp>
        <p:nvSpPr>
          <p:cNvPr id="12" name="Title 1">
            <a:extLst>
              <a:ext uri="{FF2B5EF4-FFF2-40B4-BE49-F238E27FC236}">
                <a16:creationId xmlns:a16="http://schemas.microsoft.com/office/drawing/2014/main" id="{37C4CF8E-4258-3008-C1D3-402B583F2FF1}"/>
              </a:ext>
            </a:extLst>
          </p:cNvPr>
          <p:cNvSpPr txBox="1">
            <a:spLocks/>
          </p:cNvSpPr>
          <p:nvPr>
            <p:custDataLst>
              <p:tags r:id="rId3"/>
            </p:custDataLst>
          </p:nvPr>
        </p:nvSpPr>
        <p:spPr>
          <a:xfrm>
            <a:off x="609600" y="776645"/>
            <a:ext cx="7391401" cy="3470500"/>
          </a:xfrm>
          <a:prstGeom prst="rect">
            <a:avLst/>
          </a:prstGeom>
        </p:spPr>
        <p:txBody>
          <a:bodyPr vert="horz" lIns="91440" tIns="45720" rIns="91440" bIns="45720" rtlCol="0" anchor="b">
            <a:normAutofit/>
          </a:bodyPr>
          <a:lstStyle>
            <a:lvl1pPr algn="l" defTabSz="914377" rtl="0" eaLnBrk="1" latinLnBrk="0" hangingPunct="1">
              <a:lnSpc>
                <a:spcPct val="90000"/>
              </a:lnSpc>
              <a:spcBef>
                <a:spcPct val="0"/>
              </a:spcBef>
              <a:buNone/>
              <a:defRPr sz="3200" b="1" kern="1200">
                <a:solidFill>
                  <a:schemeClr val="tx1"/>
                </a:solidFill>
                <a:latin typeface="+mj-lt"/>
                <a:ea typeface="+mj-ea"/>
                <a:cs typeface="+mj-cs"/>
              </a:defRPr>
            </a:lvl1pPr>
          </a:lstStyle>
          <a:p>
            <a:pPr>
              <a:lnSpc>
                <a:spcPct val="85000"/>
              </a:lnSpc>
            </a:pPr>
            <a:r>
              <a:rPr lang="en-US" sz="5400" dirty="0" err="1"/>
              <a:t>Spørsmål</a:t>
            </a:r>
            <a:r>
              <a:rPr lang="en-US" sz="5400" dirty="0"/>
              <a:t>?</a:t>
            </a:r>
          </a:p>
        </p:txBody>
      </p:sp>
      <p:sp>
        <p:nvSpPr>
          <p:cNvPr id="2" name="Rectangle 1">
            <a:extLst>
              <a:ext uri="{FF2B5EF4-FFF2-40B4-BE49-F238E27FC236}">
                <a16:creationId xmlns:a16="http://schemas.microsoft.com/office/drawing/2014/main" id="{4C26C976-AD0F-8EB4-DD92-B3DECB0EF376}"/>
              </a:ext>
            </a:extLst>
          </p:cNvPr>
          <p:cNvSpPr/>
          <p:nvPr>
            <p:custDataLst>
              <p:tags r:id="rId4"/>
            </p:custDataLst>
          </p:nvPr>
        </p:nvSpPr>
        <p:spPr>
          <a:xfrm>
            <a:off x="609600" y="6400800"/>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189"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a:ln>
                <a:noFill/>
              </a:ln>
              <a:solidFill>
                <a:srgbClr val="FFFFFF"/>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2922765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BD3BEF-3DDC-EFF6-04A3-542C6EABD079}"/>
              </a:ext>
            </a:extLst>
          </p:cNvPr>
          <p:cNvSpPr>
            <a:spLocks noGrp="1"/>
          </p:cNvSpPr>
          <p:nvPr>
            <p:ph type="title"/>
            <p:custDataLst>
              <p:tags r:id="rId1"/>
            </p:custDataLst>
          </p:nvPr>
        </p:nvSpPr>
        <p:spPr/>
        <p:txBody>
          <a:bodyPr>
            <a:normAutofit/>
          </a:bodyPr>
          <a:lstStyle/>
          <a:p>
            <a:r>
              <a:rPr lang="en-US" sz="2400" dirty="0"/>
              <a:t>Agenda</a:t>
            </a:r>
          </a:p>
        </p:txBody>
      </p:sp>
      <p:sp>
        <p:nvSpPr>
          <p:cNvPr id="5" name="Content Placeholder 4">
            <a:extLst>
              <a:ext uri="{FF2B5EF4-FFF2-40B4-BE49-F238E27FC236}">
                <a16:creationId xmlns:a16="http://schemas.microsoft.com/office/drawing/2014/main" id="{49567922-F16D-ADA1-AF4D-B5436EAC2F7F}"/>
              </a:ext>
            </a:extLst>
          </p:cNvPr>
          <p:cNvSpPr>
            <a:spLocks noGrp="1"/>
          </p:cNvSpPr>
          <p:nvPr>
            <p:ph idx="1"/>
            <p:custDataLst>
              <p:tags r:id="rId2"/>
            </p:custDataLst>
          </p:nvPr>
        </p:nvSpPr>
        <p:spPr>
          <a:xfrm>
            <a:off x="609600" y="1310641"/>
            <a:ext cx="10972800" cy="4836161"/>
          </a:xfrm>
        </p:spPr>
        <p:txBody>
          <a:bodyPr numCol="2">
            <a:normAutofit/>
          </a:bodyPr>
          <a:lstStyle/>
          <a:p>
            <a:pPr>
              <a:buClr>
                <a:schemeClr val="accent1"/>
              </a:buClr>
            </a:pPr>
            <a:r>
              <a:rPr lang="en-US" sz="1400" dirty="0"/>
              <a:t>Hva er Cloud Computing?
Hvorfor er Cloud Viktig
Hva er AWS?
Utforske AWS Management Console
Opprette en Gratis Tier-konto
Hva er en VPC?
Nøkkelkomponenter i VPC
Hva er EC2?
EC2 Nøkkelkonsepter
Oppsummering av Emner
Ressurser for Læring
</a:t>
            </a:r>
            <a:r>
              <a:rPr lang="en-US" sz="1400" dirty="0" err="1"/>
              <a:t>Spørsmål</a:t>
            </a:r>
            <a:endParaRPr lang="en-US" sz="1400" dirty="0"/>
          </a:p>
        </p:txBody>
      </p:sp>
      <p:sp>
        <p:nvSpPr>
          <p:cNvPr id="3" name="Rectangle 2">
            <a:extLst>
              <a:ext uri="{FF2B5EF4-FFF2-40B4-BE49-F238E27FC236}">
                <a16:creationId xmlns:a16="http://schemas.microsoft.com/office/drawing/2014/main" id="{39530926-5351-1AF7-15F4-9B8C34076032}"/>
              </a:ext>
            </a:extLst>
          </p:cNvPr>
          <p:cNvSpPr/>
          <p:nvPr>
            <p:custDataLst>
              <p:tags r:id="rId3"/>
            </p:custDataLst>
          </p:nvPr>
        </p:nvSpPr>
        <p:spPr>
          <a:xfrm>
            <a:off x="609600" y="6400800"/>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0868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C2D3DE1-2103-9D50-409D-6CE91C0008FA}"/>
              </a:ext>
            </a:extLst>
          </p:cNvPr>
          <p:cNvSpPr/>
          <p:nvPr/>
        </p:nvSpPr>
        <p:spPr>
          <a:xfrm>
            <a:off x="-177" y="-1"/>
            <a:ext cx="6096002" cy="68580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2" name="Title 1">
            <a:extLst>
              <a:ext uri="{FF2B5EF4-FFF2-40B4-BE49-F238E27FC236}">
                <a16:creationId xmlns:a16="http://schemas.microsoft.com/office/drawing/2014/main" id="{B4D8A5BA-5BCB-69C4-8F04-A61FF8D4A893}"/>
              </a:ext>
            </a:extLst>
          </p:cNvPr>
          <p:cNvSpPr>
            <a:spLocks noGrp="1"/>
          </p:cNvSpPr>
          <p:nvPr>
            <p:ph type="title"/>
            <p:custDataLst>
              <p:tags r:id="rId1"/>
            </p:custDataLst>
          </p:nvPr>
        </p:nvSpPr>
        <p:spPr>
          <a:xfrm>
            <a:off x="609600" y="776645"/>
            <a:ext cx="5221184" cy="917968"/>
          </a:xfrm>
        </p:spPr>
        <p:txBody>
          <a:bodyPr anchor="t">
            <a:normAutofit/>
          </a:bodyPr>
          <a:lstStyle/>
          <a:p>
            <a:r>
              <a:rPr lang="en-US" sz="2600"/>
              <a:t>Hva er Cloud Computing?</a:t>
            </a:r>
          </a:p>
        </p:txBody>
      </p:sp>
      <p:sp>
        <p:nvSpPr>
          <p:cNvPr id="4" name="Content Placeholder 3">
            <a:extLst>
              <a:ext uri="{FF2B5EF4-FFF2-40B4-BE49-F238E27FC236}">
                <a16:creationId xmlns:a16="http://schemas.microsoft.com/office/drawing/2014/main" id="{B2C6843D-87AE-C9C5-2ABD-A651ACF46903}"/>
              </a:ext>
            </a:extLst>
          </p:cNvPr>
          <p:cNvSpPr>
            <a:spLocks noGrp="1"/>
          </p:cNvSpPr>
          <p:nvPr>
            <p:ph sz="half" idx="2"/>
            <p:custDataLst>
              <p:tags r:id="rId2"/>
            </p:custDataLst>
          </p:nvPr>
        </p:nvSpPr>
        <p:spPr>
          <a:xfrm>
            <a:off x="6555179" y="468868"/>
            <a:ext cx="5027220" cy="5931932"/>
          </a:xfrm>
        </p:spPr>
        <p:txBody>
          <a:bodyPr anchor="ctr">
            <a:normAutofit/>
          </a:bodyPr>
          <a:lstStyle/>
          <a:p>
            <a:pPr marL="400041" indent="-280981">
              <a:lnSpc>
                <a:spcPct val="120000"/>
              </a:lnSpc>
              <a:buClr>
                <a:schemeClr val="accent1"/>
              </a:buClr>
            </a:pPr>
            <a:r>
              <a:rPr lang="en-US" dirty="0"/>
              <a:t>Cloud computing er levering av </a:t>
            </a:r>
            <a:r>
              <a:rPr lang="en-US" dirty="0" err="1"/>
              <a:t>datatjenester</a:t>
            </a:r>
            <a:r>
              <a:rPr lang="en-US" dirty="0"/>
              <a:t> over </a:t>
            </a:r>
            <a:r>
              <a:rPr lang="en-US" dirty="0" err="1"/>
              <a:t>internett</a:t>
            </a:r>
            <a:r>
              <a:rPr lang="en-US" dirty="0"/>
              <a:t>.
</a:t>
            </a:r>
            <a:r>
              <a:rPr lang="en-US" dirty="0" err="1"/>
              <a:t>Kostnadsbesparelser</a:t>
            </a:r>
            <a:r>
              <a:rPr lang="en-US" dirty="0"/>
              <a:t>: </a:t>
            </a:r>
            <a:r>
              <a:rPr lang="en-US" dirty="0" err="1"/>
              <a:t>Betal</a:t>
            </a:r>
            <a:r>
              <a:rPr lang="en-US" dirty="0"/>
              <a:t> </a:t>
            </a:r>
            <a:r>
              <a:rPr lang="en-US" dirty="0" err="1"/>
              <a:t>kun</a:t>
            </a:r>
            <a:r>
              <a:rPr lang="en-US" dirty="0"/>
              <a:t> for det du </a:t>
            </a:r>
            <a:r>
              <a:rPr lang="en-US" dirty="0" err="1"/>
              <a:t>bruker</a:t>
            </a:r>
            <a:r>
              <a:rPr lang="en-US" dirty="0"/>
              <a:t>.
</a:t>
            </a:r>
            <a:r>
              <a:rPr lang="en-US" dirty="0" err="1"/>
              <a:t>Skalerbarhet</a:t>
            </a:r>
            <a:r>
              <a:rPr lang="en-US" dirty="0"/>
              <a:t>: </a:t>
            </a:r>
            <a:r>
              <a:rPr lang="en-US" dirty="0" err="1"/>
              <a:t>Tilpass</a:t>
            </a:r>
            <a:r>
              <a:rPr lang="en-US" dirty="0"/>
              <a:t> </a:t>
            </a:r>
            <a:r>
              <a:rPr lang="en-US" dirty="0" err="1"/>
              <a:t>ressurser</a:t>
            </a:r>
            <a:r>
              <a:rPr lang="en-US" dirty="0"/>
              <a:t> </a:t>
            </a:r>
            <a:r>
              <a:rPr lang="en-US" dirty="0" err="1"/>
              <a:t>etter</a:t>
            </a:r>
            <a:r>
              <a:rPr lang="en-US" dirty="0"/>
              <a:t> </a:t>
            </a:r>
            <a:r>
              <a:rPr lang="en-US" dirty="0" err="1"/>
              <a:t>behov</a:t>
            </a:r>
            <a:r>
              <a:rPr lang="en-US" dirty="0"/>
              <a:t>.
Global </a:t>
            </a:r>
            <a:r>
              <a:rPr lang="en-US" dirty="0" err="1"/>
              <a:t>rekkevidde</a:t>
            </a:r>
            <a:r>
              <a:rPr lang="en-US" dirty="0"/>
              <a:t>: </a:t>
            </a:r>
            <a:r>
              <a:rPr lang="en-US" dirty="0" err="1"/>
              <a:t>Få</a:t>
            </a:r>
            <a:r>
              <a:rPr lang="en-US" dirty="0"/>
              <a:t> </a:t>
            </a:r>
            <a:r>
              <a:rPr lang="en-US" dirty="0" err="1"/>
              <a:t>tilgang</a:t>
            </a:r>
            <a:r>
              <a:rPr lang="en-US" dirty="0"/>
              <a:t> </a:t>
            </a:r>
            <a:r>
              <a:rPr lang="en-US" dirty="0" err="1"/>
              <a:t>til</a:t>
            </a:r>
            <a:r>
              <a:rPr lang="en-US" dirty="0"/>
              <a:t> </a:t>
            </a:r>
            <a:r>
              <a:rPr lang="en-US" dirty="0" err="1"/>
              <a:t>tjenester</a:t>
            </a:r>
            <a:r>
              <a:rPr lang="en-US" dirty="0"/>
              <a:t> </a:t>
            </a:r>
            <a:r>
              <a:rPr lang="en-US" dirty="0" err="1"/>
              <a:t>fra</a:t>
            </a:r>
            <a:r>
              <a:rPr lang="en-US" dirty="0"/>
              <a:t> </a:t>
            </a:r>
            <a:r>
              <a:rPr lang="en-US" dirty="0" err="1"/>
              <a:t>hvor</a:t>
            </a:r>
            <a:r>
              <a:rPr lang="en-US" dirty="0"/>
              <a:t> </a:t>
            </a:r>
            <a:r>
              <a:rPr lang="en-US" dirty="0" err="1"/>
              <a:t>som</a:t>
            </a:r>
            <a:r>
              <a:rPr lang="en-US" dirty="0"/>
              <a:t> </a:t>
            </a:r>
            <a:r>
              <a:rPr lang="en-US" dirty="0" err="1"/>
              <a:t>helst</a:t>
            </a:r>
            <a:r>
              <a:rPr lang="en-US" dirty="0"/>
              <a:t> </a:t>
            </a:r>
            <a:r>
              <a:rPr lang="en-US" dirty="0" err="1"/>
              <a:t>i</a:t>
            </a:r>
            <a:r>
              <a:rPr lang="en-US" dirty="0"/>
              <a:t> </a:t>
            </a:r>
            <a:r>
              <a:rPr lang="en-US" dirty="0" err="1"/>
              <a:t>verden</a:t>
            </a:r>
            <a:r>
              <a:rPr lang="en-US" dirty="0"/>
              <a:t>.
</a:t>
            </a:r>
            <a:r>
              <a:rPr lang="en-US" dirty="0" err="1"/>
              <a:t>Innovasjon</a:t>
            </a:r>
            <a:r>
              <a:rPr lang="en-US" dirty="0"/>
              <a:t>: </a:t>
            </a:r>
            <a:r>
              <a:rPr lang="en-US" dirty="0" err="1"/>
              <a:t>Raskere</a:t>
            </a:r>
            <a:r>
              <a:rPr lang="en-US" dirty="0"/>
              <a:t> </a:t>
            </a:r>
            <a:r>
              <a:rPr lang="en-US" dirty="0" err="1"/>
              <a:t>utvikling</a:t>
            </a:r>
            <a:r>
              <a:rPr lang="en-US" dirty="0"/>
              <a:t> </a:t>
            </a:r>
            <a:r>
              <a:rPr lang="en-US" dirty="0" err="1"/>
              <a:t>og</a:t>
            </a:r>
            <a:r>
              <a:rPr lang="en-US" dirty="0"/>
              <a:t> </a:t>
            </a:r>
            <a:r>
              <a:rPr lang="en-US" dirty="0" err="1"/>
              <a:t>distribusjon</a:t>
            </a:r>
            <a:r>
              <a:rPr lang="en-US" dirty="0"/>
              <a:t> av </a:t>
            </a:r>
            <a:r>
              <a:rPr lang="en-US" dirty="0" err="1"/>
              <a:t>applikasjoner</a:t>
            </a:r>
            <a:r>
              <a:rPr lang="en-US" dirty="0"/>
              <a:t>.</a:t>
            </a:r>
          </a:p>
        </p:txBody>
      </p:sp>
      <p:sp>
        <p:nvSpPr>
          <p:cNvPr id="3" name="Rectangle 2">
            <a:extLst>
              <a:ext uri="{FF2B5EF4-FFF2-40B4-BE49-F238E27FC236}">
                <a16:creationId xmlns:a16="http://schemas.microsoft.com/office/drawing/2014/main" id="{57FC0E3B-52A0-577F-8E7D-53A45B67F8A7}"/>
              </a:ext>
            </a:extLst>
          </p:cNvPr>
          <p:cNvSpPr/>
          <p:nvPr>
            <p:custDataLst>
              <p:tags r:id="rId3"/>
            </p:custDataLst>
          </p:nvPr>
        </p:nvSpPr>
        <p:spPr>
          <a:xfrm>
            <a:off x="609600" y="6400800"/>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189"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a:ln>
                <a:noFill/>
              </a:ln>
              <a:solidFill>
                <a:srgbClr val="FFFFFF"/>
              </a:solidFill>
              <a:effectLst/>
              <a:uLnTx/>
              <a:uFillTx/>
              <a:latin typeface="Franklin Gothic Book" panose="020B0503020102020204"/>
              <a:ea typeface="+mn-ea"/>
              <a:cs typeface="+mn-cs"/>
            </a:endParaRPr>
          </a:p>
        </p:txBody>
      </p:sp>
      <p:sp>
        <p:nvSpPr>
          <p:cNvPr id="5" name="TextBox 4">
            <a:extLst>
              <a:ext uri="{FF2B5EF4-FFF2-40B4-BE49-F238E27FC236}">
                <a16:creationId xmlns:a16="http://schemas.microsoft.com/office/drawing/2014/main" id="{348AAFE6-435B-BF8C-FCA1-EC54259E8607}"/>
              </a:ext>
            </a:extLst>
          </p:cNvPr>
          <p:cNvSpPr txBox="1"/>
          <p:nvPr>
            <p:custDataLst>
              <p:tags r:id="rId4"/>
            </p:custDataLst>
          </p:nvPr>
        </p:nvSpPr>
        <p:spPr>
          <a:xfrm>
            <a:off x="609600" y="460338"/>
            <a:ext cx="5486400" cy="414150"/>
          </a:xfrm>
          <a:prstGeom prst="rect">
            <a:avLst/>
          </a:prstGeom>
          <a:noFill/>
        </p:spPr>
        <p:txBody>
          <a:bodyPr wrap="square">
            <a:spAutoFit/>
          </a:bodyPr>
          <a:lstStyle/>
          <a:p>
            <a:r>
              <a:rPr lang="en-US" sz="1400">
                <a:solidFill>
                  <a:schemeClr val="accent1"/>
                </a:solidFill>
              </a:rPr>
              <a:t>Introduksjon</a:t>
            </a:r>
          </a:p>
        </p:txBody>
      </p:sp>
      <p:pic>
        <p:nvPicPr>
          <p:cNvPr id="8" name="Picture 7" descr="A diagram of a cloud computing&#10;&#10;Description automatically generated">
            <a:extLst>
              <a:ext uri="{FF2B5EF4-FFF2-40B4-BE49-F238E27FC236}">
                <a16:creationId xmlns:a16="http://schemas.microsoft.com/office/drawing/2014/main" id="{D0882F58-926D-5450-595E-D2A171518EEE}"/>
              </a:ext>
            </a:extLst>
          </p:cNvPr>
          <p:cNvPicPr>
            <a:picLocks noChangeAspect="1"/>
          </p:cNvPicPr>
          <p:nvPr/>
        </p:nvPicPr>
        <p:blipFill>
          <a:blip r:embed="rId6"/>
          <a:stretch>
            <a:fillRect/>
          </a:stretch>
        </p:blipFill>
        <p:spPr>
          <a:xfrm>
            <a:off x="344559" y="1334827"/>
            <a:ext cx="5422885" cy="4993573"/>
          </a:xfrm>
          <a:prstGeom prst="rect">
            <a:avLst/>
          </a:prstGeom>
        </p:spPr>
      </p:pic>
    </p:spTree>
    <p:extLst>
      <p:ext uri="{BB962C8B-B14F-4D97-AF65-F5344CB8AC3E}">
        <p14:creationId xmlns:p14="http://schemas.microsoft.com/office/powerpoint/2010/main" val="3516314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82B0B27-0C15-51B8-381A-FEAF283581C3}"/>
              </a:ext>
            </a:extLst>
          </p:cNvPr>
          <p:cNvSpPr txBox="1"/>
          <p:nvPr>
            <p:custDataLst>
              <p:tags r:id="rId1"/>
            </p:custDataLst>
          </p:nvPr>
        </p:nvSpPr>
        <p:spPr>
          <a:xfrm>
            <a:off x="609600" y="460338"/>
            <a:ext cx="5486400" cy="414150"/>
          </a:xfrm>
          <a:prstGeom prst="rect">
            <a:avLst/>
          </a:prstGeom>
          <a:noFill/>
        </p:spPr>
        <p:txBody>
          <a:bodyPr wrap="square">
            <a:spAutoFit/>
          </a:bodyPr>
          <a:lstStyle/>
          <a:p>
            <a:r>
              <a:rPr lang="en-US" sz="1400">
                <a:solidFill>
                  <a:schemeClr val="tx2"/>
                </a:solidFill>
              </a:rPr>
              <a:t>Cloud Teknologi</a:t>
            </a:r>
          </a:p>
        </p:txBody>
      </p:sp>
      <p:sp>
        <p:nvSpPr>
          <p:cNvPr id="5" name="Rectangle 4">
            <a:extLst>
              <a:ext uri="{FF2B5EF4-FFF2-40B4-BE49-F238E27FC236}">
                <a16:creationId xmlns:a16="http://schemas.microsoft.com/office/drawing/2014/main" id="{0AF36622-A55C-5A4F-35F4-92F434CABF74}"/>
              </a:ext>
            </a:extLst>
          </p:cNvPr>
          <p:cNvSpPr/>
          <p:nvPr>
            <p:custDataLst>
              <p:tags r:id="rId2"/>
            </p:custDataLst>
          </p:nvPr>
        </p:nvSpPr>
        <p:spPr>
          <a:xfrm>
            <a:off x="609600" y="6400800"/>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189"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B0503020102020204"/>
              <a:ea typeface="+mn-ea"/>
              <a:cs typeface="+mn-cs"/>
            </a:endParaRPr>
          </a:p>
        </p:txBody>
      </p:sp>
      <p:sp>
        <p:nvSpPr>
          <p:cNvPr id="4" name="Title 3">
            <a:extLst>
              <a:ext uri="{FF2B5EF4-FFF2-40B4-BE49-F238E27FC236}">
                <a16:creationId xmlns:a16="http://schemas.microsoft.com/office/drawing/2014/main" id="{02BD3BEF-3DDC-EFF6-04A3-542C6EABD079}"/>
              </a:ext>
            </a:extLst>
          </p:cNvPr>
          <p:cNvSpPr>
            <a:spLocks noGrp="1"/>
          </p:cNvSpPr>
          <p:nvPr>
            <p:ph type="title"/>
            <p:custDataLst>
              <p:tags r:id="rId3"/>
            </p:custDataLst>
          </p:nvPr>
        </p:nvSpPr>
        <p:spPr>
          <a:xfrm>
            <a:off x="609600" y="700741"/>
            <a:ext cx="10972800" cy="792480"/>
          </a:xfrm>
        </p:spPr>
        <p:txBody>
          <a:bodyPr>
            <a:normAutofit/>
          </a:bodyPr>
          <a:lstStyle/>
          <a:p>
            <a:r>
              <a:rPr lang="en-US"/>
              <a:t>Hvorfor er Cloud Viktig</a:t>
            </a:r>
          </a:p>
        </p:txBody>
      </p:sp>
      <p:sp>
        <p:nvSpPr>
          <p:cNvPr id="2" name="Text Placeholder 1">
            <a:extLst>
              <a:ext uri="{FF2B5EF4-FFF2-40B4-BE49-F238E27FC236}">
                <a16:creationId xmlns:a16="http://schemas.microsoft.com/office/drawing/2014/main" id="{50DAD59D-6660-E3CC-EBBD-8F9A58AAA134}"/>
              </a:ext>
            </a:extLst>
          </p:cNvPr>
          <p:cNvSpPr>
            <a:spLocks noGrp="1"/>
          </p:cNvSpPr>
          <p:nvPr>
            <p:ph type="body" idx="1"/>
            <p:custDataLst>
              <p:tags r:id="rId4"/>
            </p:custDataLst>
          </p:nvPr>
        </p:nvSpPr>
        <p:spPr>
          <a:xfrm>
            <a:off x="609600" y="1594901"/>
            <a:ext cx="5120640" cy="436444"/>
          </a:xfrm>
        </p:spPr>
        <p:txBody>
          <a:bodyPr>
            <a:normAutofit/>
          </a:bodyPr>
          <a:lstStyle/>
          <a:p>
            <a:r>
              <a:rPr lang="en-US" sz="1800" b="0" dirty="0">
                <a:solidFill>
                  <a:schemeClr val="tx1"/>
                </a:solidFill>
                <a:latin typeface="+mj-lt"/>
              </a:rPr>
              <a:t>Industrier som Bruker Skyen</a:t>
            </a:r>
          </a:p>
        </p:txBody>
      </p:sp>
      <p:sp>
        <p:nvSpPr>
          <p:cNvPr id="7" name="Text Placeholder 6">
            <a:extLst>
              <a:ext uri="{FF2B5EF4-FFF2-40B4-BE49-F238E27FC236}">
                <a16:creationId xmlns:a16="http://schemas.microsoft.com/office/drawing/2014/main" id="{742DB6D4-ED85-3BE7-8A4B-9990F88085F9}"/>
              </a:ext>
            </a:extLst>
          </p:cNvPr>
          <p:cNvSpPr>
            <a:spLocks noGrp="1"/>
          </p:cNvSpPr>
          <p:nvPr>
            <p:ph type="body" sz="quarter" idx="3"/>
            <p:custDataLst>
              <p:tags r:id="rId5"/>
            </p:custDataLst>
          </p:nvPr>
        </p:nvSpPr>
        <p:spPr>
          <a:xfrm>
            <a:off x="6545180" y="1594901"/>
            <a:ext cx="5037220" cy="436444"/>
          </a:xfrm>
        </p:spPr>
        <p:txBody>
          <a:bodyPr>
            <a:normAutofit/>
          </a:bodyPr>
          <a:lstStyle/>
          <a:p>
            <a:r>
              <a:rPr lang="en-US" sz="1800" b="0" dirty="0">
                <a:solidFill>
                  <a:schemeClr val="tx1"/>
                </a:solidFill>
                <a:latin typeface="+mj-lt"/>
              </a:rPr>
              <a:t>Viktigheten av Cloud Computing</a:t>
            </a:r>
          </a:p>
        </p:txBody>
      </p:sp>
      <p:sp>
        <p:nvSpPr>
          <p:cNvPr id="8" name="Content Placeholder 7">
            <a:extLst>
              <a:ext uri="{FF2B5EF4-FFF2-40B4-BE49-F238E27FC236}">
                <a16:creationId xmlns:a16="http://schemas.microsoft.com/office/drawing/2014/main" id="{45FE15B0-B4BD-0C40-EECE-D127CDC241DA}"/>
              </a:ext>
            </a:extLst>
          </p:cNvPr>
          <p:cNvSpPr>
            <a:spLocks noGrp="1"/>
          </p:cNvSpPr>
          <p:nvPr>
            <p:ph sz="quarter" idx="4"/>
            <p:custDataLst>
              <p:tags r:id="rId6"/>
            </p:custDataLst>
          </p:nvPr>
        </p:nvSpPr>
        <p:spPr>
          <a:xfrm>
            <a:off x="6665494" y="2123746"/>
            <a:ext cx="4916905" cy="3927711"/>
          </a:xfrm>
        </p:spPr>
        <p:txBody>
          <a:bodyPr>
            <a:normAutofit/>
          </a:bodyPr>
          <a:lstStyle/>
          <a:p>
            <a:pPr>
              <a:lnSpc>
                <a:spcPts val="2200"/>
              </a:lnSpc>
            </a:pPr>
            <a:r>
              <a:rPr lang="en-US" dirty="0" err="1"/>
              <a:t>Helsevesen: Bruker skyen for pasientdata og forskning.
Spill: Online spillplattformer bruker skyen for lagring og spillopplevelser.
Finans: Sikker databehandling for transaksjoner og analyser.
Rolle til skyingeniører: Design, implementering og vedlikehold av skyinfrastruktur.
Markedsvekst: Skyteknologier vokser raskt og forventes å dominere IT-bransjen.</a:t>
            </a:r>
          </a:p>
        </p:txBody>
      </p:sp>
      <p:graphicFrame>
        <p:nvGraphicFramePr>
          <p:cNvPr id="9" name="Content Placeholder 8">
            <a:extLst>
              <a:ext uri="{FF2B5EF4-FFF2-40B4-BE49-F238E27FC236}">
                <a16:creationId xmlns:a16="http://schemas.microsoft.com/office/drawing/2014/main" id="{CACBF056-639C-13CA-1F06-B810EA5A003E}"/>
              </a:ext>
            </a:extLst>
          </p:cNvPr>
          <p:cNvGraphicFramePr>
            <a:graphicFrameLocks noGrp="1"/>
          </p:cNvGraphicFramePr>
          <p:nvPr>
            <p:ph sz="half" idx="2"/>
            <p:extLst>
              <p:ext uri="{D42A27DB-BD31-4B8C-83A1-F6EECF244321}">
                <p14:modId xmlns:p14="http://schemas.microsoft.com/office/powerpoint/2010/main" val="3254697204"/>
              </p:ext>
            </p:extLst>
          </p:nvPr>
        </p:nvGraphicFramePr>
        <p:xfrm>
          <a:off x="609600" y="2022066"/>
          <a:ext cx="6154995" cy="4030663"/>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492198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BD3BEF-3DDC-EFF6-04A3-542C6EABD079}"/>
              </a:ext>
            </a:extLst>
          </p:cNvPr>
          <p:cNvSpPr>
            <a:spLocks noGrp="1"/>
          </p:cNvSpPr>
          <p:nvPr>
            <p:ph type="title"/>
            <p:custDataLst>
              <p:tags r:id="rId1"/>
            </p:custDataLst>
          </p:nvPr>
        </p:nvSpPr>
        <p:spPr>
          <a:xfrm>
            <a:off x="609600" y="700741"/>
            <a:ext cx="10972800" cy="792480"/>
          </a:xfrm>
        </p:spPr>
        <p:txBody>
          <a:bodyPr/>
          <a:lstStyle/>
          <a:p>
            <a:r>
              <a:rPr lang="en-US"/>
              <a:t>Hva er AWS?</a:t>
            </a:r>
          </a:p>
        </p:txBody>
      </p:sp>
      <p:sp>
        <p:nvSpPr>
          <p:cNvPr id="2" name="Text Placeholder 1">
            <a:extLst>
              <a:ext uri="{FF2B5EF4-FFF2-40B4-BE49-F238E27FC236}">
                <a16:creationId xmlns:a16="http://schemas.microsoft.com/office/drawing/2014/main" id="{50DAD59D-6660-E3CC-EBBD-8F9A58AAA134}"/>
              </a:ext>
            </a:extLst>
          </p:cNvPr>
          <p:cNvSpPr>
            <a:spLocks noGrp="1"/>
          </p:cNvSpPr>
          <p:nvPr>
            <p:ph type="body" idx="1"/>
            <p:custDataLst>
              <p:tags r:id="rId2"/>
            </p:custDataLst>
          </p:nvPr>
        </p:nvSpPr>
        <p:spPr>
          <a:xfrm>
            <a:off x="609600" y="2014552"/>
            <a:ext cx="5120640" cy="536712"/>
          </a:xfrm>
        </p:spPr>
        <p:txBody>
          <a:bodyPr anchor="ctr">
            <a:normAutofit/>
          </a:bodyPr>
          <a:lstStyle/>
          <a:p>
            <a:r>
              <a:rPr lang="en-US" sz="1800" b="0">
                <a:latin typeface="+mj-lt"/>
              </a:rPr>
              <a:t>Oversikt over AWS</a:t>
            </a:r>
          </a:p>
        </p:txBody>
      </p:sp>
      <p:sp>
        <p:nvSpPr>
          <p:cNvPr id="3" name="Content Placeholder 2">
            <a:extLst>
              <a:ext uri="{FF2B5EF4-FFF2-40B4-BE49-F238E27FC236}">
                <a16:creationId xmlns:a16="http://schemas.microsoft.com/office/drawing/2014/main" id="{D45F11BD-1796-5EBC-FAC3-5CDD146B1139}"/>
              </a:ext>
            </a:extLst>
          </p:cNvPr>
          <p:cNvSpPr>
            <a:spLocks noGrp="1"/>
          </p:cNvSpPr>
          <p:nvPr>
            <p:ph sz="half" idx="2"/>
            <p:custDataLst>
              <p:tags r:id="rId3"/>
            </p:custDataLst>
          </p:nvPr>
        </p:nvSpPr>
        <p:spPr>
          <a:xfrm>
            <a:off x="609600" y="2630779"/>
            <a:ext cx="5120640" cy="3537266"/>
          </a:xfrm>
        </p:spPr>
        <p:txBody>
          <a:bodyPr>
            <a:normAutofit/>
          </a:bodyPr>
          <a:lstStyle/>
          <a:p>
            <a:pPr>
              <a:lnSpc>
                <a:spcPct val="100000"/>
              </a:lnSpc>
              <a:buClr>
                <a:schemeClr val="accent1"/>
              </a:buClr>
            </a:pPr>
            <a:r>
              <a:rPr lang="en-US" sz="1500"/>
              <a:t>AWS står for Amazon Web Services.
Leder innen cloud-tjenester globalt.
Tilbyr omfattende infrastruktur og tjenester.</a:t>
            </a:r>
          </a:p>
        </p:txBody>
      </p:sp>
      <p:sp>
        <p:nvSpPr>
          <p:cNvPr id="7" name="Text Placeholder 6">
            <a:extLst>
              <a:ext uri="{FF2B5EF4-FFF2-40B4-BE49-F238E27FC236}">
                <a16:creationId xmlns:a16="http://schemas.microsoft.com/office/drawing/2014/main" id="{742DB6D4-ED85-3BE7-8A4B-9990F88085F9}"/>
              </a:ext>
            </a:extLst>
          </p:cNvPr>
          <p:cNvSpPr>
            <a:spLocks noGrp="1"/>
          </p:cNvSpPr>
          <p:nvPr>
            <p:ph type="body" sz="quarter" idx="3"/>
            <p:custDataLst>
              <p:tags r:id="rId4"/>
            </p:custDataLst>
          </p:nvPr>
        </p:nvSpPr>
        <p:spPr>
          <a:xfrm>
            <a:off x="6096001" y="2014552"/>
            <a:ext cx="5120640" cy="536712"/>
          </a:xfrm>
        </p:spPr>
        <p:txBody>
          <a:bodyPr anchor="ctr">
            <a:normAutofit/>
          </a:bodyPr>
          <a:lstStyle/>
          <a:p>
            <a:r>
              <a:rPr lang="en-US" sz="1800" b="0">
                <a:latin typeface="+mj-lt"/>
              </a:rPr>
              <a:t>Populære AWS-tjenester</a:t>
            </a:r>
          </a:p>
        </p:txBody>
      </p:sp>
      <p:sp>
        <p:nvSpPr>
          <p:cNvPr id="8" name="Content Placeholder 7">
            <a:extLst>
              <a:ext uri="{FF2B5EF4-FFF2-40B4-BE49-F238E27FC236}">
                <a16:creationId xmlns:a16="http://schemas.microsoft.com/office/drawing/2014/main" id="{45FE15B0-B4BD-0C40-EECE-D127CDC241DA}"/>
              </a:ext>
            </a:extLst>
          </p:cNvPr>
          <p:cNvSpPr>
            <a:spLocks noGrp="1"/>
          </p:cNvSpPr>
          <p:nvPr>
            <p:ph sz="quarter" idx="4"/>
            <p:custDataLst>
              <p:tags r:id="rId5"/>
            </p:custDataLst>
          </p:nvPr>
        </p:nvSpPr>
        <p:spPr>
          <a:xfrm>
            <a:off x="6096000" y="2630779"/>
            <a:ext cx="5120640" cy="3537266"/>
          </a:xfrm>
        </p:spPr>
        <p:txBody>
          <a:bodyPr>
            <a:normAutofit/>
          </a:bodyPr>
          <a:lstStyle/>
          <a:p>
            <a:pPr>
              <a:lnSpc>
                <a:spcPct val="100000"/>
              </a:lnSpc>
              <a:buClr>
                <a:schemeClr val="accent1"/>
              </a:buClr>
            </a:pPr>
            <a:r>
              <a:rPr lang="en-US" sz="1500"/>
              <a:t>EC2: Virtuelle servere.
S3: Lagring av data.
RDS: Relasjonsdatabaser.
Lambda: Serverless computing.</a:t>
            </a:r>
          </a:p>
        </p:txBody>
      </p:sp>
      <p:pic>
        <p:nvPicPr>
          <p:cNvPr id="6" name="Graphic 5">
            <a:extLst>
              <a:ext uri="{FF2B5EF4-FFF2-40B4-BE49-F238E27FC236}">
                <a16:creationId xmlns:a16="http://schemas.microsoft.com/office/drawing/2014/main" id="{39F4CCD5-D1C1-E5DE-F1FA-00C6682F666D}"/>
              </a:ext>
            </a:extLst>
          </p:cNvPr>
          <p:cNvPicPr>
            <a:picLocks noChangeAspect="1"/>
          </p:cNvPicPr>
          <p:nvPr>
            <p:custDataLst>
              <p:tags r:id="rId6"/>
            </p:custDataLst>
          </p:nvPr>
        </p:nvPicPr>
        <p:blipFill>
          <a:blip r:embed="rId11">
            <a:extLst>
              <a:ext uri="{96DAC541-7B7A-43D3-8B79-37D633B846F1}">
                <asvg:svgBlip xmlns:asvg="http://schemas.microsoft.com/office/drawing/2016/SVG/main" r:embed="rId12"/>
              </a:ext>
            </a:extLst>
          </a:blip>
          <a:stretch>
            <a:fillRect/>
          </a:stretch>
        </p:blipFill>
        <p:spPr>
          <a:xfrm>
            <a:off x="686975" y="1647998"/>
            <a:ext cx="320040" cy="320040"/>
          </a:xfrm>
          <a:prstGeom prst="rect">
            <a:avLst/>
          </a:prstGeom>
        </p:spPr>
      </p:pic>
      <p:pic>
        <p:nvPicPr>
          <p:cNvPr id="9" name="Graphic 8">
            <a:extLst>
              <a:ext uri="{FF2B5EF4-FFF2-40B4-BE49-F238E27FC236}">
                <a16:creationId xmlns:a16="http://schemas.microsoft.com/office/drawing/2014/main" id="{24C67AF2-3477-A971-9195-BD7CEC6E43F9}"/>
              </a:ext>
            </a:extLst>
          </p:cNvPr>
          <p:cNvPicPr>
            <a:picLocks noChangeAspect="1"/>
          </p:cNvPicPr>
          <p:nvPr>
            <p:custDataLst>
              <p:tags r:id="rId7"/>
            </p:custDataLst>
          </p:nvPr>
        </p:nvPicPr>
        <p:blipFill>
          <a:blip r:embed="rId13">
            <a:extLst>
              <a:ext uri="{96DAC541-7B7A-43D3-8B79-37D633B846F1}">
                <asvg:svgBlip xmlns:asvg="http://schemas.microsoft.com/office/drawing/2016/SVG/main" r:embed="rId14"/>
              </a:ext>
            </a:extLst>
          </a:blip>
          <a:stretch>
            <a:fillRect/>
          </a:stretch>
        </p:blipFill>
        <p:spPr>
          <a:xfrm>
            <a:off x="6159306" y="1647998"/>
            <a:ext cx="320040" cy="320040"/>
          </a:xfrm>
          <a:prstGeom prst="rect">
            <a:avLst/>
          </a:prstGeom>
        </p:spPr>
      </p:pic>
      <p:sp>
        <p:nvSpPr>
          <p:cNvPr id="5" name="Rectangle 4">
            <a:extLst>
              <a:ext uri="{FF2B5EF4-FFF2-40B4-BE49-F238E27FC236}">
                <a16:creationId xmlns:a16="http://schemas.microsoft.com/office/drawing/2014/main" id="{E3F403A0-6997-F796-C62F-608963E77F33}"/>
              </a:ext>
            </a:extLst>
          </p:cNvPr>
          <p:cNvSpPr/>
          <p:nvPr>
            <p:custDataLst>
              <p:tags r:id="rId8"/>
            </p:custDataLst>
          </p:nvPr>
        </p:nvSpPr>
        <p:spPr>
          <a:xfrm>
            <a:off x="609600" y="6400800"/>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4EAB6D9-B4EF-D1A6-99ED-1421720275EA}"/>
              </a:ext>
            </a:extLst>
          </p:cNvPr>
          <p:cNvSpPr txBox="1"/>
          <p:nvPr>
            <p:custDataLst>
              <p:tags r:id="rId9"/>
            </p:custDataLst>
          </p:nvPr>
        </p:nvSpPr>
        <p:spPr>
          <a:xfrm>
            <a:off x="609600" y="460338"/>
            <a:ext cx="5486400" cy="414150"/>
          </a:xfrm>
          <a:prstGeom prst="rect">
            <a:avLst/>
          </a:prstGeom>
          <a:noFill/>
        </p:spPr>
        <p:txBody>
          <a:bodyPr wrap="square">
            <a:spAutoFit/>
          </a:bodyPr>
          <a:lstStyle/>
          <a:p>
            <a:r>
              <a:rPr lang="en-US" sz="1400">
                <a:solidFill>
                  <a:schemeClr val="tx2"/>
                </a:solidFill>
              </a:rPr>
              <a:t>Introduksjon til AWS</a:t>
            </a:r>
          </a:p>
        </p:txBody>
      </p:sp>
    </p:spTree>
    <p:extLst>
      <p:ext uri="{BB962C8B-B14F-4D97-AF65-F5344CB8AC3E}">
        <p14:creationId xmlns:p14="http://schemas.microsoft.com/office/powerpoint/2010/main" val="234368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C2D3DE1-2103-9D50-409D-6CE91C0008FA}"/>
              </a:ext>
            </a:extLst>
          </p:cNvPr>
          <p:cNvSpPr/>
          <p:nvPr/>
        </p:nvSpPr>
        <p:spPr>
          <a:xfrm>
            <a:off x="-177" y="-1"/>
            <a:ext cx="6096002" cy="68580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2" name="Title 1">
            <a:extLst>
              <a:ext uri="{FF2B5EF4-FFF2-40B4-BE49-F238E27FC236}">
                <a16:creationId xmlns:a16="http://schemas.microsoft.com/office/drawing/2014/main" id="{B4D8A5BA-5BCB-69C4-8F04-A61FF8D4A893}"/>
              </a:ext>
            </a:extLst>
          </p:cNvPr>
          <p:cNvSpPr>
            <a:spLocks noGrp="1"/>
          </p:cNvSpPr>
          <p:nvPr>
            <p:ph type="title"/>
            <p:custDataLst>
              <p:tags r:id="rId1"/>
            </p:custDataLst>
          </p:nvPr>
        </p:nvSpPr>
        <p:spPr>
          <a:xfrm>
            <a:off x="609600" y="776645"/>
            <a:ext cx="5221184" cy="917968"/>
          </a:xfrm>
        </p:spPr>
        <p:txBody>
          <a:bodyPr anchor="t">
            <a:normAutofit/>
          </a:bodyPr>
          <a:lstStyle/>
          <a:p>
            <a:r>
              <a:rPr lang="en-US" sz="2600"/>
              <a:t>Utforske AWS Management Console</a:t>
            </a:r>
          </a:p>
        </p:txBody>
      </p:sp>
      <p:sp>
        <p:nvSpPr>
          <p:cNvPr id="4" name="Content Placeholder 3">
            <a:extLst>
              <a:ext uri="{FF2B5EF4-FFF2-40B4-BE49-F238E27FC236}">
                <a16:creationId xmlns:a16="http://schemas.microsoft.com/office/drawing/2014/main" id="{B2C6843D-87AE-C9C5-2ABD-A651ACF46903}"/>
              </a:ext>
            </a:extLst>
          </p:cNvPr>
          <p:cNvSpPr>
            <a:spLocks noGrp="1"/>
          </p:cNvSpPr>
          <p:nvPr>
            <p:ph sz="half" idx="2"/>
            <p:custDataLst>
              <p:tags r:id="rId2"/>
            </p:custDataLst>
          </p:nvPr>
        </p:nvSpPr>
        <p:spPr>
          <a:xfrm>
            <a:off x="6555179" y="468868"/>
            <a:ext cx="5027220" cy="5931932"/>
          </a:xfrm>
        </p:spPr>
        <p:txBody>
          <a:bodyPr anchor="ctr">
            <a:normAutofit/>
          </a:bodyPr>
          <a:lstStyle/>
          <a:p>
            <a:pPr marL="400041" indent="-280981">
              <a:lnSpc>
                <a:spcPct val="120000"/>
              </a:lnSpc>
              <a:buClr>
                <a:schemeClr val="accent1"/>
              </a:buClr>
            </a:pPr>
            <a:r>
              <a:rPr lang="en-US"/>
              <a:t>AWS Management Console er et webbasert grensesnitt for å administrere AWS-tjenester.
Dashbordet gir oversikt over ressursene dine og hurtig tilgang til tjenester.
Søkefeltet lar deg raskt finne spesifikke tjenester og funksjoner.
Tjenestelisten viser alle tilgjengelige AWS-tjenester, kategorisert for enkel navigasjon.</a:t>
            </a:r>
          </a:p>
        </p:txBody>
      </p:sp>
      <p:sp>
        <p:nvSpPr>
          <p:cNvPr id="3" name="Rectangle 2">
            <a:extLst>
              <a:ext uri="{FF2B5EF4-FFF2-40B4-BE49-F238E27FC236}">
                <a16:creationId xmlns:a16="http://schemas.microsoft.com/office/drawing/2014/main" id="{57FC0E3B-52A0-577F-8E7D-53A45B67F8A7}"/>
              </a:ext>
            </a:extLst>
          </p:cNvPr>
          <p:cNvSpPr/>
          <p:nvPr>
            <p:custDataLst>
              <p:tags r:id="rId3"/>
            </p:custDataLst>
          </p:nvPr>
        </p:nvSpPr>
        <p:spPr>
          <a:xfrm>
            <a:off x="609600" y="6400800"/>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189"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a:ln>
                <a:noFill/>
              </a:ln>
              <a:solidFill>
                <a:srgbClr val="FFFFFF"/>
              </a:solidFill>
              <a:effectLst/>
              <a:uLnTx/>
              <a:uFillTx/>
              <a:latin typeface="Franklin Gothic Book" panose="020B0503020102020204"/>
              <a:ea typeface="+mn-ea"/>
              <a:cs typeface="+mn-cs"/>
            </a:endParaRPr>
          </a:p>
        </p:txBody>
      </p:sp>
      <p:sp>
        <p:nvSpPr>
          <p:cNvPr id="5" name="TextBox 4">
            <a:extLst>
              <a:ext uri="{FF2B5EF4-FFF2-40B4-BE49-F238E27FC236}">
                <a16:creationId xmlns:a16="http://schemas.microsoft.com/office/drawing/2014/main" id="{348AAFE6-435B-BF8C-FCA1-EC54259E8607}"/>
              </a:ext>
            </a:extLst>
          </p:cNvPr>
          <p:cNvSpPr txBox="1"/>
          <p:nvPr>
            <p:custDataLst>
              <p:tags r:id="rId4"/>
            </p:custDataLst>
          </p:nvPr>
        </p:nvSpPr>
        <p:spPr>
          <a:xfrm>
            <a:off x="609600" y="460338"/>
            <a:ext cx="5486400" cy="414150"/>
          </a:xfrm>
          <a:prstGeom prst="rect">
            <a:avLst/>
          </a:prstGeom>
          <a:noFill/>
        </p:spPr>
        <p:txBody>
          <a:bodyPr wrap="square">
            <a:spAutoFit/>
          </a:bodyPr>
          <a:lstStyle/>
          <a:p>
            <a:r>
              <a:rPr lang="en-US" sz="1400">
                <a:solidFill>
                  <a:schemeClr val="accent1"/>
                </a:solidFill>
              </a:rPr>
              <a:t>AWS Console</a:t>
            </a:r>
          </a:p>
        </p:txBody>
      </p:sp>
      <p:pic>
        <p:nvPicPr>
          <p:cNvPr id="1026" name="Picture 2">
            <a:extLst>
              <a:ext uri="{FF2B5EF4-FFF2-40B4-BE49-F238E27FC236}">
                <a16:creationId xmlns:a16="http://schemas.microsoft.com/office/drawing/2014/main" id="{28ABC834-659E-2C23-3F2F-9BDEE585FED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896" y="2351757"/>
            <a:ext cx="5875855" cy="30289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6314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C2D3DE1-2103-9D50-409D-6CE91C0008FA}"/>
              </a:ext>
            </a:extLst>
          </p:cNvPr>
          <p:cNvSpPr/>
          <p:nvPr/>
        </p:nvSpPr>
        <p:spPr>
          <a:xfrm>
            <a:off x="-177" y="-1"/>
            <a:ext cx="6096002" cy="68580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2" name="Title 1">
            <a:extLst>
              <a:ext uri="{FF2B5EF4-FFF2-40B4-BE49-F238E27FC236}">
                <a16:creationId xmlns:a16="http://schemas.microsoft.com/office/drawing/2014/main" id="{B4D8A5BA-5BCB-69C4-8F04-A61FF8D4A893}"/>
              </a:ext>
            </a:extLst>
          </p:cNvPr>
          <p:cNvSpPr>
            <a:spLocks noGrp="1"/>
          </p:cNvSpPr>
          <p:nvPr>
            <p:ph type="title"/>
            <p:custDataLst>
              <p:tags r:id="rId1"/>
            </p:custDataLst>
          </p:nvPr>
        </p:nvSpPr>
        <p:spPr>
          <a:xfrm>
            <a:off x="609600" y="776645"/>
            <a:ext cx="5221184" cy="917968"/>
          </a:xfrm>
        </p:spPr>
        <p:txBody>
          <a:bodyPr anchor="t">
            <a:normAutofit/>
          </a:bodyPr>
          <a:lstStyle/>
          <a:p>
            <a:r>
              <a:rPr lang="en-US" sz="2600"/>
              <a:t>Hva er en VPC?</a:t>
            </a:r>
          </a:p>
        </p:txBody>
      </p:sp>
      <p:sp>
        <p:nvSpPr>
          <p:cNvPr id="4" name="Content Placeholder 3">
            <a:extLst>
              <a:ext uri="{FF2B5EF4-FFF2-40B4-BE49-F238E27FC236}">
                <a16:creationId xmlns:a16="http://schemas.microsoft.com/office/drawing/2014/main" id="{B2C6843D-87AE-C9C5-2ABD-A651ACF46903}"/>
              </a:ext>
            </a:extLst>
          </p:cNvPr>
          <p:cNvSpPr>
            <a:spLocks noGrp="1"/>
          </p:cNvSpPr>
          <p:nvPr>
            <p:ph sz="half" idx="2"/>
            <p:custDataLst>
              <p:tags r:id="rId2"/>
            </p:custDataLst>
          </p:nvPr>
        </p:nvSpPr>
        <p:spPr>
          <a:xfrm>
            <a:off x="6555179" y="468868"/>
            <a:ext cx="5027220" cy="5931932"/>
          </a:xfrm>
        </p:spPr>
        <p:txBody>
          <a:bodyPr anchor="ctr">
            <a:normAutofit/>
          </a:bodyPr>
          <a:lstStyle/>
          <a:p>
            <a:pPr marL="400041" indent="-280981">
              <a:lnSpc>
                <a:spcPct val="120000"/>
              </a:lnSpc>
              <a:buClr>
                <a:schemeClr val="accent1"/>
              </a:buClr>
            </a:pPr>
            <a:r>
              <a:rPr lang="en-US"/>
              <a:t>VPC står for Virtual Private Cloud.
Det er et virtuelt nettverk for dine AWS-ressurser.
Gir isolasjon fra andre nettverk i AWS.
Tilbyr høy sikkerhet for data og ressurser.
Mulighet for tilpasning av nettverkskonfigurasjoner.</a:t>
            </a:r>
          </a:p>
        </p:txBody>
      </p:sp>
      <p:sp>
        <p:nvSpPr>
          <p:cNvPr id="3" name="Rectangle 2">
            <a:extLst>
              <a:ext uri="{FF2B5EF4-FFF2-40B4-BE49-F238E27FC236}">
                <a16:creationId xmlns:a16="http://schemas.microsoft.com/office/drawing/2014/main" id="{57FC0E3B-52A0-577F-8E7D-53A45B67F8A7}"/>
              </a:ext>
            </a:extLst>
          </p:cNvPr>
          <p:cNvSpPr/>
          <p:nvPr>
            <p:custDataLst>
              <p:tags r:id="rId3"/>
            </p:custDataLst>
          </p:nvPr>
        </p:nvSpPr>
        <p:spPr>
          <a:xfrm>
            <a:off x="609600" y="6400800"/>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189"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a:ln>
                <a:noFill/>
              </a:ln>
              <a:solidFill>
                <a:srgbClr val="FFFFFF"/>
              </a:solidFill>
              <a:effectLst/>
              <a:uLnTx/>
              <a:uFillTx/>
              <a:latin typeface="Franklin Gothic Book" panose="020B0503020102020204"/>
              <a:ea typeface="+mn-ea"/>
              <a:cs typeface="+mn-cs"/>
            </a:endParaRPr>
          </a:p>
        </p:txBody>
      </p:sp>
      <p:sp>
        <p:nvSpPr>
          <p:cNvPr id="5" name="TextBox 4">
            <a:extLst>
              <a:ext uri="{FF2B5EF4-FFF2-40B4-BE49-F238E27FC236}">
                <a16:creationId xmlns:a16="http://schemas.microsoft.com/office/drawing/2014/main" id="{348AAFE6-435B-BF8C-FCA1-EC54259E8607}"/>
              </a:ext>
            </a:extLst>
          </p:cNvPr>
          <p:cNvSpPr txBox="1"/>
          <p:nvPr>
            <p:custDataLst>
              <p:tags r:id="rId4"/>
            </p:custDataLst>
          </p:nvPr>
        </p:nvSpPr>
        <p:spPr>
          <a:xfrm>
            <a:off x="609600" y="460338"/>
            <a:ext cx="5486400" cy="414150"/>
          </a:xfrm>
          <a:prstGeom prst="rect">
            <a:avLst/>
          </a:prstGeom>
          <a:noFill/>
        </p:spPr>
        <p:txBody>
          <a:bodyPr wrap="square">
            <a:spAutoFit/>
          </a:bodyPr>
          <a:lstStyle/>
          <a:p>
            <a:r>
              <a:rPr lang="en-US" sz="1400">
                <a:solidFill>
                  <a:schemeClr val="accent1"/>
                </a:solidFill>
              </a:rPr>
              <a:t>VPC</a:t>
            </a:r>
          </a:p>
        </p:txBody>
      </p:sp>
      <p:pic>
        <p:nvPicPr>
          <p:cNvPr id="2050" name="Picture 2" descr="A VPC with an internet gateway and subnets in three Availability Zones.">
            <a:extLst>
              <a:ext uri="{FF2B5EF4-FFF2-40B4-BE49-F238E27FC236}">
                <a16:creationId xmlns:a16="http://schemas.microsoft.com/office/drawing/2014/main" id="{D67067F2-AE0F-5A55-53E0-02FD78F802D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1511" y="2515702"/>
            <a:ext cx="5152626" cy="3075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6314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EF1D726A-4DB2-457C-B864-21FB586BD26E}"/>
              </a:ext>
            </a:extLst>
          </p:cNvPr>
          <p:cNvSpPr txBox="1"/>
          <p:nvPr>
            <p:custDataLst>
              <p:tags r:id="rId1"/>
            </p:custDataLst>
          </p:nvPr>
        </p:nvSpPr>
        <p:spPr>
          <a:xfrm>
            <a:off x="609600" y="460338"/>
            <a:ext cx="5486400" cy="414150"/>
          </a:xfrm>
          <a:prstGeom prst="rect">
            <a:avLst/>
          </a:prstGeom>
          <a:noFill/>
        </p:spPr>
        <p:txBody>
          <a:bodyPr wrap="square">
            <a:spAutoFit/>
          </a:bodyPr>
          <a:lstStyle/>
          <a:p>
            <a:r>
              <a:rPr lang="en-US" sz="1400">
                <a:solidFill>
                  <a:schemeClr val="tx2"/>
                </a:solidFill>
              </a:rPr>
              <a:t>VPC</a:t>
            </a:r>
          </a:p>
        </p:txBody>
      </p:sp>
      <p:sp>
        <p:nvSpPr>
          <p:cNvPr id="9" name="Title 8">
            <a:extLst>
              <a:ext uri="{FF2B5EF4-FFF2-40B4-BE49-F238E27FC236}">
                <a16:creationId xmlns:a16="http://schemas.microsoft.com/office/drawing/2014/main" id="{2BB4C0C7-DEBB-7AD1-4AC6-84AB17EED7E7}"/>
              </a:ext>
            </a:extLst>
          </p:cNvPr>
          <p:cNvSpPr>
            <a:spLocks noGrp="1"/>
          </p:cNvSpPr>
          <p:nvPr>
            <p:ph type="title"/>
            <p:custDataLst>
              <p:tags r:id="rId2"/>
            </p:custDataLst>
          </p:nvPr>
        </p:nvSpPr>
        <p:spPr>
          <a:xfrm>
            <a:off x="609600" y="700741"/>
            <a:ext cx="10972803" cy="792480"/>
          </a:xfrm>
        </p:spPr>
        <p:txBody>
          <a:bodyPr>
            <a:normAutofit/>
          </a:bodyPr>
          <a:lstStyle/>
          <a:p>
            <a:r>
              <a:rPr lang="en-US"/>
              <a:t>Nøkkelkomponenter i VPC</a:t>
            </a:r>
          </a:p>
        </p:txBody>
      </p:sp>
      <p:sp>
        <p:nvSpPr>
          <p:cNvPr id="13" name="Text Placeholder 12">
            <a:extLst>
              <a:ext uri="{FF2B5EF4-FFF2-40B4-BE49-F238E27FC236}">
                <a16:creationId xmlns:a16="http://schemas.microsoft.com/office/drawing/2014/main" id="{6DCE048E-468B-46C2-9D3B-C1E8319AA2F4}"/>
              </a:ext>
            </a:extLst>
          </p:cNvPr>
          <p:cNvSpPr>
            <a:spLocks noGrp="1"/>
          </p:cNvSpPr>
          <p:nvPr>
            <p:ph type="body" idx="1"/>
            <p:custDataLst>
              <p:tags r:id="rId3"/>
            </p:custDataLst>
          </p:nvPr>
        </p:nvSpPr>
        <p:spPr>
          <a:xfrm>
            <a:off x="619760" y="1889824"/>
            <a:ext cx="5183188" cy="457200"/>
          </a:xfrm>
        </p:spPr>
        <p:txBody>
          <a:bodyPr lIns="0" anchor="ctr">
            <a:normAutofit/>
          </a:bodyPr>
          <a:lstStyle/>
          <a:p>
            <a:r>
              <a:rPr lang="en-US" sz="1700" b="0">
                <a:solidFill>
                  <a:schemeClr val="accent2"/>
                </a:solidFill>
                <a:latin typeface="+mj-lt"/>
              </a:rPr>
              <a:t>Subnets</a:t>
            </a:r>
          </a:p>
        </p:txBody>
      </p:sp>
      <p:sp>
        <p:nvSpPr>
          <p:cNvPr id="10" name="Content Placeholder 9">
            <a:extLst>
              <a:ext uri="{FF2B5EF4-FFF2-40B4-BE49-F238E27FC236}">
                <a16:creationId xmlns:a16="http://schemas.microsoft.com/office/drawing/2014/main" id="{85F4DE25-5666-B033-6C5F-56853D33C2B7}"/>
              </a:ext>
            </a:extLst>
          </p:cNvPr>
          <p:cNvSpPr>
            <a:spLocks noGrp="1"/>
          </p:cNvSpPr>
          <p:nvPr>
            <p:ph sz="half" idx="2"/>
            <p:custDataLst>
              <p:tags r:id="rId4"/>
            </p:custDataLst>
          </p:nvPr>
        </p:nvSpPr>
        <p:spPr>
          <a:xfrm>
            <a:off x="619760" y="2347024"/>
            <a:ext cx="5183188" cy="1463040"/>
          </a:xfrm>
        </p:spPr>
        <p:txBody>
          <a:bodyPr lIns="0">
            <a:normAutofit/>
          </a:bodyPr>
          <a:lstStyle/>
          <a:p>
            <a:pPr marL="11113" indent="0">
              <a:lnSpc>
                <a:spcPct val="120000"/>
              </a:lnSpc>
              <a:buNone/>
            </a:pPr>
            <a:r>
              <a:rPr lang="en-US"/>
              <a:t>Offentlige og private subnets for å organisere ressurser.</a:t>
            </a:r>
          </a:p>
        </p:txBody>
      </p:sp>
      <p:sp>
        <p:nvSpPr>
          <p:cNvPr id="14" name="Text Placeholder 13">
            <a:extLst>
              <a:ext uri="{FF2B5EF4-FFF2-40B4-BE49-F238E27FC236}">
                <a16:creationId xmlns:a16="http://schemas.microsoft.com/office/drawing/2014/main" id="{6D62A190-0D55-FEDE-2AE9-DCF41814D4DA}"/>
              </a:ext>
            </a:extLst>
          </p:cNvPr>
          <p:cNvSpPr>
            <a:spLocks noGrp="1"/>
          </p:cNvSpPr>
          <p:nvPr>
            <p:ph type="body" sz="quarter" idx="3"/>
            <p:custDataLst>
              <p:tags r:id="rId5"/>
            </p:custDataLst>
          </p:nvPr>
        </p:nvSpPr>
        <p:spPr>
          <a:xfrm>
            <a:off x="6106160" y="1889824"/>
            <a:ext cx="5183188" cy="457200"/>
          </a:xfrm>
        </p:spPr>
        <p:txBody>
          <a:bodyPr lIns="0" anchor="ctr">
            <a:normAutofit/>
          </a:bodyPr>
          <a:lstStyle/>
          <a:p>
            <a:r>
              <a:rPr lang="en-US" sz="1700" b="0">
                <a:solidFill>
                  <a:schemeClr val="accent2"/>
                </a:solidFill>
                <a:latin typeface="+mj-lt"/>
              </a:rPr>
              <a:t>Rutetabeller</a:t>
            </a:r>
          </a:p>
        </p:txBody>
      </p:sp>
      <p:sp>
        <p:nvSpPr>
          <p:cNvPr id="11" name="Content Placeholder 10">
            <a:extLst>
              <a:ext uri="{FF2B5EF4-FFF2-40B4-BE49-F238E27FC236}">
                <a16:creationId xmlns:a16="http://schemas.microsoft.com/office/drawing/2014/main" id="{A9E3D164-34EA-CCC6-0D04-370EF0F48223}"/>
              </a:ext>
            </a:extLst>
          </p:cNvPr>
          <p:cNvSpPr>
            <a:spLocks noGrp="1"/>
          </p:cNvSpPr>
          <p:nvPr>
            <p:ph sz="quarter" idx="4"/>
            <p:custDataLst>
              <p:tags r:id="rId6"/>
            </p:custDataLst>
          </p:nvPr>
        </p:nvSpPr>
        <p:spPr>
          <a:xfrm>
            <a:off x="6106158" y="2347024"/>
            <a:ext cx="5183189" cy="1463040"/>
          </a:xfrm>
        </p:spPr>
        <p:txBody>
          <a:bodyPr lIns="0">
            <a:normAutofit/>
          </a:bodyPr>
          <a:lstStyle/>
          <a:p>
            <a:pPr marL="11113" indent="0">
              <a:lnSpc>
                <a:spcPct val="120000"/>
              </a:lnSpc>
              <a:buNone/>
            </a:pPr>
            <a:r>
              <a:rPr lang="en-US"/>
              <a:t>Kontrollerer datatrafikk mellom subnets og internett.</a:t>
            </a:r>
          </a:p>
        </p:txBody>
      </p:sp>
      <p:sp>
        <p:nvSpPr>
          <p:cNvPr id="15" name="Text Placeholder 14">
            <a:extLst>
              <a:ext uri="{FF2B5EF4-FFF2-40B4-BE49-F238E27FC236}">
                <a16:creationId xmlns:a16="http://schemas.microsoft.com/office/drawing/2014/main" id="{04738F25-3596-3DFF-6CD8-E0CC3E33F87A}"/>
              </a:ext>
            </a:extLst>
          </p:cNvPr>
          <p:cNvSpPr>
            <a:spLocks noGrp="1"/>
          </p:cNvSpPr>
          <p:nvPr>
            <p:ph type="body" idx="13"/>
            <p:custDataLst>
              <p:tags r:id="rId7"/>
            </p:custDataLst>
          </p:nvPr>
        </p:nvSpPr>
        <p:spPr>
          <a:xfrm>
            <a:off x="609599" y="4184732"/>
            <a:ext cx="5183188" cy="457200"/>
          </a:xfrm>
        </p:spPr>
        <p:txBody>
          <a:bodyPr lIns="0" anchor="ctr">
            <a:normAutofit/>
          </a:bodyPr>
          <a:lstStyle/>
          <a:p>
            <a:r>
              <a:rPr lang="en-US" sz="1700" b="0">
                <a:solidFill>
                  <a:schemeClr val="accent2"/>
                </a:solidFill>
                <a:latin typeface="+mj-lt"/>
              </a:rPr>
              <a:t>Internett-gateways</a:t>
            </a:r>
          </a:p>
        </p:txBody>
      </p:sp>
      <p:sp>
        <p:nvSpPr>
          <p:cNvPr id="12" name="Content Placeholder 11">
            <a:extLst>
              <a:ext uri="{FF2B5EF4-FFF2-40B4-BE49-F238E27FC236}">
                <a16:creationId xmlns:a16="http://schemas.microsoft.com/office/drawing/2014/main" id="{888CA6F2-A08C-9780-2FF1-33D610FBC6F0}"/>
              </a:ext>
            </a:extLst>
          </p:cNvPr>
          <p:cNvSpPr>
            <a:spLocks noGrp="1"/>
          </p:cNvSpPr>
          <p:nvPr>
            <p:ph sz="half" idx="14"/>
            <p:custDataLst>
              <p:tags r:id="rId8"/>
            </p:custDataLst>
          </p:nvPr>
        </p:nvSpPr>
        <p:spPr>
          <a:xfrm>
            <a:off x="609600" y="4654316"/>
            <a:ext cx="5183188" cy="1463040"/>
          </a:xfrm>
        </p:spPr>
        <p:txBody>
          <a:bodyPr lIns="0">
            <a:normAutofit/>
          </a:bodyPr>
          <a:lstStyle/>
          <a:p>
            <a:pPr marL="11113" indent="0">
              <a:lnSpc>
                <a:spcPct val="120000"/>
              </a:lnSpc>
              <a:buNone/>
            </a:pPr>
            <a:r>
              <a:rPr lang="en-US"/>
              <a:t>Lar VPC kommunisere med internett.</a:t>
            </a:r>
          </a:p>
        </p:txBody>
      </p:sp>
      <p:sp>
        <p:nvSpPr>
          <p:cNvPr id="3" name="Text Placeholder 2">
            <a:extLst>
              <a:ext uri="{FF2B5EF4-FFF2-40B4-BE49-F238E27FC236}">
                <a16:creationId xmlns:a16="http://schemas.microsoft.com/office/drawing/2014/main" id="{BE4BD0E6-D218-A1EB-6E8E-CC61B22CB9B8}"/>
              </a:ext>
            </a:extLst>
          </p:cNvPr>
          <p:cNvSpPr>
            <a:spLocks noGrp="1"/>
          </p:cNvSpPr>
          <p:nvPr>
            <p:ph type="body" sz="quarter" idx="15"/>
            <p:custDataLst>
              <p:tags r:id="rId9"/>
            </p:custDataLst>
          </p:nvPr>
        </p:nvSpPr>
        <p:spPr>
          <a:xfrm>
            <a:off x="6106161" y="4197116"/>
            <a:ext cx="5183188" cy="457200"/>
          </a:xfrm>
        </p:spPr>
        <p:txBody>
          <a:bodyPr vert="horz" lIns="0" tIns="45720" rIns="91440" bIns="45720" rtlCol="0" anchor="ctr">
            <a:normAutofit/>
          </a:bodyPr>
          <a:lstStyle/>
          <a:p>
            <a:r>
              <a:rPr lang="en-US" sz="1700" b="0">
                <a:solidFill>
                  <a:schemeClr val="accent2"/>
                </a:solidFill>
                <a:latin typeface="+mj-lt"/>
              </a:rPr>
              <a:t>NAT (Network Address Translation)</a:t>
            </a:r>
          </a:p>
        </p:txBody>
      </p:sp>
      <p:sp>
        <p:nvSpPr>
          <p:cNvPr id="2" name="Content Placeholder 1">
            <a:extLst>
              <a:ext uri="{FF2B5EF4-FFF2-40B4-BE49-F238E27FC236}">
                <a16:creationId xmlns:a16="http://schemas.microsoft.com/office/drawing/2014/main" id="{1F778047-B10F-BD6D-AF9D-58DD30A86E36}"/>
              </a:ext>
            </a:extLst>
          </p:cNvPr>
          <p:cNvSpPr>
            <a:spLocks noGrp="1"/>
          </p:cNvSpPr>
          <p:nvPr>
            <p:ph sz="quarter" idx="16"/>
            <p:custDataLst>
              <p:tags r:id="rId10"/>
            </p:custDataLst>
          </p:nvPr>
        </p:nvSpPr>
        <p:spPr>
          <a:xfrm>
            <a:off x="6106159" y="4666700"/>
            <a:ext cx="5183189" cy="1463040"/>
          </a:xfrm>
        </p:spPr>
        <p:txBody>
          <a:bodyPr lIns="0">
            <a:normAutofit/>
          </a:bodyPr>
          <a:lstStyle/>
          <a:p>
            <a:pPr marL="11113" indent="0">
              <a:lnSpc>
                <a:spcPct val="120000"/>
              </a:lnSpc>
              <a:buNone/>
            </a:pPr>
            <a:r>
              <a:rPr lang="en-US"/>
              <a:t>Tillater private subnets å få tilgang til internett uten å eksponere seg.</a:t>
            </a:r>
          </a:p>
        </p:txBody>
      </p:sp>
      <p:pic>
        <p:nvPicPr>
          <p:cNvPr id="5" name="Graphic 4">
            <a:extLst>
              <a:ext uri="{FF2B5EF4-FFF2-40B4-BE49-F238E27FC236}">
                <a16:creationId xmlns:a16="http://schemas.microsoft.com/office/drawing/2014/main" id="{93442F5F-0455-A77D-419B-C45D25B8D755}"/>
              </a:ext>
            </a:extLst>
          </p:cNvPr>
          <p:cNvPicPr>
            <a:picLocks noChangeAspect="1"/>
          </p:cNvPicPr>
          <p:nvPr>
            <p:custDataLst>
              <p:tags r:id="rId11"/>
            </p:custDataLst>
          </p:nvPr>
        </p:nvPicPr>
        <p:blipFill>
          <a:blip r:embed="rId17">
            <a:extLst>
              <a:ext uri="{96DAC541-7B7A-43D3-8B79-37D633B846F1}">
                <asvg:svgBlip xmlns:asvg="http://schemas.microsoft.com/office/drawing/2016/SVG/main" r:embed="rId18"/>
              </a:ext>
            </a:extLst>
          </a:blip>
          <a:stretch>
            <a:fillRect/>
          </a:stretch>
        </p:blipFill>
        <p:spPr>
          <a:xfrm>
            <a:off x="6106159" y="1617232"/>
            <a:ext cx="320040" cy="320040"/>
          </a:xfrm>
          <a:prstGeom prst="rect">
            <a:avLst/>
          </a:prstGeom>
        </p:spPr>
      </p:pic>
      <p:pic>
        <p:nvPicPr>
          <p:cNvPr id="6" name="Graphic 5">
            <a:extLst>
              <a:ext uri="{FF2B5EF4-FFF2-40B4-BE49-F238E27FC236}">
                <a16:creationId xmlns:a16="http://schemas.microsoft.com/office/drawing/2014/main" id="{C246AEA0-5973-2E50-BBEA-AE61CE90B7AF}"/>
              </a:ext>
            </a:extLst>
          </p:cNvPr>
          <p:cNvPicPr>
            <a:picLocks noChangeAspect="1"/>
          </p:cNvPicPr>
          <p:nvPr>
            <p:custDataLst>
              <p:tags r:id="rId12"/>
            </p:custDataLst>
          </p:nvPr>
        </p:nvPicPr>
        <p:blipFill>
          <a:blip r:embed="rId19">
            <a:extLst>
              <a:ext uri="{96DAC541-7B7A-43D3-8B79-37D633B846F1}">
                <asvg:svgBlip xmlns:asvg="http://schemas.microsoft.com/office/drawing/2016/SVG/main" r:embed="rId20"/>
              </a:ext>
            </a:extLst>
          </a:blip>
          <a:stretch>
            <a:fillRect/>
          </a:stretch>
        </p:blipFill>
        <p:spPr>
          <a:xfrm>
            <a:off x="609599" y="3928182"/>
            <a:ext cx="320040" cy="320040"/>
          </a:xfrm>
          <a:prstGeom prst="rect">
            <a:avLst/>
          </a:prstGeom>
        </p:spPr>
      </p:pic>
      <p:pic>
        <p:nvPicPr>
          <p:cNvPr id="7" name="Graphic 6">
            <a:extLst>
              <a:ext uri="{FF2B5EF4-FFF2-40B4-BE49-F238E27FC236}">
                <a16:creationId xmlns:a16="http://schemas.microsoft.com/office/drawing/2014/main" id="{0B9E72E2-8E7C-7F8E-13A7-20F8A6864419}"/>
              </a:ext>
            </a:extLst>
          </p:cNvPr>
          <p:cNvPicPr>
            <a:picLocks noChangeAspect="1"/>
          </p:cNvPicPr>
          <p:nvPr>
            <p:custDataLst>
              <p:tags r:id="rId13"/>
            </p:custDataLst>
          </p:nvPr>
        </p:nvPicPr>
        <p:blipFill>
          <a:blip r:embed="rId21">
            <a:extLst>
              <a:ext uri="{96DAC541-7B7A-43D3-8B79-37D633B846F1}">
                <asvg:svgBlip xmlns:asvg="http://schemas.microsoft.com/office/drawing/2016/SVG/main" r:embed="rId22"/>
              </a:ext>
            </a:extLst>
          </a:blip>
          <a:stretch>
            <a:fillRect/>
          </a:stretch>
        </p:blipFill>
        <p:spPr>
          <a:xfrm>
            <a:off x="6106161" y="3928182"/>
            <a:ext cx="320040" cy="320040"/>
          </a:xfrm>
          <a:prstGeom prst="rect">
            <a:avLst/>
          </a:prstGeom>
        </p:spPr>
      </p:pic>
      <p:pic>
        <p:nvPicPr>
          <p:cNvPr id="8" name="Graphic 2">
            <a:extLst>
              <a:ext uri="{FF2B5EF4-FFF2-40B4-BE49-F238E27FC236}">
                <a16:creationId xmlns:a16="http://schemas.microsoft.com/office/drawing/2014/main" id="{6F81977E-AD60-DFAB-1D85-7BFCD0CD0C5A}"/>
              </a:ext>
            </a:extLst>
          </p:cNvPr>
          <p:cNvPicPr>
            <a:picLocks/>
          </p:cNvPicPr>
          <p:nvPr>
            <p:custDataLst>
              <p:tags r:id="rId14"/>
            </p:custDataLst>
          </p:nvPr>
        </p:nvPicPr>
        <p:blipFill>
          <a:blip r:embed="rId23">
            <a:extLst>
              <a:ext uri="{96DAC541-7B7A-43D3-8B79-37D633B846F1}">
                <asvg:svgBlip xmlns:asvg="http://schemas.microsoft.com/office/drawing/2016/SVG/main" r:embed="rId24"/>
              </a:ext>
            </a:extLst>
          </a:blip>
          <a:stretch>
            <a:fillRect/>
          </a:stretch>
        </p:blipFill>
        <p:spPr>
          <a:xfrm>
            <a:off x="619759" y="1617232"/>
            <a:ext cx="320040" cy="320040"/>
          </a:xfrm>
          <a:prstGeom prst="rect">
            <a:avLst/>
          </a:prstGeom>
        </p:spPr>
      </p:pic>
      <p:sp>
        <p:nvSpPr>
          <p:cNvPr id="4" name="Rectangle 3">
            <a:extLst>
              <a:ext uri="{FF2B5EF4-FFF2-40B4-BE49-F238E27FC236}">
                <a16:creationId xmlns:a16="http://schemas.microsoft.com/office/drawing/2014/main" id="{9F7013DA-2432-4119-CFB7-9C7DB12C2040}"/>
              </a:ext>
            </a:extLst>
          </p:cNvPr>
          <p:cNvSpPr/>
          <p:nvPr>
            <p:custDataLst>
              <p:tags r:id="rId15"/>
            </p:custDataLst>
          </p:nvPr>
        </p:nvSpPr>
        <p:spPr>
          <a:xfrm>
            <a:off x="609600" y="6400800"/>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189"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a:ln>
                <a:noFill/>
              </a:ln>
              <a:solidFill>
                <a:srgbClr val="FFFFFF"/>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4030288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0610FEDC-7CEE-090D-8A4B-453FD851041F}"/>
              </a:ext>
            </a:extLst>
          </p:cNvPr>
          <p:cNvSpPr txBox="1"/>
          <p:nvPr>
            <p:custDataLst>
              <p:tags r:id="rId1"/>
            </p:custDataLst>
          </p:nvPr>
        </p:nvSpPr>
        <p:spPr>
          <a:xfrm>
            <a:off x="609600" y="460338"/>
            <a:ext cx="5486400" cy="414150"/>
          </a:xfrm>
          <a:prstGeom prst="rect">
            <a:avLst/>
          </a:prstGeom>
          <a:noFill/>
        </p:spPr>
        <p:txBody>
          <a:bodyPr wrap="square">
            <a:spAutoFit/>
          </a:bodyPr>
          <a:lstStyle/>
          <a:p>
            <a:r>
              <a:rPr lang="en-US" sz="1400">
                <a:solidFill>
                  <a:schemeClr val="tx2"/>
                </a:solidFill>
              </a:rPr>
              <a:t>Cloud Computing</a:t>
            </a:r>
          </a:p>
        </p:txBody>
      </p:sp>
      <p:sp>
        <p:nvSpPr>
          <p:cNvPr id="2" name="Title 1">
            <a:extLst>
              <a:ext uri="{FF2B5EF4-FFF2-40B4-BE49-F238E27FC236}">
                <a16:creationId xmlns:a16="http://schemas.microsoft.com/office/drawing/2014/main" id="{9DA4215B-5FFB-D2B2-F253-0C97C0F2A4F0}"/>
              </a:ext>
            </a:extLst>
          </p:cNvPr>
          <p:cNvSpPr>
            <a:spLocks noGrp="1"/>
          </p:cNvSpPr>
          <p:nvPr>
            <p:ph type="title"/>
            <p:custDataLst>
              <p:tags r:id="rId2"/>
            </p:custDataLst>
          </p:nvPr>
        </p:nvSpPr>
        <p:spPr>
          <a:xfrm>
            <a:off x="609600" y="700741"/>
            <a:ext cx="10972803" cy="792480"/>
          </a:xfrm>
        </p:spPr>
        <p:txBody>
          <a:bodyPr>
            <a:normAutofit/>
          </a:bodyPr>
          <a:lstStyle/>
          <a:p>
            <a:r>
              <a:rPr lang="en-US"/>
              <a:t>Hva er EC2?</a:t>
            </a:r>
          </a:p>
        </p:txBody>
      </p:sp>
      <p:sp>
        <p:nvSpPr>
          <p:cNvPr id="11" name="Content Placeholder 10">
            <a:extLst>
              <a:ext uri="{FF2B5EF4-FFF2-40B4-BE49-F238E27FC236}">
                <a16:creationId xmlns:a16="http://schemas.microsoft.com/office/drawing/2014/main" id="{B5C8DAED-40AE-F942-BA3F-B143675DA97C}"/>
              </a:ext>
            </a:extLst>
          </p:cNvPr>
          <p:cNvSpPr>
            <a:spLocks noGrp="1"/>
          </p:cNvSpPr>
          <p:nvPr>
            <p:ph sz="half" idx="14"/>
            <p:custDataLst>
              <p:tags r:id="rId3"/>
            </p:custDataLst>
          </p:nvPr>
        </p:nvSpPr>
        <p:spPr>
          <a:xfrm>
            <a:off x="2465196" y="1581997"/>
            <a:ext cx="3469885" cy="1463040"/>
          </a:xfrm>
        </p:spPr>
        <p:txBody>
          <a:bodyPr vert="horz" lIns="91440" tIns="0" rIns="121920" bIns="60960" rtlCol="0" anchor="t">
            <a:normAutofit/>
          </a:bodyPr>
          <a:lstStyle/>
          <a:p>
            <a:pPr>
              <a:lnSpc>
                <a:spcPct val="120000"/>
              </a:lnSpc>
            </a:pPr>
            <a:r>
              <a:rPr lang="en-US"/>
              <a:t>EC2 står for Elastic Compute Cloud, som gir skalerbare virtuelle servere i skyen.</a:t>
            </a:r>
          </a:p>
        </p:txBody>
      </p:sp>
      <p:sp>
        <p:nvSpPr>
          <p:cNvPr id="12" name="Content Placeholder 11">
            <a:extLst>
              <a:ext uri="{FF2B5EF4-FFF2-40B4-BE49-F238E27FC236}">
                <a16:creationId xmlns:a16="http://schemas.microsoft.com/office/drawing/2014/main" id="{2A22C247-50EE-FE8D-9A37-A1C4B31F28F3}"/>
              </a:ext>
            </a:extLst>
          </p:cNvPr>
          <p:cNvSpPr>
            <a:spLocks noGrp="1"/>
          </p:cNvSpPr>
          <p:nvPr>
            <p:ph sz="half" idx="15"/>
            <p:custDataLst>
              <p:tags r:id="rId4"/>
            </p:custDataLst>
          </p:nvPr>
        </p:nvSpPr>
        <p:spPr>
          <a:xfrm>
            <a:off x="2465196" y="3136477"/>
            <a:ext cx="3469885" cy="1463040"/>
          </a:xfrm>
        </p:spPr>
        <p:txBody>
          <a:bodyPr vert="horz" lIns="91440" tIns="0" rIns="121920" bIns="60960" rtlCol="0" anchor="t">
            <a:normAutofit/>
          </a:bodyPr>
          <a:lstStyle/>
          <a:p>
            <a:pPr>
              <a:lnSpc>
                <a:spcPct val="120000"/>
              </a:lnSpc>
            </a:pPr>
            <a:r>
              <a:rPr lang="en-US" dirty="0"/>
              <a:t>Hosting av </a:t>
            </a:r>
            <a:r>
              <a:rPr lang="en-US" dirty="0" err="1"/>
              <a:t>nettsteder</a:t>
            </a:r>
            <a:r>
              <a:rPr lang="en-US" dirty="0"/>
              <a:t>, </a:t>
            </a:r>
            <a:r>
              <a:rPr lang="en-US" dirty="0" err="1"/>
              <a:t>dataanalyse</a:t>
            </a:r>
            <a:r>
              <a:rPr lang="en-US" dirty="0"/>
              <a:t> </a:t>
            </a:r>
            <a:r>
              <a:rPr lang="en-US" dirty="0" err="1"/>
              <a:t>og</a:t>
            </a:r>
            <a:r>
              <a:rPr lang="en-US" dirty="0"/>
              <a:t> </a:t>
            </a:r>
            <a:r>
              <a:rPr lang="en-US" dirty="0" err="1"/>
              <a:t>utviklingsmiljøer</a:t>
            </a:r>
            <a:r>
              <a:rPr lang="en-US" dirty="0"/>
              <a:t> er </a:t>
            </a:r>
            <a:r>
              <a:rPr lang="en-US" dirty="0" err="1"/>
              <a:t>vanlige</a:t>
            </a:r>
            <a:r>
              <a:rPr lang="en-US" dirty="0"/>
              <a:t> use-cases for EC2.</a:t>
            </a:r>
          </a:p>
        </p:txBody>
      </p:sp>
      <p:sp>
        <p:nvSpPr>
          <p:cNvPr id="13" name="Content Placeholder 12">
            <a:extLst>
              <a:ext uri="{FF2B5EF4-FFF2-40B4-BE49-F238E27FC236}">
                <a16:creationId xmlns:a16="http://schemas.microsoft.com/office/drawing/2014/main" id="{BE8C7B59-D144-0736-FACB-5B31D4A65D1B}"/>
              </a:ext>
            </a:extLst>
          </p:cNvPr>
          <p:cNvSpPr>
            <a:spLocks noGrp="1"/>
          </p:cNvSpPr>
          <p:nvPr>
            <p:ph sz="half" idx="16"/>
            <p:custDataLst>
              <p:tags r:id="rId5"/>
            </p:custDataLst>
          </p:nvPr>
        </p:nvSpPr>
        <p:spPr>
          <a:xfrm>
            <a:off x="2465196" y="4690958"/>
            <a:ext cx="3469885" cy="1463040"/>
          </a:xfrm>
        </p:spPr>
        <p:txBody>
          <a:bodyPr vert="horz" lIns="91440" tIns="0" rIns="121920" bIns="60960" rtlCol="0" anchor="t">
            <a:normAutofit/>
          </a:bodyPr>
          <a:lstStyle/>
          <a:p>
            <a:pPr>
              <a:lnSpc>
                <a:spcPct val="120000"/>
              </a:lnSpc>
            </a:pPr>
            <a:r>
              <a:rPr lang="en-US"/>
              <a:t>EC2 gir fleksibilitet og kontroll over ressurser, slik at du kan starte, stoppe og tilpasse servere etter behov.</a:t>
            </a:r>
          </a:p>
        </p:txBody>
      </p:sp>
      <p:sp>
        <p:nvSpPr>
          <p:cNvPr id="14" name="Content Placeholder 13">
            <a:extLst>
              <a:ext uri="{FF2B5EF4-FFF2-40B4-BE49-F238E27FC236}">
                <a16:creationId xmlns:a16="http://schemas.microsoft.com/office/drawing/2014/main" id="{D5358F21-B044-F92D-D8E4-8A7804E05396}"/>
              </a:ext>
            </a:extLst>
          </p:cNvPr>
          <p:cNvSpPr>
            <a:spLocks noGrp="1"/>
          </p:cNvSpPr>
          <p:nvPr>
            <p:ph sz="half" idx="17"/>
            <p:custDataLst>
              <p:tags r:id="rId6"/>
            </p:custDataLst>
          </p:nvPr>
        </p:nvSpPr>
        <p:spPr>
          <a:xfrm>
            <a:off x="8112518" y="1581997"/>
            <a:ext cx="3469885" cy="1463040"/>
          </a:xfrm>
        </p:spPr>
        <p:txBody>
          <a:bodyPr vert="horz" lIns="91440" tIns="0" rIns="121920" bIns="60960" rtlCol="0" anchor="t">
            <a:normAutofit/>
          </a:bodyPr>
          <a:lstStyle/>
          <a:p>
            <a:pPr>
              <a:lnSpc>
                <a:spcPct val="120000"/>
              </a:lnSpc>
            </a:pPr>
            <a:r>
              <a:rPr lang="en-US"/>
              <a:t>Med EC2 kan du betale kun for kapasiteten du bruker, noe som gir kostnadsbesparelser.</a:t>
            </a:r>
          </a:p>
        </p:txBody>
      </p:sp>
      <p:sp>
        <p:nvSpPr>
          <p:cNvPr id="19" name="Content Placeholder 18">
            <a:extLst>
              <a:ext uri="{FF2B5EF4-FFF2-40B4-BE49-F238E27FC236}">
                <a16:creationId xmlns:a16="http://schemas.microsoft.com/office/drawing/2014/main" id="{9E067519-3C97-9FEF-680A-581C78D3B68E}"/>
              </a:ext>
            </a:extLst>
          </p:cNvPr>
          <p:cNvSpPr>
            <a:spLocks noGrp="1"/>
          </p:cNvSpPr>
          <p:nvPr>
            <p:ph sz="half" idx="18"/>
            <p:custDataLst>
              <p:tags r:id="rId7"/>
            </p:custDataLst>
          </p:nvPr>
        </p:nvSpPr>
        <p:spPr>
          <a:xfrm>
            <a:off x="8112518" y="3136477"/>
            <a:ext cx="3469885" cy="1463040"/>
          </a:xfrm>
        </p:spPr>
        <p:txBody>
          <a:bodyPr vert="horz" lIns="91440" tIns="0" rIns="121920" bIns="60960" rtlCol="0" anchor="t">
            <a:normAutofit/>
          </a:bodyPr>
          <a:lstStyle/>
          <a:p>
            <a:pPr>
              <a:lnSpc>
                <a:spcPct val="120000"/>
              </a:lnSpc>
            </a:pPr>
            <a:r>
              <a:rPr lang="en-US"/>
              <a:t>EC2 tilbyr robuste sikkerhetsfunksjoner som beskytter data og applikasjoner i skyen.</a:t>
            </a:r>
          </a:p>
        </p:txBody>
      </p:sp>
      <p:sp>
        <p:nvSpPr>
          <p:cNvPr id="20" name="Content Placeholder 19">
            <a:extLst>
              <a:ext uri="{FF2B5EF4-FFF2-40B4-BE49-F238E27FC236}">
                <a16:creationId xmlns:a16="http://schemas.microsoft.com/office/drawing/2014/main" id="{E90A2CAD-8C33-A9A1-6EF4-73968570EF3E}"/>
              </a:ext>
            </a:extLst>
          </p:cNvPr>
          <p:cNvSpPr>
            <a:spLocks noGrp="1"/>
          </p:cNvSpPr>
          <p:nvPr>
            <p:ph sz="half" idx="19"/>
            <p:custDataLst>
              <p:tags r:id="rId8"/>
            </p:custDataLst>
          </p:nvPr>
        </p:nvSpPr>
        <p:spPr>
          <a:xfrm>
            <a:off x="8112518" y="4690958"/>
            <a:ext cx="3469885" cy="1463040"/>
          </a:xfrm>
        </p:spPr>
        <p:txBody>
          <a:bodyPr vert="horz" lIns="91440" tIns="0" rIns="121920" bIns="60960" rtlCol="0" anchor="t">
            <a:normAutofit/>
          </a:bodyPr>
          <a:lstStyle/>
          <a:p>
            <a:pPr>
              <a:lnSpc>
                <a:spcPct val="120000"/>
              </a:lnSpc>
            </a:pPr>
            <a:r>
              <a:rPr lang="en-US"/>
              <a:t>EC2 integreres sømløst med andre AWS-tjenester for en helhetlig skyopplevelse.</a:t>
            </a:r>
          </a:p>
        </p:txBody>
      </p:sp>
      <p:sp>
        <p:nvSpPr>
          <p:cNvPr id="10" name="Text Placeholder 9">
            <a:extLst>
              <a:ext uri="{FF2B5EF4-FFF2-40B4-BE49-F238E27FC236}">
                <a16:creationId xmlns:a16="http://schemas.microsoft.com/office/drawing/2014/main" id="{AFEB824A-A7D1-2BBC-12CC-DE1B2B81E4CB}"/>
              </a:ext>
            </a:extLst>
          </p:cNvPr>
          <p:cNvSpPr>
            <a:spLocks noGrp="1"/>
          </p:cNvSpPr>
          <p:nvPr>
            <p:ph type="body" idx="1"/>
            <p:custDataLst>
              <p:tags r:id="rId9"/>
            </p:custDataLst>
          </p:nvPr>
        </p:nvSpPr>
        <p:spPr>
          <a:xfrm>
            <a:off x="1009772" y="1581997"/>
            <a:ext cx="1463040" cy="1463040"/>
          </a:xfrm>
        </p:spPr>
        <p:txBody>
          <a:bodyPr vert="horz" lIns="91440" tIns="45720" rIns="91440" bIns="45720" rtlCol="0" anchor="t">
            <a:normAutofit/>
          </a:bodyPr>
          <a:lstStyle/>
          <a:p>
            <a:pPr>
              <a:lnSpc>
                <a:spcPct val="100000"/>
              </a:lnSpc>
            </a:pPr>
            <a:r>
              <a:rPr lang="en-US" sz="1400" b="0" dirty="0">
                <a:solidFill>
                  <a:schemeClr val="tx2"/>
                </a:solidFill>
                <a:latin typeface="+mj-lt"/>
              </a:rPr>
              <a:t>Skalerbare virtuelle servere</a:t>
            </a:r>
          </a:p>
        </p:txBody>
      </p:sp>
      <p:sp>
        <p:nvSpPr>
          <p:cNvPr id="26" name="Text Placeholder 25">
            <a:extLst>
              <a:ext uri="{FF2B5EF4-FFF2-40B4-BE49-F238E27FC236}">
                <a16:creationId xmlns:a16="http://schemas.microsoft.com/office/drawing/2014/main" id="{685B1B4F-9CC0-285F-F5CB-4DB3B9EA3D13}"/>
              </a:ext>
            </a:extLst>
          </p:cNvPr>
          <p:cNvSpPr>
            <a:spLocks noGrp="1"/>
          </p:cNvSpPr>
          <p:nvPr>
            <p:ph type="body" idx="20"/>
            <p:custDataLst>
              <p:tags r:id="rId10"/>
            </p:custDataLst>
          </p:nvPr>
        </p:nvSpPr>
        <p:spPr>
          <a:xfrm>
            <a:off x="1009772" y="3136477"/>
            <a:ext cx="1463040" cy="1463040"/>
          </a:xfrm>
        </p:spPr>
        <p:txBody>
          <a:bodyPr vert="horz" lIns="91440" tIns="45720" rIns="91440" bIns="45720" rtlCol="0" anchor="t">
            <a:normAutofit/>
          </a:bodyPr>
          <a:lstStyle/>
          <a:p>
            <a:pPr>
              <a:lnSpc>
                <a:spcPct val="100000"/>
              </a:lnSpc>
            </a:pPr>
            <a:r>
              <a:rPr lang="en-US" sz="1400" b="0" dirty="0">
                <a:solidFill>
                  <a:schemeClr val="tx2"/>
                </a:solidFill>
                <a:latin typeface="+mj-lt"/>
              </a:rPr>
              <a:t>Use-cases</a:t>
            </a:r>
          </a:p>
        </p:txBody>
      </p:sp>
      <p:sp>
        <p:nvSpPr>
          <p:cNvPr id="16" name="Text Placeholder 15">
            <a:extLst>
              <a:ext uri="{FF2B5EF4-FFF2-40B4-BE49-F238E27FC236}">
                <a16:creationId xmlns:a16="http://schemas.microsoft.com/office/drawing/2014/main" id="{DB1CB2EE-3497-DA29-50A1-542E4B27C47C}"/>
              </a:ext>
            </a:extLst>
          </p:cNvPr>
          <p:cNvSpPr>
            <a:spLocks noGrp="1"/>
          </p:cNvSpPr>
          <p:nvPr>
            <p:ph type="body" idx="21"/>
            <p:custDataLst>
              <p:tags r:id="rId11"/>
            </p:custDataLst>
          </p:nvPr>
        </p:nvSpPr>
        <p:spPr>
          <a:xfrm>
            <a:off x="1009772" y="4690958"/>
            <a:ext cx="1463040" cy="1463040"/>
          </a:xfrm>
        </p:spPr>
        <p:txBody>
          <a:bodyPr vert="horz" lIns="91440" tIns="45720" rIns="91440" bIns="45720" rtlCol="0" anchor="t">
            <a:normAutofit/>
          </a:bodyPr>
          <a:lstStyle/>
          <a:p>
            <a:pPr>
              <a:lnSpc>
                <a:spcPct val="100000"/>
              </a:lnSpc>
            </a:pPr>
            <a:r>
              <a:rPr lang="en-US" sz="1400" b="0">
                <a:solidFill>
                  <a:schemeClr val="tx2"/>
                </a:solidFill>
                <a:latin typeface="+mj-lt"/>
              </a:rPr>
              <a:t>Fleksibilitet og kontroll</a:t>
            </a:r>
          </a:p>
        </p:txBody>
      </p:sp>
      <p:sp>
        <p:nvSpPr>
          <p:cNvPr id="24" name="Text Placeholder 23">
            <a:extLst>
              <a:ext uri="{FF2B5EF4-FFF2-40B4-BE49-F238E27FC236}">
                <a16:creationId xmlns:a16="http://schemas.microsoft.com/office/drawing/2014/main" id="{F90F6320-613D-C3FA-ED89-A9B8C7DC458A}"/>
              </a:ext>
            </a:extLst>
          </p:cNvPr>
          <p:cNvSpPr>
            <a:spLocks noGrp="1"/>
          </p:cNvSpPr>
          <p:nvPr>
            <p:ph type="body" idx="22"/>
            <p:custDataLst>
              <p:tags r:id="rId12"/>
            </p:custDataLst>
          </p:nvPr>
        </p:nvSpPr>
        <p:spPr>
          <a:xfrm>
            <a:off x="6649478" y="1581997"/>
            <a:ext cx="1463040" cy="1463040"/>
          </a:xfrm>
        </p:spPr>
        <p:txBody>
          <a:bodyPr vert="horz" lIns="91440" tIns="45720" rIns="91440" bIns="45720" rtlCol="0" anchor="t">
            <a:normAutofit/>
          </a:bodyPr>
          <a:lstStyle/>
          <a:p>
            <a:pPr>
              <a:lnSpc>
                <a:spcPct val="100000"/>
              </a:lnSpc>
            </a:pPr>
            <a:r>
              <a:rPr lang="en-US" sz="1400" b="0">
                <a:solidFill>
                  <a:schemeClr val="tx2"/>
                </a:solidFill>
                <a:latin typeface="+mj-lt"/>
              </a:rPr>
              <a:t>Kostnadseffektivitet</a:t>
            </a:r>
          </a:p>
        </p:txBody>
      </p:sp>
      <p:sp>
        <p:nvSpPr>
          <p:cNvPr id="18" name="Text Placeholder 17">
            <a:extLst>
              <a:ext uri="{FF2B5EF4-FFF2-40B4-BE49-F238E27FC236}">
                <a16:creationId xmlns:a16="http://schemas.microsoft.com/office/drawing/2014/main" id="{1DAC2AB4-EE42-A172-4494-EBA4D0E82A1F}"/>
              </a:ext>
            </a:extLst>
          </p:cNvPr>
          <p:cNvSpPr>
            <a:spLocks noGrp="1"/>
          </p:cNvSpPr>
          <p:nvPr>
            <p:ph type="body" idx="23"/>
            <p:custDataLst>
              <p:tags r:id="rId13"/>
            </p:custDataLst>
          </p:nvPr>
        </p:nvSpPr>
        <p:spPr>
          <a:xfrm>
            <a:off x="6649478" y="3136477"/>
            <a:ext cx="1463040" cy="1463040"/>
          </a:xfrm>
        </p:spPr>
        <p:txBody>
          <a:bodyPr vert="horz" lIns="91440" tIns="45720" rIns="91440" bIns="45720" rtlCol="0" anchor="t">
            <a:normAutofit/>
          </a:bodyPr>
          <a:lstStyle/>
          <a:p>
            <a:pPr>
              <a:lnSpc>
                <a:spcPct val="100000"/>
              </a:lnSpc>
            </a:pPr>
            <a:r>
              <a:rPr lang="en-US" sz="1400" b="0">
                <a:solidFill>
                  <a:schemeClr val="tx2"/>
                </a:solidFill>
                <a:latin typeface="+mj-lt"/>
              </a:rPr>
              <a:t>Sikkerhet</a:t>
            </a:r>
          </a:p>
        </p:txBody>
      </p:sp>
      <p:sp>
        <p:nvSpPr>
          <p:cNvPr id="22" name="Text Placeholder 21">
            <a:extLst>
              <a:ext uri="{FF2B5EF4-FFF2-40B4-BE49-F238E27FC236}">
                <a16:creationId xmlns:a16="http://schemas.microsoft.com/office/drawing/2014/main" id="{F43EC9AC-284B-4B56-06ED-E5C08BF510A6}"/>
              </a:ext>
            </a:extLst>
          </p:cNvPr>
          <p:cNvSpPr>
            <a:spLocks noGrp="1"/>
          </p:cNvSpPr>
          <p:nvPr>
            <p:ph type="body" idx="24"/>
            <p:custDataLst>
              <p:tags r:id="rId14"/>
            </p:custDataLst>
          </p:nvPr>
        </p:nvSpPr>
        <p:spPr>
          <a:xfrm>
            <a:off x="6649478" y="4690958"/>
            <a:ext cx="1463040" cy="1463040"/>
          </a:xfrm>
        </p:spPr>
        <p:txBody>
          <a:bodyPr vert="horz" lIns="91440" tIns="45720" rIns="91440" bIns="45720" rtlCol="0" anchor="t">
            <a:normAutofit/>
          </a:bodyPr>
          <a:lstStyle/>
          <a:p>
            <a:pPr>
              <a:lnSpc>
                <a:spcPct val="100000"/>
              </a:lnSpc>
            </a:pPr>
            <a:r>
              <a:rPr lang="en-US" sz="1400" b="0">
                <a:solidFill>
                  <a:schemeClr val="tx2"/>
                </a:solidFill>
                <a:latin typeface="+mj-lt"/>
              </a:rPr>
              <a:t>Integrasjon med AWS-tjenester</a:t>
            </a:r>
          </a:p>
        </p:txBody>
      </p:sp>
      <p:pic>
        <p:nvPicPr>
          <p:cNvPr id="3" name="Graphic 2">
            <a:extLst>
              <a:ext uri="{FF2B5EF4-FFF2-40B4-BE49-F238E27FC236}">
                <a16:creationId xmlns:a16="http://schemas.microsoft.com/office/drawing/2014/main" id="{C645AE19-7004-874B-5DB8-3BE6617EC87B}"/>
              </a:ext>
            </a:extLst>
          </p:cNvPr>
          <p:cNvPicPr>
            <a:picLocks noChangeAspect="1"/>
          </p:cNvPicPr>
          <p:nvPr>
            <p:custDataLst>
              <p:tags r:id="rId15"/>
            </p:custDataLst>
          </p:nvPr>
        </p:nvPicPr>
        <p:blipFill>
          <a:blip r:embed="rId23">
            <a:extLst>
              <a:ext uri="{96DAC541-7B7A-43D3-8B79-37D633B846F1}">
                <asvg:svgBlip xmlns:asvg="http://schemas.microsoft.com/office/drawing/2016/SVG/main" r:embed="rId24"/>
              </a:ext>
            </a:extLst>
          </a:blip>
          <a:stretch>
            <a:fillRect/>
          </a:stretch>
        </p:blipFill>
        <p:spPr>
          <a:xfrm>
            <a:off x="637738" y="1618093"/>
            <a:ext cx="274320" cy="274320"/>
          </a:xfrm>
          <a:prstGeom prst="rect">
            <a:avLst/>
          </a:prstGeom>
        </p:spPr>
      </p:pic>
      <p:pic>
        <p:nvPicPr>
          <p:cNvPr id="4" name="Graphic 3">
            <a:extLst>
              <a:ext uri="{FF2B5EF4-FFF2-40B4-BE49-F238E27FC236}">
                <a16:creationId xmlns:a16="http://schemas.microsoft.com/office/drawing/2014/main" id="{ADA578DD-FD92-D750-935A-9290E87EF402}"/>
              </a:ext>
            </a:extLst>
          </p:cNvPr>
          <p:cNvPicPr>
            <a:picLocks noChangeAspect="1"/>
          </p:cNvPicPr>
          <p:nvPr>
            <p:custDataLst>
              <p:tags r:id="rId16"/>
            </p:custDataLst>
          </p:nvPr>
        </p:nvPicPr>
        <p:blipFill>
          <a:blip r:embed="rId25">
            <a:extLst>
              <a:ext uri="{96DAC541-7B7A-43D3-8B79-37D633B846F1}">
                <asvg:svgBlip xmlns:asvg="http://schemas.microsoft.com/office/drawing/2016/SVG/main" r:embed="rId26"/>
              </a:ext>
            </a:extLst>
          </a:blip>
          <a:stretch>
            <a:fillRect/>
          </a:stretch>
        </p:blipFill>
        <p:spPr>
          <a:xfrm>
            <a:off x="647899" y="3172573"/>
            <a:ext cx="274320" cy="274320"/>
          </a:xfrm>
          <a:prstGeom prst="rect">
            <a:avLst/>
          </a:prstGeom>
        </p:spPr>
      </p:pic>
      <p:pic>
        <p:nvPicPr>
          <p:cNvPr id="5" name="Graphic 4">
            <a:extLst>
              <a:ext uri="{FF2B5EF4-FFF2-40B4-BE49-F238E27FC236}">
                <a16:creationId xmlns:a16="http://schemas.microsoft.com/office/drawing/2014/main" id="{72C6292B-93AF-D2EA-80ED-6BFF931CFABF}"/>
              </a:ext>
            </a:extLst>
          </p:cNvPr>
          <p:cNvPicPr>
            <a:picLocks noChangeAspect="1"/>
          </p:cNvPicPr>
          <p:nvPr>
            <p:custDataLst>
              <p:tags r:id="rId17"/>
            </p:custDataLst>
          </p:nvPr>
        </p:nvPicPr>
        <p:blipFill>
          <a:blip r:embed="rId27">
            <a:extLst>
              <a:ext uri="{96DAC541-7B7A-43D3-8B79-37D633B846F1}">
                <asvg:svgBlip xmlns:asvg="http://schemas.microsoft.com/office/drawing/2016/SVG/main" r:embed="rId28"/>
              </a:ext>
            </a:extLst>
          </a:blip>
          <a:stretch>
            <a:fillRect/>
          </a:stretch>
        </p:blipFill>
        <p:spPr>
          <a:xfrm>
            <a:off x="637738" y="4727054"/>
            <a:ext cx="274320" cy="274320"/>
          </a:xfrm>
          <a:prstGeom prst="rect">
            <a:avLst/>
          </a:prstGeom>
        </p:spPr>
      </p:pic>
      <p:pic>
        <p:nvPicPr>
          <p:cNvPr id="6" name="Graphic 5">
            <a:extLst>
              <a:ext uri="{FF2B5EF4-FFF2-40B4-BE49-F238E27FC236}">
                <a16:creationId xmlns:a16="http://schemas.microsoft.com/office/drawing/2014/main" id="{EA92F136-2FD8-DA7A-0238-2BAE2269025F}"/>
              </a:ext>
            </a:extLst>
          </p:cNvPr>
          <p:cNvPicPr>
            <a:picLocks noChangeAspect="1"/>
          </p:cNvPicPr>
          <p:nvPr>
            <p:custDataLst>
              <p:tags r:id="rId18"/>
            </p:custDataLst>
          </p:nvPr>
        </p:nvPicPr>
        <p:blipFill>
          <a:blip r:embed="rId29">
            <a:extLst>
              <a:ext uri="{96DAC541-7B7A-43D3-8B79-37D633B846F1}">
                <asvg:svgBlip xmlns:asvg="http://schemas.microsoft.com/office/drawing/2016/SVG/main" r:embed="rId30"/>
              </a:ext>
            </a:extLst>
          </a:blip>
          <a:stretch>
            <a:fillRect/>
          </a:stretch>
        </p:blipFill>
        <p:spPr>
          <a:xfrm>
            <a:off x="6239477" y="1618093"/>
            <a:ext cx="274320" cy="274320"/>
          </a:xfrm>
          <a:prstGeom prst="rect">
            <a:avLst/>
          </a:prstGeom>
        </p:spPr>
      </p:pic>
      <p:pic>
        <p:nvPicPr>
          <p:cNvPr id="7" name="Graphic 6">
            <a:extLst>
              <a:ext uri="{FF2B5EF4-FFF2-40B4-BE49-F238E27FC236}">
                <a16:creationId xmlns:a16="http://schemas.microsoft.com/office/drawing/2014/main" id="{5D863944-867B-6239-48EF-67AA2D886F75}"/>
              </a:ext>
            </a:extLst>
          </p:cNvPr>
          <p:cNvPicPr>
            <a:picLocks noChangeAspect="1"/>
          </p:cNvPicPr>
          <p:nvPr>
            <p:custDataLst>
              <p:tags r:id="rId19"/>
            </p:custDataLst>
          </p:nvPr>
        </p:nvPicPr>
        <p:blipFill>
          <a:blip r:embed="rId31">
            <a:extLst>
              <a:ext uri="{96DAC541-7B7A-43D3-8B79-37D633B846F1}">
                <asvg:svgBlip xmlns:asvg="http://schemas.microsoft.com/office/drawing/2016/SVG/main" r:embed="rId32"/>
              </a:ext>
            </a:extLst>
          </a:blip>
          <a:stretch>
            <a:fillRect/>
          </a:stretch>
        </p:blipFill>
        <p:spPr>
          <a:xfrm>
            <a:off x="6239477" y="3172574"/>
            <a:ext cx="274320" cy="274320"/>
          </a:xfrm>
          <a:prstGeom prst="rect">
            <a:avLst/>
          </a:prstGeom>
        </p:spPr>
      </p:pic>
      <p:pic>
        <p:nvPicPr>
          <p:cNvPr id="8" name="Graphic 7">
            <a:extLst>
              <a:ext uri="{FF2B5EF4-FFF2-40B4-BE49-F238E27FC236}">
                <a16:creationId xmlns:a16="http://schemas.microsoft.com/office/drawing/2014/main" id="{4C1DB022-CA1B-661C-172D-E99F729A2FE9}"/>
              </a:ext>
            </a:extLst>
          </p:cNvPr>
          <p:cNvPicPr>
            <a:picLocks noChangeAspect="1"/>
          </p:cNvPicPr>
          <p:nvPr>
            <p:custDataLst>
              <p:tags r:id="rId20"/>
            </p:custDataLst>
          </p:nvPr>
        </p:nvPicPr>
        <p:blipFill>
          <a:blip r:embed="rId33">
            <a:extLst>
              <a:ext uri="{96DAC541-7B7A-43D3-8B79-37D633B846F1}">
                <asvg:svgBlip xmlns:asvg="http://schemas.microsoft.com/office/drawing/2016/SVG/main" r:embed="rId34"/>
              </a:ext>
            </a:extLst>
          </a:blip>
          <a:stretch>
            <a:fillRect/>
          </a:stretch>
        </p:blipFill>
        <p:spPr>
          <a:xfrm>
            <a:off x="6250373" y="4727054"/>
            <a:ext cx="274320" cy="274320"/>
          </a:xfrm>
          <a:prstGeom prst="rect">
            <a:avLst/>
          </a:prstGeom>
        </p:spPr>
      </p:pic>
      <p:sp>
        <p:nvSpPr>
          <p:cNvPr id="9" name="Rectangle 8">
            <a:extLst>
              <a:ext uri="{FF2B5EF4-FFF2-40B4-BE49-F238E27FC236}">
                <a16:creationId xmlns:a16="http://schemas.microsoft.com/office/drawing/2014/main" id="{BDA3EB55-4DAE-D73A-4069-4638B76DD36C}"/>
              </a:ext>
            </a:extLst>
          </p:cNvPr>
          <p:cNvSpPr/>
          <p:nvPr>
            <p:custDataLst>
              <p:tags r:id="rId21"/>
            </p:custDataLst>
          </p:nvPr>
        </p:nvSpPr>
        <p:spPr>
          <a:xfrm>
            <a:off x="609600" y="6400800"/>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189"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a:ln>
                <a:noFill/>
              </a:ln>
              <a:solidFill>
                <a:srgbClr val="FFFFFF"/>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260176253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LUS_THEME" val="background_0"/>
</p:tagLst>
</file>

<file path=ppt/tags/tag10.xml><?xml version="1.0" encoding="utf-8"?>
<p:tagLst xmlns:a="http://schemas.openxmlformats.org/drawingml/2006/main" xmlns:r="http://schemas.openxmlformats.org/officeDocument/2006/relationships" xmlns:p="http://schemas.openxmlformats.org/presentationml/2006/main">
  <p:tag name="PLUS_ID" val="chapter"/>
</p:tagLst>
</file>

<file path=ppt/tags/tag100.xml><?xml version="1.0" encoding="utf-8"?>
<p:tagLst xmlns:a="http://schemas.openxmlformats.org/drawingml/2006/main" xmlns:r="http://schemas.openxmlformats.org/officeDocument/2006/relationships" xmlns:p="http://schemas.openxmlformats.org/presentationml/2006/main">
  <p:tag name="PLUS_ID" val="header_0"/>
</p:tagLst>
</file>

<file path=ppt/tags/tag101.xml><?xml version="1.0" encoding="utf-8"?>
<p:tagLst xmlns:a="http://schemas.openxmlformats.org/drawingml/2006/main" xmlns:r="http://schemas.openxmlformats.org/officeDocument/2006/relationships" xmlns:p="http://schemas.openxmlformats.org/presentationml/2006/main">
  <p:tag name="PLUS_ID" val="header_1"/>
</p:tagLst>
</file>

<file path=ppt/tags/tag102.xml><?xml version="1.0" encoding="utf-8"?>
<p:tagLst xmlns:a="http://schemas.openxmlformats.org/drawingml/2006/main" xmlns:r="http://schemas.openxmlformats.org/officeDocument/2006/relationships" xmlns:p="http://schemas.openxmlformats.org/presentationml/2006/main">
  <p:tag name="PLUS_ID" val="header_2"/>
</p:tagLst>
</file>

<file path=ppt/tags/tag103.xml><?xml version="1.0" encoding="utf-8"?>
<p:tagLst xmlns:a="http://schemas.openxmlformats.org/drawingml/2006/main" xmlns:r="http://schemas.openxmlformats.org/officeDocument/2006/relationships" xmlns:p="http://schemas.openxmlformats.org/presentationml/2006/main">
  <p:tag name="PLUS_ID" val="detail_3"/>
</p:tagLst>
</file>

<file path=ppt/tags/tag104.xml><?xml version="1.0" encoding="utf-8"?>
<p:tagLst xmlns:a="http://schemas.openxmlformats.org/drawingml/2006/main" xmlns:r="http://schemas.openxmlformats.org/officeDocument/2006/relationships" xmlns:p="http://schemas.openxmlformats.org/presentationml/2006/main">
  <p:tag name="PLUS_ID" val="header_3"/>
</p:tagLst>
</file>

<file path=ppt/tags/tag105.xml><?xml version="1.0" encoding="utf-8"?>
<p:tagLst xmlns:a="http://schemas.openxmlformats.org/drawingml/2006/main" xmlns:r="http://schemas.openxmlformats.org/officeDocument/2006/relationships" xmlns:p="http://schemas.openxmlformats.org/presentationml/2006/main">
  <p:tag name="PLUS_ID" val="icon_0"/>
</p:tagLst>
</file>

<file path=ppt/tags/tag106.xml><?xml version="1.0" encoding="utf-8"?>
<p:tagLst xmlns:a="http://schemas.openxmlformats.org/drawingml/2006/main" xmlns:r="http://schemas.openxmlformats.org/officeDocument/2006/relationships" xmlns:p="http://schemas.openxmlformats.org/presentationml/2006/main">
  <p:tag name="PLUS_ID" val="icon_1"/>
</p:tagLst>
</file>

<file path=ppt/tags/tag107.xml><?xml version="1.0" encoding="utf-8"?>
<p:tagLst xmlns:a="http://schemas.openxmlformats.org/drawingml/2006/main" xmlns:r="http://schemas.openxmlformats.org/officeDocument/2006/relationships" xmlns:p="http://schemas.openxmlformats.org/presentationml/2006/main">
  <p:tag name="PLUS_ID" val="icon_2"/>
</p:tagLst>
</file>

<file path=ppt/tags/tag108.xml><?xml version="1.0" encoding="utf-8"?>
<p:tagLst xmlns:a="http://schemas.openxmlformats.org/drawingml/2006/main" xmlns:r="http://schemas.openxmlformats.org/officeDocument/2006/relationships" xmlns:p="http://schemas.openxmlformats.org/presentationml/2006/main">
  <p:tag name="PLUS_ID" val="icon_3"/>
</p:tagLst>
</file>

<file path=ppt/tags/tag109.xml><?xml version="1.0" encoding="utf-8"?>
<p:tagLst xmlns:a="http://schemas.openxmlformats.org/drawingml/2006/main" xmlns:r="http://schemas.openxmlformats.org/officeDocument/2006/relationships" xmlns:p="http://schemas.openxmlformats.org/presentationml/2006/main">
  <p:tag name="PLUS_ID" val="logo"/>
</p:tagLst>
</file>

<file path=ppt/tags/tag11.xml><?xml version="1.0" encoding="utf-8"?>
<p:tagLst xmlns:a="http://schemas.openxmlformats.org/drawingml/2006/main" xmlns:r="http://schemas.openxmlformats.org/officeDocument/2006/relationships" xmlns:p="http://schemas.openxmlformats.org/presentationml/2006/main">
  <p:tag name="PLUS_ID" val="chapter"/>
</p:tagLst>
</file>

<file path=ppt/tags/tag110.xml><?xml version="1.0" encoding="utf-8"?>
<p:tagLst xmlns:a="http://schemas.openxmlformats.org/drawingml/2006/main" xmlns:r="http://schemas.openxmlformats.org/officeDocument/2006/relationships" xmlns:p="http://schemas.openxmlformats.org/presentationml/2006/main">
  <p:tag name="PLUS_ID" val="chapter"/>
</p:tagLst>
</file>

<file path=ppt/tags/tag111.xml><?xml version="1.0" encoding="utf-8"?>
<p:tagLst xmlns:a="http://schemas.openxmlformats.org/drawingml/2006/main" xmlns:r="http://schemas.openxmlformats.org/officeDocument/2006/relationships" xmlns:p="http://schemas.openxmlformats.org/presentationml/2006/main">
  <p:tag name="PLUS_ID" val="chapter"/>
</p:tagLst>
</file>

<file path=ppt/tags/tag112.xml><?xml version="1.0" encoding="utf-8"?>
<p:tagLst xmlns:a="http://schemas.openxmlformats.org/drawingml/2006/main" xmlns:r="http://schemas.openxmlformats.org/officeDocument/2006/relationships" xmlns:p="http://schemas.openxmlformats.org/presentationml/2006/main">
  <p:tag name="PLUS_ID" val="detail_0"/>
</p:tagLst>
</file>

<file path=ppt/tags/tag113.xml><?xml version="1.0" encoding="utf-8"?>
<p:tagLst xmlns:a="http://schemas.openxmlformats.org/drawingml/2006/main" xmlns:r="http://schemas.openxmlformats.org/officeDocument/2006/relationships" xmlns:p="http://schemas.openxmlformats.org/presentationml/2006/main">
  <p:tag name="PLUS_ID" val="statement_0"/>
</p:tagLst>
</file>

<file path=ppt/tags/tag114.xml><?xml version="1.0" encoding="utf-8"?>
<p:tagLst xmlns:a="http://schemas.openxmlformats.org/drawingml/2006/main" xmlns:r="http://schemas.openxmlformats.org/officeDocument/2006/relationships" xmlns:p="http://schemas.openxmlformats.org/presentationml/2006/main">
  <p:tag name="PLUS_ID" val="logo"/>
</p:tagLst>
</file>

<file path=ppt/tags/tag12.xml><?xml version="1.0" encoding="utf-8"?>
<p:tagLst xmlns:a="http://schemas.openxmlformats.org/drawingml/2006/main" xmlns:r="http://schemas.openxmlformats.org/officeDocument/2006/relationships" xmlns:p="http://schemas.openxmlformats.org/presentationml/2006/main">
  <p:tag name="PLUS_ID" val="logo"/>
</p:tagLst>
</file>

<file path=ppt/tags/tag13.xml><?xml version="1.0" encoding="utf-8"?>
<p:tagLst xmlns:a="http://schemas.openxmlformats.org/drawingml/2006/main" xmlns:r="http://schemas.openxmlformats.org/officeDocument/2006/relationships" xmlns:p="http://schemas.openxmlformats.org/presentationml/2006/main">
  <p:tag name="PLUS_ID" val="title"/>
</p:tagLst>
</file>

<file path=ppt/tags/tag14.xml><?xml version="1.0" encoding="utf-8"?>
<p:tagLst xmlns:a="http://schemas.openxmlformats.org/drawingml/2006/main" xmlns:r="http://schemas.openxmlformats.org/officeDocument/2006/relationships" xmlns:p="http://schemas.openxmlformats.org/presentationml/2006/main">
  <p:tag name="PLUS_ID" val="chart_title"/>
</p:tagLst>
</file>

<file path=ppt/tags/tag15.xml><?xml version="1.0" encoding="utf-8"?>
<p:tagLst xmlns:a="http://schemas.openxmlformats.org/drawingml/2006/main" xmlns:r="http://schemas.openxmlformats.org/officeDocument/2006/relationships" xmlns:p="http://schemas.openxmlformats.org/presentationml/2006/main">
  <p:tag name="PLUS_ID" val="header_0"/>
</p:tagLst>
</file>

<file path=ppt/tags/tag16.xml><?xml version="1.0" encoding="utf-8"?>
<p:tagLst xmlns:a="http://schemas.openxmlformats.org/drawingml/2006/main" xmlns:r="http://schemas.openxmlformats.org/officeDocument/2006/relationships" xmlns:p="http://schemas.openxmlformats.org/presentationml/2006/main">
  <p:tag name="PLUS_ID" val="detail_0"/>
</p:tagLst>
</file>

<file path=ppt/tags/tag17.xml><?xml version="1.0" encoding="utf-8"?>
<p:tagLst xmlns:a="http://schemas.openxmlformats.org/drawingml/2006/main" xmlns:r="http://schemas.openxmlformats.org/officeDocument/2006/relationships" xmlns:p="http://schemas.openxmlformats.org/presentationml/2006/main">
  <p:tag name="PLUS_ID" val="title"/>
</p:tagLst>
</file>

<file path=ppt/tags/tag18.xml><?xml version="1.0" encoding="utf-8"?>
<p:tagLst xmlns:a="http://schemas.openxmlformats.org/drawingml/2006/main" xmlns:r="http://schemas.openxmlformats.org/officeDocument/2006/relationships" xmlns:p="http://schemas.openxmlformats.org/presentationml/2006/main">
  <p:tag name="PLUS_ID" val="header_0"/>
</p:tagLst>
</file>

<file path=ppt/tags/tag19.xml><?xml version="1.0" encoding="utf-8"?>
<p:tagLst xmlns:a="http://schemas.openxmlformats.org/drawingml/2006/main" xmlns:r="http://schemas.openxmlformats.org/officeDocument/2006/relationships" xmlns:p="http://schemas.openxmlformats.org/presentationml/2006/main">
  <p:tag name="PLUS_ID" val="detail_0"/>
</p:tagLst>
</file>

<file path=ppt/tags/tag2.xml><?xml version="1.0" encoding="utf-8"?>
<p:tagLst xmlns:a="http://schemas.openxmlformats.org/drawingml/2006/main" xmlns:r="http://schemas.openxmlformats.org/officeDocument/2006/relationships" xmlns:p="http://schemas.openxmlformats.org/presentationml/2006/main">
  <p:tag name="PLUS_ID" val="presentation_title"/>
  <p:tag name="PLUS_THEME" val="font_0"/>
</p:tagLst>
</file>

<file path=ppt/tags/tag20.xml><?xml version="1.0" encoding="utf-8"?>
<p:tagLst xmlns:a="http://schemas.openxmlformats.org/drawingml/2006/main" xmlns:r="http://schemas.openxmlformats.org/officeDocument/2006/relationships" xmlns:p="http://schemas.openxmlformats.org/presentationml/2006/main">
  <p:tag name="PLUS_ID" val="header_1"/>
</p:tagLst>
</file>

<file path=ppt/tags/tag21.xml><?xml version="1.0" encoding="utf-8"?>
<p:tagLst xmlns:a="http://schemas.openxmlformats.org/drawingml/2006/main" xmlns:r="http://schemas.openxmlformats.org/officeDocument/2006/relationships" xmlns:p="http://schemas.openxmlformats.org/presentationml/2006/main">
  <p:tag name="PLUS_ID" val="detail_1"/>
</p:tagLst>
</file>

<file path=ppt/tags/tag22.xml><?xml version="1.0" encoding="utf-8"?>
<p:tagLst xmlns:a="http://schemas.openxmlformats.org/drawingml/2006/main" xmlns:r="http://schemas.openxmlformats.org/officeDocument/2006/relationships" xmlns:p="http://schemas.openxmlformats.org/presentationml/2006/main">
  <p:tag name="PLUS_ID" val="icon_0"/>
</p:tagLst>
</file>

<file path=ppt/tags/tag23.xml><?xml version="1.0" encoding="utf-8"?>
<p:tagLst xmlns:a="http://schemas.openxmlformats.org/drawingml/2006/main" xmlns:r="http://schemas.openxmlformats.org/officeDocument/2006/relationships" xmlns:p="http://schemas.openxmlformats.org/presentationml/2006/main">
  <p:tag name="PLUS_ID" val="icon_1"/>
</p:tagLst>
</file>

<file path=ppt/tags/tag24.xml><?xml version="1.0" encoding="utf-8"?>
<p:tagLst xmlns:a="http://schemas.openxmlformats.org/drawingml/2006/main" xmlns:r="http://schemas.openxmlformats.org/officeDocument/2006/relationships" xmlns:p="http://schemas.openxmlformats.org/presentationml/2006/main">
  <p:tag name="PLUS_ID" val="logo"/>
</p:tagLst>
</file>

<file path=ppt/tags/tag25.xml><?xml version="1.0" encoding="utf-8"?>
<p:tagLst xmlns:a="http://schemas.openxmlformats.org/drawingml/2006/main" xmlns:r="http://schemas.openxmlformats.org/officeDocument/2006/relationships" xmlns:p="http://schemas.openxmlformats.org/presentationml/2006/main">
  <p:tag name="PLUS_ID" val="chapter"/>
</p:tagLst>
</file>

<file path=ppt/tags/tag26.xml><?xml version="1.0" encoding="utf-8"?>
<p:tagLst xmlns:a="http://schemas.openxmlformats.org/drawingml/2006/main" xmlns:r="http://schemas.openxmlformats.org/officeDocument/2006/relationships" xmlns:p="http://schemas.openxmlformats.org/presentationml/2006/main">
  <p:tag name="PLUS_ID" val="title"/>
</p:tagLst>
</file>

<file path=ppt/tags/tag27.xml><?xml version="1.0" encoding="utf-8"?>
<p:tagLst xmlns:a="http://schemas.openxmlformats.org/drawingml/2006/main" xmlns:r="http://schemas.openxmlformats.org/officeDocument/2006/relationships" xmlns:p="http://schemas.openxmlformats.org/presentationml/2006/main">
  <p:tag name="PLUS_ID" val="detail_0"/>
</p:tagLst>
</file>

<file path=ppt/tags/tag28.xml><?xml version="1.0" encoding="utf-8"?>
<p:tagLst xmlns:a="http://schemas.openxmlformats.org/drawingml/2006/main" xmlns:r="http://schemas.openxmlformats.org/officeDocument/2006/relationships" xmlns:p="http://schemas.openxmlformats.org/presentationml/2006/main">
  <p:tag name="PLUS_ID" val="logo"/>
</p:tagLst>
</file>

<file path=ppt/tags/tag29.xml><?xml version="1.0" encoding="utf-8"?>
<p:tagLst xmlns:a="http://schemas.openxmlformats.org/drawingml/2006/main" xmlns:r="http://schemas.openxmlformats.org/officeDocument/2006/relationships" xmlns:p="http://schemas.openxmlformats.org/presentationml/2006/main">
  <p:tag name="PLUS_ID" val="chapter"/>
</p:tagLst>
</file>

<file path=ppt/tags/tag3.xml><?xml version="1.0" encoding="utf-8"?>
<p:tagLst xmlns:a="http://schemas.openxmlformats.org/drawingml/2006/main" xmlns:r="http://schemas.openxmlformats.org/officeDocument/2006/relationships" xmlns:p="http://schemas.openxmlformats.org/presentationml/2006/main">
  <p:tag name="PLUS_ID" val="date"/>
  <p:tag name="PLUS_THEME" val="font_0"/>
</p:tagLst>
</file>

<file path=ppt/tags/tag30.xml><?xml version="1.0" encoding="utf-8"?>
<p:tagLst xmlns:a="http://schemas.openxmlformats.org/drawingml/2006/main" xmlns:r="http://schemas.openxmlformats.org/officeDocument/2006/relationships" xmlns:p="http://schemas.openxmlformats.org/presentationml/2006/main">
  <p:tag name="PLUS_ID" val="title"/>
</p:tagLst>
</file>

<file path=ppt/tags/tag31.xml><?xml version="1.0" encoding="utf-8"?>
<p:tagLst xmlns:a="http://schemas.openxmlformats.org/drawingml/2006/main" xmlns:r="http://schemas.openxmlformats.org/officeDocument/2006/relationships" xmlns:p="http://schemas.openxmlformats.org/presentationml/2006/main">
  <p:tag name="PLUS_ID" val="detail_0"/>
</p:tagLst>
</file>

<file path=ppt/tags/tag32.xml><?xml version="1.0" encoding="utf-8"?>
<p:tagLst xmlns:a="http://schemas.openxmlformats.org/drawingml/2006/main" xmlns:r="http://schemas.openxmlformats.org/officeDocument/2006/relationships" xmlns:p="http://schemas.openxmlformats.org/presentationml/2006/main">
  <p:tag name="PLUS_ID" val="logo"/>
</p:tagLst>
</file>

<file path=ppt/tags/tag33.xml><?xml version="1.0" encoding="utf-8"?>
<p:tagLst xmlns:a="http://schemas.openxmlformats.org/drawingml/2006/main" xmlns:r="http://schemas.openxmlformats.org/officeDocument/2006/relationships" xmlns:p="http://schemas.openxmlformats.org/presentationml/2006/main">
  <p:tag name="PLUS_ID" val="chapter"/>
</p:tagLst>
</file>

<file path=ppt/tags/tag34.xml><?xml version="1.0" encoding="utf-8"?>
<p:tagLst xmlns:a="http://schemas.openxmlformats.org/drawingml/2006/main" xmlns:r="http://schemas.openxmlformats.org/officeDocument/2006/relationships" xmlns:p="http://schemas.openxmlformats.org/presentationml/2006/main">
  <p:tag name="PLUS_ID" val="chapter"/>
</p:tagLst>
</file>

<file path=ppt/tags/tag35.xml><?xml version="1.0" encoding="utf-8"?>
<p:tagLst xmlns:a="http://schemas.openxmlformats.org/drawingml/2006/main" xmlns:r="http://schemas.openxmlformats.org/officeDocument/2006/relationships" xmlns:p="http://schemas.openxmlformats.org/presentationml/2006/main">
  <p:tag name="PLUS_ID" val="title"/>
</p:tagLst>
</file>

<file path=ppt/tags/tag36.xml><?xml version="1.0" encoding="utf-8"?>
<p:tagLst xmlns:a="http://schemas.openxmlformats.org/drawingml/2006/main" xmlns:r="http://schemas.openxmlformats.org/officeDocument/2006/relationships" xmlns:p="http://schemas.openxmlformats.org/presentationml/2006/main">
  <p:tag name="PLUS_ID" val="header_0"/>
</p:tagLst>
</file>

<file path=ppt/tags/tag37.xml><?xml version="1.0" encoding="utf-8"?>
<p:tagLst xmlns:a="http://schemas.openxmlformats.org/drawingml/2006/main" xmlns:r="http://schemas.openxmlformats.org/officeDocument/2006/relationships" xmlns:p="http://schemas.openxmlformats.org/presentationml/2006/main">
  <p:tag name="PLUS_ID" val="detail_0"/>
</p:tagLst>
</file>

<file path=ppt/tags/tag38.xml><?xml version="1.0" encoding="utf-8"?>
<p:tagLst xmlns:a="http://schemas.openxmlformats.org/drawingml/2006/main" xmlns:r="http://schemas.openxmlformats.org/officeDocument/2006/relationships" xmlns:p="http://schemas.openxmlformats.org/presentationml/2006/main">
  <p:tag name="PLUS_ID" val="header_1"/>
</p:tagLst>
</file>

<file path=ppt/tags/tag39.xml><?xml version="1.0" encoding="utf-8"?>
<p:tagLst xmlns:a="http://schemas.openxmlformats.org/drawingml/2006/main" xmlns:r="http://schemas.openxmlformats.org/officeDocument/2006/relationships" xmlns:p="http://schemas.openxmlformats.org/presentationml/2006/main">
  <p:tag name="PLUS_ID" val="detail_1"/>
</p:tagLst>
</file>

<file path=ppt/tags/tag4.xml><?xml version="1.0" encoding="utf-8"?>
<p:tagLst xmlns:a="http://schemas.openxmlformats.org/drawingml/2006/main" xmlns:r="http://schemas.openxmlformats.org/officeDocument/2006/relationships" xmlns:p="http://schemas.openxmlformats.org/presentationml/2006/main">
  <p:tag name="PLUS_ID" val="title_static"/>
</p:tagLst>
</file>

<file path=ppt/tags/tag40.xml><?xml version="1.0" encoding="utf-8"?>
<p:tagLst xmlns:a="http://schemas.openxmlformats.org/drawingml/2006/main" xmlns:r="http://schemas.openxmlformats.org/officeDocument/2006/relationships" xmlns:p="http://schemas.openxmlformats.org/presentationml/2006/main">
  <p:tag name="PLUS_ID" val="header_2"/>
</p:tagLst>
</file>

<file path=ppt/tags/tag41.xml><?xml version="1.0" encoding="utf-8"?>
<p:tagLst xmlns:a="http://schemas.openxmlformats.org/drawingml/2006/main" xmlns:r="http://schemas.openxmlformats.org/officeDocument/2006/relationships" xmlns:p="http://schemas.openxmlformats.org/presentationml/2006/main">
  <p:tag name="PLUS_ID" val="detail_2"/>
</p:tagLst>
</file>

<file path=ppt/tags/tag42.xml><?xml version="1.0" encoding="utf-8"?>
<p:tagLst xmlns:a="http://schemas.openxmlformats.org/drawingml/2006/main" xmlns:r="http://schemas.openxmlformats.org/officeDocument/2006/relationships" xmlns:p="http://schemas.openxmlformats.org/presentationml/2006/main">
  <p:tag name="PLUS_ID" val="header_3"/>
</p:tagLst>
</file>

<file path=ppt/tags/tag43.xml><?xml version="1.0" encoding="utf-8"?>
<p:tagLst xmlns:a="http://schemas.openxmlformats.org/drawingml/2006/main" xmlns:r="http://schemas.openxmlformats.org/officeDocument/2006/relationships" xmlns:p="http://schemas.openxmlformats.org/presentationml/2006/main">
  <p:tag name="PLUS_ID" val="detail_3"/>
</p:tagLst>
</file>

<file path=ppt/tags/tag44.xml><?xml version="1.0" encoding="utf-8"?>
<p:tagLst xmlns:a="http://schemas.openxmlformats.org/drawingml/2006/main" xmlns:r="http://schemas.openxmlformats.org/officeDocument/2006/relationships" xmlns:p="http://schemas.openxmlformats.org/presentationml/2006/main">
  <p:tag name="PLUS_ID" val="icon_1"/>
</p:tagLst>
</file>

<file path=ppt/tags/tag45.xml><?xml version="1.0" encoding="utf-8"?>
<p:tagLst xmlns:a="http://schemas.openxmlformats.org/drawingml/2006/main" xmlns:r="http://schemas.openxmlformats.org/officeDocument/2006/relationships" xmlns:p="http://schemas.openxmlformats.org/presentationml/2006/main">
  <p:tag name="PLUS_ID" val="icon_2"/>
</p:tagLst>
</file>

<file path=ppt/tags/tag46.xml><?xml version="1.0" encoding="utf-8"?>
<p:tagLst xmlns:a="http://schemas.openxmlformats.org/drawingml/2006/main" xmlns:r="http://schemas.openxmlformats.org/officeDocument/2006/relationships" xmlns:p="http://schemas.openxmlformats.org/presentationml/2006/main">
  <p:tag name="PLUS_ID" val="icon_3"/>
</p:tagLst>
</file>

<file path=ppt/tags/tag47.xml><?xml version="1.0" encoding="utf-8"?>
<p:tagLst xmlns:a="http://schemas.openxmlformats.org/drawingml/2006/main" xmlns:r="http://schemas.openxmlformats.org/officeDocument/2006/relationships" xmlns:p="http://schemas.openxmlformats.org/presentationml/2006/main">
  <p:tag name="PLUS_ID" val="icon_0"/>
</p:tagLst>
</file>

<file path=ppt/tags/tag48.xml><?xml version="1.0" encoding="utf-8"?>
<p:tagLst xmlns:a="http://schemas.openxmlformats.org/drawingml/2006/main" xmlns:r="http://schemas.openxmlformats.org/officeDocument/2006/relationships" xmlns:p="http://schemas.openxmlformats.org/presentationml/2006/main">
  <p:tag name="PLUS_ID" val="logo"/>
</p:tagLst>
</file>

<file path=ppt/tags/tag49.xml><?xml version="1.0" encoding="utf-8"?>
<p:tagLst xmlns:a="http://schemas.openxmlformats.org/drawingml/2006/main" xmlns:r="http://schemas.openxmlformats.org/officeDocument/2006/relationships" xmlns:p="http://schemas.openxmlformats.org/presentationml/2006/main">
  <p:tag name="PLUS_ID" val="chapter"/>
</p:tagLst>
</file>

<file path=ppt/tags/tag5.xml><?xml version="1.0" encoding="utf-8"?>
<p:tagLst xmlns:a="http://schemas.openxmlformats.org/drawingml/2006/main" xmlns:r="http://schemas.openxmlformats.org/officeDocument/2006/relationships" xmlns:p="http://schemas.openxmlformats.org/presentationml/2006/main">
  <p:tag name="PLUS_ID" val="agenda"/>
  <p:tag name="PLUS_THEME" val="font_0"/>
</p:tagLst>
</file>

<file path=ppt/tags/tag50.xml><?xml version="1.0" encoding="utf-8"?>
<p:tagLst xmlns:a="http://schemas.openxmlformats.org/drawingml/2006/main" xmlns:r="http://schemas.openxmlformats.org/officeDocument/2006/relationships" xmlns:p="http://schemas.openxmlformats.org/presentationml/2006/main">
  <p:tag name="PLUS_ID" val="title"/>
</p:tagLst>
</file>

<file path=ppt/tags/tag51.xml><?xml version="1.0" encoding="utf-8"?>
<p:tagLst xmlns:a="http://schemas.openxmlformats.org/drawingml/2006/main" xmlns:r="http://schemas.openxmlformats.org/officeDocument/2006/relationships" xmlns:p="http://schemas.openxmlformats.org/presentationml/2006/main">
  <p:tag name="PLUS_ID" val="detail_0"/>
</p:tagLst>
</file>

<file path=ppt/tags/tag52.xml><?xml version="1.0" encoding="utf-8"?>
<p:tagLst xmlns:a="http://schemas.openxmlformats.org/drawingml/2006/main" xmlns:r="http://schemas.openxmlformats.org/officeDocument/2006/relationships" xmlns:p="http://schemas.openxmlformats.org/presentationml/2006/main">
  <p:tag name="PLUS_ID" val="detail_1"/>
</p:tagLst>
</file>

<file path=ppt/tags/tag53.xml><?xml version="1.0" encoding="utf-8"?>
<p:tagLst xmlns:a="http://schemas.openxmlformats.org/drawingml/2006/main" xmlns:r="http://schemas.openxmlformats.org/officeDocument/2006/relationships" xmlns:p="http://schemas.openxmlformats.org/presentationml/2006/main">
  <p:tag name="PLUS_ID" val="detail_2"/>
</p:tagLst>
</file>

<file path=ppt/tags/tag54.xml><?xml version="1.0" encoding="utf-8"?>
<p:tagLst xmlns:a="http://schemas.openxmlformats.org/drawingml/2006/main" xmlns:r="http://schemas.openxmlformats.org/officeDocument/2006/relationships" xmlns:p="http://schemas.openxmlformats.org/presentationml/2006/main">
  <p:tag name="PLUS_ID" val="detail_3"/>
</p:tagLst>
</file>

<file path=ppt/tags/tag55.xml><?xml version="1.0" encoding="utf-8"?>
<p:tagLst xmlns:a="http://schemas.openxmlformats.org/drawingml/2006/main" xmlns:r="http://schemas.openxmlformats.org/officeDocument/2006/relationships" xmlns:p="http://schemas.openxmlformats.org/presentationml/2006/main">
  <p:tag name="PLUS_ID" val="detail_4"/>
</p:tagLst>
</file>

<file path=ppt/tags/tag56.xml><?xml version="1.0" encoding="utf-8"?>
<p:tagLst xmlns:a="http://schemas.openxmlformats.org/drawingml/2006/main" xmlns:r="http://schemas.openxmlformats.org/officeDocument/2006/relationships" xmlns:p="http://schemas.openxmlformats.org/presentationml/2006/main">
  <p:tag name="PLUS_ID" val="detail_5"/>
</p:tagLst>
</file>

<file path=ppt/tags/tag57.xml><?xml version="1.0" encoding="utf-8"?>
<p:tagLst xmlns:a="http://schemas.openxmlformats.org/drawingml/2006/main" xmlns:r="http://schemas.openxmlformats.org/officeDocument/2006/relationships" xmlns:p="http://schemas.openxmlformats.org/presentationml/2006/main">
  <p:tag name="PLUS_ID" val="header_0"/>
</p:tagLst>
</file>

<file path=ppt/tags/tag58.xml><?xml version="1.0" encoding="utf-8"?>
<p:tagLst xmlns:a="http://schemas.openxmlformats.org/drawingml/2006/main" xmlns:r="http://schemas.openxmlformats.org/officeDocument/2006/relationships" xmlns:p="http://schemas.openxmlformats.org/presentationml/2006/main">
  <p:tag name="PLUS_ID" val="header_1"/>
</p:tagLst>
</file>

<file path=ppt/tags/tag59.xml><?xml version="1.0" encoding="utf-8"?>
<p:tagLst xmlns:a="http://schemas.openxmlformats.org/drawingml/2006/main" xmlns:r="http://schemas.openxmlformats.org/officeDocument/2006/relationships" xmlns:p="http://schemas.openxmlformats.org/presentationml/2006/main">
  <p:tag name="PLUS_ID" val="header_2"/>
</p:tagLst>
</file>

<file path=ppt/tags/tag6.xml><?xml version="1.0" encoding="utf-8"?>
<p:tagLst xmlns:a="http://schemas.openxmlformats.org/drawingml/2006/main" xmlns:r="http://schemas.openxmlformats.org/officeDocument/2006/relationships" xmlns:p="http://schemas.openxmlformats.org/presentationml/2006/main">
  <p:tag name="PLUS_ID" val="logo"/>
</p:tagLst>
</file>

<file path=ppt/tags/tag60.xml><?xml version="1.0" encoding="utf-8"?>
<p:tagLst xmlns:a="http://schemas.openxmlformats.org/drawingml/2006/main" xmlns:r="http://schemas.openxmlformats.org/officeDocument/2006/relationships" xmlns:p="http://schemas.openxmlformats.org/presentationml/2006/main">
  <p:tag name="PLUS_ID" val="header_3"/>
</p:tagLst>
</file>

<file path=ppt/tags/tag61.xml><?xml version="1.0" encoding="utf-8"?>
<p:tagLst xmlns:a="http://schemas.openxmlformats.org/drawingml/2006/main" xmlns:r="http://schemas.openxmlformats.org/officeDocument/2006/relationships" xmlns:p="http://schemas.openxmlformats.org/presentationml/2006/main">
  <p:tag name="PLUS_ID" val="header_4"/>
</p:tagLst>
</file>

<file path=ppt/tags/tag62.xml><?xml version="1.0" encoding="utf-8"?>
<p:tagLst xmlns:a="http://schemas.openxmlformats.org/drawingml/2006/main" xmlns:r="http://schemas.openxmlformats.org/officeDocument/2006/relationships" xmlns:p="http://schemas.openxmlformats.org/presentationml/2006/main">
  <p:tag name="PLUS_ID" val="header_5"/>
</p:tagLst>
</file>

<file path=ppt/tags/tag63.xml><?xml version="1.0" encoding="utf-8"?>
<p:tagLst xmlns:a="http://schemas.openxmlformats.org/drawingml/2006/main" xmlns:r="http://schemas.openxmlformats.org/officeDocument/2006/relationships" xmlns:p="http://schemas.openxmlformats.org/presentationml/2006/main">
  <p:tag name="PLUS_ID" val="icon_0"/>
</p:tagLst>
</file>

<file path=ppt/tags/tag64.xml><?xml version="1.0" encoding="utf-8"?>
<p:tagLst xmlns:a="http://schemas.openxmlformats.org/drawingml/2006/main" xmlns:r="http://schemas.openxmlformats.org/officeDocument/2006/relationships" xmlns:p="http://schemas.openxmlformats.org/presentationml/2006/main">
  <p:tag name="PLUS_ID" val="icon_1"/>
</p:tagLst>
</file>

<file path=ppt/tags/tag65.xml><?xml version="1.0" encoding="utf-8"?>
<p:tagLst xmlns:a="http://schemas.openxmlformats.org/drawingml/2006/main" xmlns:r="http://schemas.openxmlformats.org/officeDocument/2006/relationships" xmlns:p="http://schemas.openxmlformats.org/presentationml/2006/main">
  <p:tag name="PLUS_ID" val="icon_2"/>
</p:tagLst>
</file>

<file path=ppt/tags/tag66.xml><?xml version="1.0" encoding="utf-8"?>
<p:tagLst xmlns:a="http://schemas.openxmlformats.org/drawingml/2006/main" xmlns:r="http://schemas.openxmlformats.org/officeDocument/2006/relationships" xmlns:p="http://schemas.openxmlformats.org/presentationml/2006/main">
  <p:tag name="PLUS_ID" val="icon_3"/>
</p:tagLst>
</file>

<file path=ppt/tags/tag67.xml><?xml version="1.0" encoding="utf-8"?>
<p:tagLst xmlns:a="http://schemas.openxmlformats.org/drawingml/2006/main" xmlns:r="http://schemas.openxmlformats.org/officeDocument/2006/relationships" xmlns:p="http://schemas.openxmlformats.org/presentationml/2006/main">
  <p:tag name="PLUS_ID" val="icon_4"/>
</p:tagLst>
</file>

<file path=ppt/tags/tag68.xml><?xml version="1.0" encoding="utf-8"?>
<p:tagLst xmlns:a="http://schemas.openxmlformats.org/drawingml/2006/main" xmlns:r="http://schemas.openxmlformats.org/officeDocument/2006/relationships" xmlns:p="http://schemas.openxmlformats.org/presentationml/2006/main">
  <p:tag name="PLUS_ID" val="icon_5"/>
</p:tagLst>
</file>

<file path=ppt/tags/tag69.xml><?xml version="1.0" encoding="utf-8"?>
<p:tagLst xmlns:a="http://schemas.openxmlformats.org/drawingml/2006/main" xmlns:r="http://schemas.openxmlformats.org/officeDocument/2006/relationships" xmlns:p="http://schemas.openxmlformats.org/presentationml/2006/main">
  <p:tag name="PLUS_ID" val="logo"/>
</p:tagLst>
</file>

<file path=ppt/tags/tag7.xml><?xml version="1.0" encoding="utf-8"?>
<p:tagLst xmlns:a="http://schemas.openxmlformats.org/drawingml/2006/main" xmlns:r="http://schemas.openxmlformats.org/officeDocument/2006/relationships" xmlns:p="http://schemas.openxmlformats.org/presentationml/2006/main">
  <p:tag name="PLUS_ID" val="title"/>
</p:tagLst>
</file>

<file path=ppt/tags/tag70.xml><?xml version="1.0" encoding="utf-8"?>
<p:tagLst xmlns:a="http://schemas.openxmlformats.org/drawingml/2006/main" xmlns:r="http://schemas.openxmlformats.org/officeDocument/2006/relationships" xmlns:p="http://schemas.openxmlformats.org/presentationml/2006/main">
  <p:tag name="PLUS_ID" val="chapter"/>
</p:tagLst>
</file>

<file path=ppt/tags/tag71.xml><?xml version="1.0" encoding="utf-8"?>
<p:tagLst xmlns:a="http://schemas.openxmlformats.org/drawingml/2006/main" xmlns:r="http://schemas.openxmlformats.org/officeDocument/2006/relationships" xmlns:p="http://schemas.openxmlformats.org/presentationml/2006/main">
  <p:tag name="PLUS_ID" val="title"/>
</p:tagLst>
</file>

<file path=ppt/tags/tag72.xml><?xml version="1.0" encoding="utf-8"?>
<p:tagLst xmlns:a="http://schemas.openxmlformats.org/drawingml/2006/main" xmlns:r="http://schemas.openxmlformats.org/officeDocument/2006/relationships" xmlns:p="http://schemas.openxmlformats.org/presentationml/2006/main">
  <p:tag name="PLUS_ID" val="detail_0"/>
</p:tagLst>
</file>

<file path=ppt/tags/tag73.xml><?xml version="1.0" encoding="utf-8"?>
<p:tagLst xmlns:a="http://schemas.openxmlformats.org/drawingml/2006/main" xmlns:r="http://schemas.openxmlformats.org/officeDocument/2006/relationships" xmlns:p="http://schemas.openxmlformats.org/presentationml/2006/main">
  <p:tag name="PLUS_ID" val="detail_1"/>
</p:tagLst>
</file>

<file path=ppt/tags/tag74.xml><?xml version="1.0" encoding="utf-8"?>
<p:tagLst xmlns:a="http://schemas.openxmlformats.org/drawingml/2006/main" xmlns:r="http://schemas.openxmlformats.org/officeDocument/2006/relationships" xmlns:p="http://schemas.openxmlformats.org/presentationml/2006/main">
  <p:tag name="PLUS_ID" val="header_0"/>
</p:tagLst>
</file>

<file path=ppt/tags/tag75.xml><?xml version="1.0" encoding="utf-8"?>
<p:tagLst xmlns:a="http://schemas.openxmlformats.org/drawingml/2006/main" xmlns:r="http://schemas.openxmlformats.org/officeDocument/2006/relationships" xmlns:p="http://schemas.openxmlformats.org/presentationml/2006/main">
  <p:tag name="PLUS_ID" val="header_1"/>
</p:tagLst>
</file>

<file path=ppt/tags/tag76.xml><?xml version="1.0" encoding="utf-8"?>
<p:tagLst xmlns:a="http://schemas.openxmlformats.org/drawingml/2006/main" xmlns:r="http://schemas.openxmlformats.org/officeDocument/2006/relationships" xmlns:p="http://schemas.openxmlformats.org/presentationml/2006/main">
  <p:tag name="PLUS_ID" val="icon_0"/>
</p:tagLst>
</file>

<file path=ppt/tags/tag77.xml><?xml version="1.0" encoding="utf-8"?>
<p:tagLst xmlns:a="http://schemas.openxmlformats.org/drawingml/2006/main" xmlns:r="http://schemas.openxmlformats.org/officeDocument/2006/relationships" xmlns:p="http://schemas.openxmlformats.org/presentationml/2006/main">
  <p:tag name="PLUS_ID" val="icon_1"/>
</p:tagLst>
</file>

<file path=ppt/tags/tag78.xml><?xml version="1.0" encoding="utf-8"?>
<p:tagLst xmlns:a="http://schemas.openxmlformats.org/drawingml/2006/main" xmlns:r="http://schemas.openxmlformats.org/officeDocument/2006/relationships" xmlns:p="http://schemas.openxmlformats.org/presentationml/2006/main">
  <p:tag name="PLUS_ID" val="logo"/>
</p:tagLst>
</file>

<file path=ppt/tags/tag79.xml><?xml version="1.0" encoding="utf-8"?>
<p:tagLst xmlns:a="http://schemas.openxmlformats.org/drawingml/2006/main" xmlns:r="http://schemas.openxmlformats.org/officeDocument/2006/relationships" xmlns:p="http://schemas.openxmlformats.org/presentationml/2006/main">
  <p:tag name="PLUS_ID" val="chapter"/>
</p:tagLst>
</file>

<file path=ppt/tags/tag8.xml><?xml version="1.0" encoding="utf-8"?>
<p:tagLst xmlns:a="http://schemas.openxmlformats.org/drawingml/2006/main" xmlns:r="http://schemas.openxmlformats.org/officeDocument/2006/relationships" xmlns:p="http://schemas.openxmlformats.org/presentationml/2006/main">
  <p:tag name="PLUS_ID" val="detail_0"/>
</p:tagLst>
</file>

<file path=ppt/tags/tag80.xml><?xml version="1.0" encoding="utf-8"?>
<p:tagLst xmlns:a="http://schemas.openxmlformats.org/drawingml/2006/main" xmlns:r="http://schemas.openxmlformats.org/officeDocument/2006/relationships" xmlns:p="http://schemas.openxmlformats.org/presentationml/2006/main">
  <p:tag name="PLUS_ID" val="logo"/>
</p:tagLst>
</file>

<file path=ppt/tags/tag81.xml><?xml version="1.0" encoding="utf-8"?>
<p:tagLst xmlns:a="http://schemas.openxmlformats.org/drawingml/2006/main" xmlns:r="http://schemas.openxmlformats.org/officeDocument/2006/relationships" xmlns:p="http://schemas.openxmlformats.org/presentationml/2006/main">
  <p:tag name="PLUS_ID" val="title"/>
</p:tagLst>
</file>

<file path=ppt/tags/tag82.xml><?xml version="1.0" encoding="utf-8"?>
<p:tagLst xmlns:a="http://schemas.openxmlformats.org/drawingml/2006/main" xmlns:r="http://schemas.openxmlformats.org/officeDocument/2006/relationships" xmlns:p="http://schemas.openxmlformats.org/presentationml/2006/main">
  <p:tag name="PLUS_ID" val="header"/>
</p:tagLst>
</file>

<file path=ppt/tags/tag83.xml><?xml version="1.0" encoding="utf-8"?>
<p:tagLst xmlns:a="http://schemas.openxmlformats.org/drawingml/2006/main" xmlns:r="http://schemas.openxmlformats.org/officeDocument/2006/relationships" xmlns:p="http://schemas.openxmlformats.org/presentationml/2006/main">
  <p:tag name="PLUS_ID" val="detail"/>
</p:tagLst>
</file>

<file path=ppt/tags/tag84.xml><?xml version="1.0" encoding="utf-8"?>
<p:tagLst xmlns:a="http://schemas.openxmlformats.org/drawingml/2006/main" xmlns:r="http://schemas.openxmlformats.org/officeDocument/2006/relationships" xmlns:p="http://schemas.openxmlformats.org/presentationml/2006/main">
  <p:tag name="PLUS_ID" val="image"/>
</p:tagLst>
</file>

<file path=ppt/tags/tag85.xml><?xml version="1.0" encoding="utf-8"?>
<p:tagLst xmlns:a="http://schemas.openxmlformats.org/drawingml/2006/main" xmlns:r="http://schemas.openxmlformats.org/officeDocument/2006/relationships" xmlns:p="http://schemas.openxmlformats.org/presentationml/2006/main">
  <p:tag name="PLUS_ID" val="chapter"/>
</p:tagLst>
</file>

<file path=ppt/tags/tag86.xml><?xml version="1.0" encoding="utf-8"?>
<p:tagLst xmlns:a="http://schemas.openxmlformats.org/drawingml/2006/main" xmlns:r="http://schemas.openxmlformats.org/officeDocument/2006/relationships" xmlns:p="http://schemas.openxmlformats.org/presentationml/2006/main">
  <p:tag name="PLUS_ID" val="logo"/>
</p:tagLst>
</file>

<file path=ppt/tags/tag87.xml><?xml version="1.0" encoding="utf-8"?>
<p:tagLst xmlns:a="http://schemas.openxmlformats.org/drawingml/2006/main" xmlns:r="http://schemas.openxmlformats.org/officeDocument/2006/relationships" xmlns:p="http://schemas.openxmlformats.org/presentationml/2006/main">
  <p:tag name="PLUS_ID" val="title"/>
</p:tagLst>
</file>

<file path=ppt/tags/tag88.xml><?xml version="1.0" encoding="utf-8"?>
<p:tagLst xmlns:a="http://schemas.openxmlformats.org/drawingml/2006/main" xmlns:r="http://schemas.openxmlformats.org/officeDocument/2006/relationships" xmlns:p="http://schemas.openxmlformats.org/presentationml/2006/main">
  <p:tag name="PLUS_ID" val="header"/>
</p:tagLst>
</file>

<file path=ppt/tags/tag89.xml><?xml version="1.0" encoding="utf-8"?>
<p:tagLst xmlns:a="http://schemas.openxmlformats.org/drawingml/2006/main" xmlns:r="http://schemas.openxmlformats.org/officeDocument/2006/relationships" xmlns:p="http://schemas.openxmlformats.org/presentationml/2006/main">
  <p:tag name="PLUS_ID" val="detail"/>
</p:tagLst>
</file>

<file path=ppt/tags/tag9.xml><?xml version="1.0" encoding="utf-8"?>
<p:tagLst xmlns:a="http://schemas.openxmlformats.org/drawingml/2006/main" xmlns:r="http://schemas.openxmlformats.org/officeDocument/2006/relationships" xmlns:p="http://schemas.openxmlformats.org/presentationml/2006/main">
  <p:tag name="PLUS_ID" val="logo"/>
</p:tagLst>
</file>

<file path=ppt/tags/tag90.xml><?xml version="1.0" encoding="utf-8"?>
<p:tagLst xmlns:a="http://schemas.openxmlformats.org/drawingml/2006/main" xmlns:r="http://schemas.openxmlformats.org/officeDocument/2006/relationships" xmlns:p="http://schemas.openxmlformats.org/presentationml/2006/main">
  <p:tag name="PLUS_ID" val="image"/>
</p:tagLst>
</file>

<file path=ppt/tags/tag91.xml><?xml version="1.0" encoding="utf-8"?>
<p:tagLst xmlns:a="http://schemas.openxmlformats.org/drawingml/2006/main" xmlns:r="http://schemas.openxmlformats.org/officeDocument/2006/relationships" xmlns:p="http://schemas.openxmlformats.org/presentationml/2006/main">
  <p:tag name="PLUS_THEME" val="background_0"/>
</p:tagLst>
</file>

<file path=ppt/tags/tag92.xml><?xml version="1.0" encoding="utf-8"?>
<p:tagLst xmlns:a="http://schemas.openxmlformats.org/drawingml/2006/main" xmlns:r="http://schemas.openxmlformats.org/officeDocument/2006/relationships" xmlns:p="http://schemas.openxmlformats.org/presentationml/2006/main">
  <p:tag name="PLUS_ID" val="title"/>
  <p:tag name="PLUS_THEME" val="font_0"/>
</p:tagLst>
</file>

<file path=ppt/tags/tag93.xml><?xml version="1.0" encoding="utf-8"?>
<p:tagLst xmlns:a="http://schemas.openxmlformats.org/drawingml/2006/main" xmlns:r="http://schemas.openxmlformats.org/officeDocument/2006/relationships" xmlns:p="http://schemas.openxmlformats.org/presentationml/2006/main">
  <p:tag name="PLUS_ID" val="detail_0"/>
  <p:tag name="PLUS_THEME" val="font_0"/>
</p:tagLst>
</file>

<file path=ppt/tags/tag94.xml><?xml version="1.0" encoding="utf-8"?>
<p:tagLst xmlns:a="http://schemas.openxmlformats.org/drawingml/2006/main" xmlns:r="http://schemas.openxmlformats.org/officeDocument/2006/relationships" xmlns:p="http://schemas.openxmlformats.org/presentationml/2006/main">
  <p:tag name="PLUS_ID" val="logo"/>
</p:tagLst>
</file>

<file path=ppt/tags/tag95.xml><?xml version="1.0" encoding="utf-8"?>
<p:tagLst xmlns:a="http://schemas.openxmlformats.org/drawingml/2006/main" xmlns:r="http://schemas.openxmlformats.org/officeDocument/2006/relationships" xmlns:p="http://schemas.openxmlformats.org/presentationml/2006/main">
  <p:tag name="PLUS_ID" val="chapter"/>
</p:tagLst>
</file>

<file path=ppt/tags/tag96.xml><?xml version="1.0" encoding="utf-8"?>
<p:tagLst xmlns:a="http://schemas.openxmlformats.org/drawingml/2006/main" xmlns:r="http://schemas.openxmlformats.org/officeDocument/2006/relationships" xmlns:p="http://schemas.openxmlformats.org/presentationml/2006/main">
  <p:tag name="PLUS_ID" val="title"/>
</p:tagLst>
</file>

<file path=ppt/tags/tag97.xml><?xml version="1.0" encoding="utf-8"?>
<p:tagLst xmlns:a="http://schemas.openxmlformats.org/drawingml/2006/main" xmlns:r="http://schemas.openxmlformats.org/officeDocument/2006/relationships" xmlns:p="http://schemas.openxmlformats.org/presentationml/2006/main">
  <p:tag name="PLUS_ID" val="detail_0"/>
</p:tagLst>
</file>

<file path=ppt/tags/tag98.xml><?xml version="1.0" encoding="utf-8"?>
<p:tagLst xmlns:a="http://schemas.openxmlformats.org/drawingml/2006/main" xmlns:r="http://schemas.openxmlformats.org/officeDocument/2006/relationships" xmlns:p="http://schemas.openxmlformats.org/presentationml/2006/main">
  <p:tag name="PLUS_ID" val="detail_1"/>
</p:tagLst>
</file>

<file path=ppt/tags/tag99.xml><?xml version="1.0" encoding="utf-8"?>
<p:tagLst xmlns:a="http://schemas.openxmlformats.org/drawingml/2006/main" xmlns:r="http://schemas.openxmlformats.org/officeDocument/2006/relationships" xmlns:p="http://schemas.openxmlformats.org/presentationml/2006/main">
  <p:tag name="PLUS_ID" val="detail_2"/>
</p:tagLst>
</file>

<file path=ppt/theme/theme1.xml><?xml version="1.0" encoding="utf-8"?>
<a:theme xmlns:a="http://schemas.openxmlformats.org/drawingml/2006/main" name="Office Theme">
  <a:themeElements>
    <a:clrScheme name="Plus Default">
      <a:dk1>
        <a:srgbClr val="201C20"/>
      </a:dk1>
      <a:lt1>
        <a:srgbClr val="FFFFFF"/>
      </a:lt1>
      <a:dk2>
        <a:srgbClr val="7D7991"/>
      </a:dk2>
      <a:lt2>
        <a:srgbClr val="F0F0F0"/>
      </a:lt2>
      <a:accent1>
        <a:srgbClr val="7765E3"/>
      </a:accent1>
      <a:accent2>
        <a:srgbClr val="EF233C"/>
      </a:accent2>
      <a:accent3>
        <a:srgbClr val="A09CAB"/>
      </a:accent3>
      <a:accent4>
        <a:srgbClr val="DBD56E"/>
      </a:accent4>
      <a:accent5>
        <a:srgbClr val="606C38"/>
      </a:accent5>
      <a:accent6>
        <a:srgbClr val="EF233C"/>
      </a:accent6>
      <a:hlink>
        <a:srgbClr val="7765E3"/>
      </a:hlink>
      <a:folHlink>
        <a:srgbClr val="7765E3"/>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Plus Default">
      <a:dk1>
        <a:srgbClr val="201C20"/>
      </a:dk1>
      <a:lt1>
        <a:srgbClr val="FFFFFF"/>
      </a:lt1>
      <a:dk2>
        <a:srgbClr val="7D7991"/>
      </a:dk2>
      <a:lt2>
        <a:srgbClr val="F0F0F0"/>
      </a:lt2>
      <a:accent1>
        <a:srgbClr val="7765E3"/>
      </a:accent1>
      <a:accent2>
        <a:srgbClr val="A09CAB"/>
      </a:accent2>
      <a:accent3>
        <a:srgbClr val="DBD56E"/>
      </a:accent3>
      <a:accent4>
        <a:srgbClr val="EF233C"/>
      </a:accent4>
      <a:accent5>
        <a:srgbClr val="606C38"/>
      </a:accent5>
      <a:accent6>
        <a:srgbClr val="A3C3BC"/>
      </a:accent6>
      <a:hlink>
        <a:srgbClr val="7765E3"/>
      </a:hlink>
      <a:folHlink>
        <a:srgbClr val="7765E3"/>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Plus Default">
      <a:dk1>
        <a:srgbClr val="201C20"/>
      </a:dk1>
      <a:lt1>
        <a:srgbClr val="FFFFFF"/>
      </a:lt1>
      <a:dk2>
        <a:srgbClr val="7D7991"/>
      </a:dk2>
      <a:lt2>
        <a:srgbClr val="F0F0F0"/>
      </a:lt2>
      <a:accent1>
        <a:srgbClr val="7765E3"/>
      </a:accent1>
      <a:accent2>
        <a:srgbClr val="EF233C"/>
      </a:accent2>
      <a:accent3>
        <a:srgbClr val="A09CAB"/>
      </a:accent3>
      <a:accent4>
        <a:srgbClr val="DBD65E"/>
      </a:accent4>
      <a:accent5>
        <a:srgbClr val="606C38"/>
      </a:accent5>
      <a:accent6>
        <a:srgbClr val="EF233C"/>
      </a:accent6>
      <a:hlink>
        <a:srgbClr val="7765E3"/>
      </a:hlink>
      <a:folHlink>
        <a:srgbClr val="7765E3"/>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CB3D9491-5240-BE45-BDB6-76C01EB5518D}">
  <we:reference id="wa200007130" version="1.0.0.1" store="en-GB" storeType="OMEX"/>
  <we:alternateReferences>
    <we:reference id="wa200007130" version="1.0.0.1" store="wa200007130"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61</TotalTime>
  <Words>880</Words>
  <Application>Microsoft Macintosh PowerPoint</Application>
  <PresentationFormat>Widescreen</PresentationFormat>
  <Paragraphs>80</Paragraphs>
  <Slides>17</Slides>
  <Notes>1</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17</vt:i4>
      </vt:variant>
    </vt:vector>
  </HeadingPairs>
  <TitlesOfParts>
    <vt:vector size="24" baseType="lpstr">
      <vt:lpstr>Aptos</vt:lpstr>
      <vt:lpstr>Arial</vt:lpstr>
      <vt:lpstr>Franklin Gothic Book</vt:lpstr>
      <vt:lpstr>Franklin Gothic Medium</vt:lpstr>
      <vt:lpstr>Office Theme</vt:lpstr>
      <vt:lpstr>Office Theme</vt:lpstr>
      <vt:lpstr>Office Theme</vt:lpstr>
      <vt:lpstr>Introduksjon til AWS</vt:lpstr>
      <vt:lpstr>Agenda</vt:lpstr>
      <vt:lpstr>Hva er Cloud Computing?</vt:lpstr>
      <vt:lpstr>Hvorfor er Cloud Viktig</vt:lpstr>
      <vt:lpstr>Hva er AWS?</vt:lpstr>
      <vt:lpstr>Utforske AWS Management Console</vt:lpstr>
      <vt:lpstr>Hva er en VPC?</vt:lpstr>
      <vt:lpstr>Nøkkelkomponenter i VPC</vt:lpstr>
      <vt:lpstr>Hva er EC2?</vt:lpstr>
      <vt:lpstr>EC2 Nøkkelkonsepter</vt:lpstr>
      <vt:lpstr>ECS</vt:lpstr>
      <vt:lpstr>PowerPoint Presentation</vt:lpstr>
      <vt:lpstr>PowerPoint Presentation</vt:lpstr>
      <vt:lpstr>EC2 vs ECS</vt:lpstr>
      <vt:lpstr>Oppsummering</vt:lpstr>
      <vt:lpstr>Ressurser for Læring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Andreas Flått</dc:creator>
  <cp:lastModifiedBy>Andreas Flått</cp:lastModifiedBy>
  <cp:revision>6</cp:revision>
  <dcterms:created xsi:type="dcterms:W3CDTF">2024-12-04T17:59:39Z</dcterms:created>
  <dcterms:modified xsi:type="dcterms:W3CDTF">2025-01-09T12:47:34Z</dcterms:modified>
</cp:coreProperties>
</file>