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9" r:id="rId2"/>
    <p:sldId id="302" r:id="rId3"/>
    <p:sldId id="303" r:id="rId4"/>
    <p:sldId id="304" r:id="rId5"/>
    <p:sldId id="311" r:id="rId6"/>
    <p:sldId id="306" r:id="rId7"/>
    <p:sldId id="309" r:id="rId8"/>
    <p:sldId id="308" r:id="rId9"/>
    <p:sldId id="307" r:id="rId10"/>
    <p:sldId id="315" r:id="rId11"/>
    <p:sldId id="319" r:id="rId12"/>
    <p:sldId id="317" r:id="rId13"/>
    <p:sldId id="320" r:id="rId14"/>
    <p:sldId id="318" r:id="rId1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9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Açık Stil 3 - Vurgu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68155" autoAdjust="0"/>
  </p:normalViewPr>
  <p:slideViewPr>
    <p:cSldViewPr snapToGrid="0">
      <p:cViewPr varScale="1">
        <p:scale>
          <a:sx n="55" d="100"/>
          <a:sy n="55" d="100"/>
        </p:scale>
        <p:origin x="1675" y="4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A11F1-3E68-41AD-8FFC-54B919EEF047}" type="datetimeFigureOut">
              <a:rPr lang="tr-TR" smtClean="0"/>
              <a:t>25.01.2025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3077D-4B29-488B-A605-92C4EB62FB7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3600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8116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60978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4315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8116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4079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tr-TR" b="0" i="0">
                <a:solidFill>
                  <a:srgbClr val="0D0D0D"/>
                </a:solidFill>
                <a:effectLst/>
                <a:latin typeface="Söhne"/>
              </a:rPr>
              <a:t>Temel </a:t>
            </a:r>
            <a:r>
              <a:rPr lang="tr-TR" b="0" i="0" dirty="0">
                <a:solidFill>
                  <a:srgbClr val="0D0D0D"/>
                </a:solidFill>
                <a:effectLst/>
                <a:latin typeface="Söhne"/>
              </a:rPr>
              <a:t>model parametrelerinden (örneğin, ağırlıklar) farklıdırlar ve genellikle modelin eğitim sürecinde sabit kalmazlar. Örnek olarak, destek vektör makineleri (SVM) için C (ceza parametresi) ve gamma (çekirdek parametresi), karar ağaçları için ağaç derinliği ve bölme kriteri gibi </a:t>
            </a:r>
            <a:r>
              <a:rPr lang="tr-TR" b="0" i="0" dirty="0" err="1">
                <a:solidFill>
                  <a:srgbClr val="0D0D0D"/>
                </a:solidFill>
                <a:effectLst/>
                <a:latin typeface="Söhne"/>
              </a:rPr>
              <a:t>hiperparametreler</a:t>
            </a:r>
            <a:r>
              <a:rPr lang="tr-TR" b="0" i="0" dirty="0">
                <a:solidFill>
                  <a:srgbClr val="0D0D0D"/>
                </a:solidFill>
                <a:effectLst/>
                <a:latin typeface="Söhne"/>
              </a:rPr>
              <a:t> verilebilir.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3493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200" b="1" dirty="0"/>
              <a:t>Aşırı Uyumun Önlenmesi</a:t>
            </a:r>
            <a:r>
              <a:rPr lang="tr-TR" sz="1200" dirty="0"/>
              <a:t>: </a:t>
            </a:r>
            <a:r>
              <a:rPr lang="tr-TR" sz="1200" dirty="0" err="1"/>
              <a:t>Hiperparametrelerin</a:t>
            </a:r>
            <a:r>
              <a:rPr lang="tr-TR" sz="1200" dirty="0"/>
              <a:t> doğru ayarlanması, aşırı uyum (</a:t>
            </a:r>
            <a:r>
              <a:rPr lang="tr-TR" sz="1200" dirty="0" err="1"/>
              <a:t>overfitting</a:t>
            </a:r>
            <a:r>
              <a:rPr lang="tr-TR" sz="1200" dirty="0"/>
              <a:t>) riskini azaltabilir. Aşırı uyum, modelin eğitim verilerine çok fazla uyum sağlaması ve yeni veriler üzerinde kötü performans göstermesi durumudur. Hiperparametre </a:t>
            </a:r>
            <a:r>
              <a:rPr lang="tr-TR" sz="1200" dirty="0" err="1"/>
              <a:t>tuning</a:t>
            </a:r>
            <a:r>
              <a:rPr lang="tr-TR" sz="1200" dirty="0"/>
              <a:t>, modelin daha genel ve iyi bir şekilde genelleştirilmesini sağlar.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200" b="1" dirty="0"/>
              <a:t>Performansın İyileştirilmesi</a:t>
            </a:r>
            <a:r>
              <a:rPr lang="tr-TR" sz="1200" dirty="0"/>
              <a:t>: Doğru </a:t>
            </a:r>
            <a:r>
              <a:rPr lang="tr-TR" sz="1200" dirty="0" err="1"/>
              <a:t>hiperparametre</a:t>
            </a:r>
            <a:r>
              <a:rPr lang="tr-TR" sz="1200" dirty="0"/>
              <a:t> ayarlaması, modelin performansını artırabilir. Örneğin, doğru bir öğrenme oranı seçimi, eğitim sürecinin hızını artırabilir ve daha hızlı bir şekilde optimuma ulaşabilir.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200" b="1" dirty="0"/>
              <a:t>Modelin Stabilitesi</a:t>
            </a:r>
            <a:r>
              <a:rPr lang="tr-TR" sz="1200" dirty="0"/>
              <a:t>: İyi ayarlanmış </a:t>
            </a:r>
            <a:r>
              <a:rPr lang="tr-TR" sz="1200" dirty="0" err="1"/>
              <a:t>hiperparametreler</a:t>
            </a:r>
            <a:r>
              <a:rPr lang="tr-TR" sz="1200" dirty="0"/>
              <a:t>, modelin daha kararlı olmasını sağlar. Modelin farklı eğitim veri setlerine veya test koşullarına karşı daha tutarlı bir şekilde performans göstermesini sağlar.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200" b="1" dirty="0"/>
              <a:t>Zamandan ve Kaynaklardan Tasarruf</a:t>
            </a:r>
            <a:r>
              <a:rPr lang="tr-TR" sz="1200" dirty="0"/>
              <a:t>: Hiperparametre </a:t>
            </a:r>
            <a:r>
              <a:rPr lang="tr-TR" sz="1200" dirty="0" err="1"/>
              <a:t>tuning</a:t>
            </a:r>
            <a:r>
              <a:rPr lang="tr-TR" sz="1200" dirty="0"/>
              <a:t>, modelin daha az eğitim süresi ve daha az hesaplama kaynağı kullanarak daha iyi performans göstermesini sağlayabilir. Doğru ayarlanmış </a:t>
            </a:r>
            <a:r>
              <a:rPr lang="tr-TR" sz="1200" dirty="0" err="1"/>
              <a:t>hiperparametreler</a:t>
            </a:r>
            <a:r>
              <a:rPr lang="tr-TR" sz="1200" dirty="0"/>
              <a:t>, gereksiz deneme-yanılma iterasyonlarını azaltabilir.</a:t>
            </a:r>
          </a:p>
          <a:p>
            <a:pPr algn="l"/>
            <a:endParaRPr lang="tr-T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91642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200" b="1" dirty="0"/>
              <a:t>Manuel Arama</a:t>
            </a:r>
            <a:r>
              <a:rPr lang="tr-TR" sz="1200" dirty="0"/>
              <a:t>: Manuel arama, veri bilimcisinin veya makine öğrenimi mühendisinin modelin </a:t>
            </a:r>
            <a:r>
              <a:rPr lang="tr-TR" sz="1200" dirty="0" err="1"/>
              <a:t>hiperparametrelerini</a:t>
            </a:r>
            <a:r>
              <a:rPr lang="tr-TR" sz="1200" dirty="0"/>
              <a:t> manuel olarak seçip ayarladığı bir yöntemdir. </a:t>
            </a:r>
            <a:r>
              <a:rPr lang="tr-TR" sz="1200" dirty="0" err="1"/>
              <a:t>Hiperparametrelerin</a:t>
            </a:r>
            <a:r>
              <a:rPr lang="tr-TR" sz="1200" dirty="0"/>
              <a:t> sayısı az ve model basit olduğunda kullanılır.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200" b="1" dirty="0"/>
              <a:t>Kafes Arama (Grid </a:t>
            </a:r>
            <a:r>
              <a:rPr lang="tr-TR" sz="1200" b="1" dirty="0" err="1"/>
              <a:t>Search</a:t>
            </a:r>
            <a:r>
              <a:rPr lang="tr-TR" sz="1200" b="1" dirty="0"/>
              <a:t>)</a:t>
            </a:r>
            <a:r>
              <a:rPr lang="tr-TR" sz="1200" dirty="0"/>
              <a:t>: Kafes arama, belirlenmiş bir </a:t>
            </a:r>
            <a:r>
              <a:rPr lang="tr-TR" sz="1200" dirty="0" err="1"/>
              <a:t>hiperparametre</a:t>
            </a:r>
            <a:r>
              <a:rPr lang="tr-TR" sz="1200" dirty="0"/>
              <a:t> setindeki her bir kombinasyon için modeli eğitmeyi içeren bir </a:t>
            </a:r>
            <a:r>
              <a:rPr lang="tr-TR" sz="1200" dirty="0" err="1"/>
              <a:t>hiperparametre</a:t>
            </a:r>
            <a:r>
              <a:rPr lang="tr-TR" sz="1200" dirty="0"/>
              <a:t> ayarlama yöntemidir.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200" b="1" dirty="0"/>
              <a:t>Rastgele Arama (</a:t>
            </a:r>
            <a:r>
              <a:rPr lang="tr-TR" sz="1200" b="1" dirty="0" err="1"/>
              <a:t>Random</a:t>
            </a:r>
            <a:r>
              <a:rPr lang="tr-TR" sz="1200" b="1" dirty="0"/>
              <a:t> </a:t>
            </a:r>
            <a:r>
              <a:rPr lang="tr-TR" sz="1200" b="1" dirty="0" err="1"/>
              <a:t>Search</a:t>
            </a:r>
            <a:r>
              <a:rPr lang="tr-TR" sz="1200" b="1" dirty="0"/>
              <a:t>)</a:t>
            </a:r>
            <a:r>
              <a:rPr lang="tr-TR" sz="1200" dirty="0"/>
              <a:t>: Rastgele arama, belirlenmiş bir </a:t>
            </a:r>
            <a:r>
              <a:rPr lang="tr-TR" sz="1200" dirty="0" err="1"/>
              <a:t>hiperparametre</a:t>
            </a:r>
            <a:r>
              <a:rPr lang="tr-TR" sz="1200" dirty="0"/>
              <a:t> setinden rastgele bir kombinasyon seçip modeli bu </a:t>
            </a:r>
            <a:r>
              <a:rPr lang="tr-TR" sz="1200" dirty="0" err="1"/>
              <a:t>hiperparametrelerle</a:t>
            </a:r>
            <a:r>
              <a:rPr lang="tr-TR" sz="1200" dirty="0"/>
              <a:t> eğitmeyi içeren bir yöntemdir.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tr-TR" sz="1400" dirty="0"/>
          </a:p>
          <a:p>
            <a:pPr algn="l"/>
            <a:endParaRPr lang="tr-T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5271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2913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8116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5135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200" b="1" dirty="0"/>
              <a:t>Aşırı uyum</a:t>
            </a:r>
            <a:r>
              <a:rPr lang="tr-TR" sz="1200" dirty="0"/>
              <a:t>, bir modelin eğitim verilerine çok iyi uyum sağlaması ancak genelleme yaparken beklenen performansı sergilememesi durumunu ifade eder.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200" b="1" dirty="0" err="1"/>
              <a:t>Regularizasyon</a:t>
            </a:r>
            <a:r>
              <a:rPr lang="tr-TR" sz="1200" b="1" dirty="0"/>
              <a:t> teknikleri</a:t>
            </a:r>
            <a:r>
              <a:rPr lang="tr-TR" sz="1200" dirty="0"/>
              <a:t>, modelin karmaşıklığını kontrol etmek ve aşırı uyumu engellemek için kullanılır.</a:t>
            </a:r>
            <a:endParaRPr lang="tr-TR" sz="1400" dirty="0"/>
          </a:p>
          <a:p>
            <a:pPr algn="l"/>
            <a:endParaRPr lang="tr-T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4882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https://towardsdatascience.com/intuitions-on-l1-and-l2-regularisation-235f2db4c261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0005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tr-T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9190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tr-TR" b="0" i="0" dirty="0">
                <a:solidFill>
                  <a:srgbClr val="0D0D0D"/>
                </a:solidFill>
                <a:effectLst/>
                <a:latin typeface="Söhne"/>
              </a:rPr>
              <a:t>L1 ve L2 </a:t>
            </a:r>
            <a:r>
              <a:rPr lang="tr-TR" b="0" i="0" dirty="0" err="1">
                <a:solidFill>
                  <a:srgbClr val="0D0D0D"/>
                </a:solidFill>
                <a:effectLst/>
                <a:latin typeface="Söhne"/>
              </a:rPr>
              <a:t>regularizasyon</a:t>
            </a:r>
            <a:r>
              <a:rPr lang="tr-TR" b="0" i="0" dirty="0">
                <a:solidFill>
                  <a:srgbClr val="0D0D0D"/>
                </a:solidFill>
                <a:effectLst/>
                <a:latin typeface="Söhne"/>
              </a:rPr>
              <a:t> tekniklerinin farklı normları kullanması, modelin parametrelerini farklı şekillerde etkiler ve sonuçta farklı türde modeller oluşturur. İşte bu farklılıkların bazı etkileri ve örnekleri:</a:t>
            </a:r>
            <a:endParaRPr lang="tr-TR" b="1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tr-TR" b="1" i="0" dirty="0">
                <a:solidFill>
                  <a:srgbClr val="0D0D0D"/>
                </a:solidFill>
                <a:effectLst/>
                <a:latin typeface="Söhne"/>
              </a:rPr>
              <a:t>Öznitelik Seçimi</a:t>
            </a:r>
            <a:r>
              <a:rPr lang="tr-TR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tr-TR" b="0" i="0" dirty="0">
                <a:solidFill>
                  <a:srgbClr val="0D0D0D"/>
                </a:solidFill>
                <a:effectLst/>
                <a:latin typeface="Söhne"/>
              </a:rPr>
              <a:t>L1 </a:t>
            </a:r>
            <a:r>
              <a:rPr lang="tr-TR" b="0" i="0" dirty="0" err="1">
                <a:solidFill>
                  <a:srgbClr val="0D0D0D"/>
                </a:solidFill>
                <a:effectLst/>
                <a:latin typeface="Söhne"/>
              </a:rPr>
              <a:t>Regularizasyon</a:t>
            </a:r>
            <a:r>
              <a:rPr lang="tr-TR" b="0" i="0" dirty="0">
                <a:solidFill>
                  <a:srgbClr val="0D0D0D"/>
                </a:solidFill>
                <a:effectLst/>
                <a:latin typeface="Söhne"/>
              </a:rPr>
              <a:t>: L1 normu, bazı katsayıları tam olarak sıfıra indirme eğilimindedir. Bu nedenle, L1 </a:t>
            </a:r>
            <a:r>
              <a:rPr lang="tr-TR" b="0" i="0" dirty="0" err="1">
                <a:solidFill>
                  <a:srgbClr val="0D0D0D"/>
                </a:solidFill>
                <a:effectLst/>
                <a:latin typeface="Söhne"/>
              </a:rPr>
              <a:t>regularizasyonu</a:t>
            </a:r>
            <a:r>
              <a:rPr lang="tr-TR" b="0" i="0" dirty="0">
                <a:solidFill>
                  <a:srgbClr val="0D0D0D"/>
                </a:solidFill>
                <a:effectLst/>
                <a:latin typeface="Söhne"/>
              </a:rPr>
              <a:t> öznitelik seçimi için etkili olabilir. Örneğin, bir çok boyutlu veri setinde bazı özniteliklerin önemsiz olduğunu düşünürsek, L1 </a:t>
            </a:r>
            <a:r>
              <a:rPr lang="tr-TR" b="0" i="0" dirty="0" err="1">
                <a:solidFill>
                  <a:srgbClr val="0D0D0D"/>
                </a:solidFill>
                <a:effectLst/>
                <a:latin typeface="Söhne"/>
              </a:rPr>
              <a:t>regularizasyonu</a:t>
            </a:r>
            <a:r>
              <a:rPr lang="tr-TR" b="0" i="0" dirty="0">
                <a:solidFill>
                  <a:srgbClr val="0D0D0D"/>
                </a:solidFill>
                <a:effectLst/>
                <a:latin typeface="Söhne"/>
              </a:rPr>
              <a:t> bu öznitelikleri sıfıra indirerek modeli basitleştirebilir.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tr-TR" b="0" i="0" dirty="0">
                <a:solidFill>
                  <a:srgbClr val="0D0D0D"/>
                </a:solidFill>
                <a:effectLst/>
                <a:latin typeface="Söhne"/>
              </a:rPr>
              <a:t>L2 </a:t>
            </a:r>
            <a:r>
              <a:rPr lang="tr-TR" b="0" i="0" dirty="0" err="1">
                <a:solidFill>
                  <a:srgbClr val="0D0D0D"/>
                </a:solidFill>
                <a:effectLst/>
                <a:latin typeface="Söhne"/>
              </a:rPr>
              <a:t>Regularizasyon</a:t>
            </a:r>
            <a:r>
              <a:rPr lang="tr-TR" b="0" i="0" dirty="0">
                <a:solidFill>
                  <a:srgbClr val="0D0D0D"/>
                </a:solidFill>
                <a:effectLst/>
                <a:latin typeface="Söhne"/>
              </a:rPr>
              <a:t>: L2 normu, katsayıları küçültme eğilimindedir ancak sıfıra tam olarak indirme eğilimi yoktur. Bu nedenle, L2 </a:t>
            </a:r>
            <a:r>
              <a:rPr lang="tr-TR" b="0" i="0" dirty="0" err="1">
                <a:solidFill>
                  <a:srgbClr val="0D0D0D"/>
                </a:solidFill>
                <a:effectLst/>
                <a:latin typeface="Söhne"/>
              </a:rPr>
              <a:t>regularizasyonu</a:t>
            </a:r>
            <a:r>
              <a:rPr lang="tr-TR" b="0" i="0" dirty="0">
                <a:solidFill>
                  <a:srgbClr val="0D0D0D"/>
                </a:solidFill>
                <a:effectLst/>
                <a:latin typeface="Söhne"/>
              </a:rPr>
              <a:t> da modeldeki katsayıları küçültür ancak tam olarak sıfıra indirmez. Dolayısıyla, L2 </a:t>
            </a:r>
            <a:r>
              <a:rPr lang="tr-TR" b="0" i="0" dirty="0" err="1">
                <a:solidFill>
                  <a:srgbClr val="0D0D0D"/>
                </a:solidFill>
                <a:effectLst/>
                <a:latin typeface="Söhne"/>
              </a:rPr>
              <a:t>regularizasyonu</a:t>
            </a:r>
            <a:r>
              <a:rPr lang="tr-TR" b="0" i="0" dirty="0">
                <a:solidFill>
                  <a:srgbClr val="0D0D0D"/>
                </a:solidFill>
                <a:effectLst/>
                <a:latin typeface="Söhne"/>
              </a:rPr>
              <a:t> öznitelik seçimi konusunda L1 kadar etkili değildir.</a:t>
            </a:r>
          </a:p>
          <a:p>
            <a:pPr algn="l">
              <a:buFont typeface="+mj-lt"/>
              <a:buAutoNum type="arabicPeriod"/>
            </a:pPr>
            <a:r>
              <a:rPr lang="tr-TR" b="1" i="0" dirty="0" err="1">
                <a:solidFill>
                  <a:srgbClr val="0D0D0D"/>
                </a:solidFill>
                <a:effectLst/>
                <a:latin typeface="Söhne"/>
              </a:rPr>
              <a:t>Robustlık</a:t>
            </a:r>
            <a:r>
              <a:rPr lang="tr-TR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tr-TR" b="0" i="0" dirty="0">
                <a:solidFill>
                  <a:srgbClr val="0D0D0D"/>
                </a:solidFill>
                <a:effectLst/>
                <a:latin typeface="Söhne"/>
              </a:rPr>
              <a:t>L1 </a:t>
            </a:r>
            <a:r>
              <a:rPr lang="tr-TR" b="0" i="0" dirty="0" err="1">
                <a:solidFill>
                  <a:srgbClr val="0D0D0D"/>
                </a:solidFill>
                <a:effectLst/>
                <a:latin typeface="Söhne"/>
              </a:rPr>
              <a:t>Regularizasyon</a:t>
            </a:r>
            <a:r>
              <a:rPr lang="tr-TR" b="0" i="0" dirty="0">
                <a:solidFill>
                  <a:srgbClr val="0D0D0D"/>
                </a:solidFill>
                <a:effectLst/>
                <a:latin typeface="Söhne"/>
              </a:rPr>
              <a:t>: L1 normu, aykırı değerlere karşı daha dirençli olabilir. Çünkü L1 normu, mutlak değerleri kullanarak her bir parametreyi bağımsız olarak ele alır ve büyük değerlerin etkisini azaltır.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tr-TR" b="0" i="0" dirty="0">
                <a:solidFill>
                  <a:srgbClr val="0D0D0D"/>
                </a:solidFill>
                <a:effectLst/>
                <a:latin typeface="Söhne"/>
              </a:rPr>
              <a:t>L2 </a:t>
            </a:r>
            <a:r>
              <a:rPr lang="tr-TR" b="0" i="0" dirty="0" err="1">
                <a:solidFill>
                  <a:srgbClr val="0D0D0D"/>
                </a:solidFill>
                <a:effectLst/>
                <a:latin typeface="Söhne"/>
              </a:rPr>
              <a:t>Regularizasyon</a:t>
            </a:r>
            <a:r>
              <a:rPr lang="tr-TR" b="0" i="0" dirty="0">
                <a:solidFill>
                  <a:srgbClr val="0D0D0D"/>
                </a:solidFill>
                <a:effectLst/>
                <a:latin typeface="Söhne"/>
              </a:rPr>
              <a:t>: L2 normu, büyük parametre değerlerini daha fazla küçültme eğilimindedir. Bu nedenle, aykırı değerlerin etkisi L2 </a:t>
            </a:r>
            <a:r>
              <a:rPr lang="tr-TR" b="0" i="0" dirty="0" err="1">
                <a:solidFill>
                  <a:srgbClr val="0D0D0D"/>
                </a:solidFill>
                <a:effectLst/>
                <a:latin typeface="Söhne"/>
              </a:rPr>
              <a:t>regularizasyonunda</a:t>
            </a:r>
            <a:r>
              <a:rPr lang="tr-TR" b="0" i="0" dirty="0">
                <a:solidFill>
                  <a:srgbClr val="0D0D0D"/>
                </a:solidFill>
                <a:effectLst/>
                <a:latin typeface="Söhne"/>
              </a:rPr>
              <a:t> daha fazla olabilir.</a:t>
            </a:r>
          </a:p>
          <a:p>
            <a:pPr algn="l">
              <a:buFont typeface="+mj-lt"/>
              <a:buAutoNum type="arabicPeriod"/>
            </a:pPr>
            <a:r>
              <a:rPr lang="tr-TR" b="1" i="0" dirty="0">
                <a:solidFill>
                  <a:srgbClr val="0D0D0D"/>
                </a:solidFill>
                <a:effectLst/>
                <a:latin typeface="Söhne"/>
              </a:rPr>
              <a:t>Çözüm Hızı</a:t>
            </a:r>
            <a:r>
              <a:rPr lang="tr-TR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tr-TR" b="0" i="0" dirty="0">
                <a:solidFill>
                  <a:srgbClr val="0D0D0D"/>
                </a:solidFill>
                <a:effectLst/>
                <a:latin typeface="Söhne"/>
              </a:rPr>
              <a:t>L1 </a:t>
            </a:r>
            <a:r>
              <a:rPr lang="tr-TR" b="0" i="0" dirty="0" err="1">
                <a:solidFill>
                  <a:srgbClr val="0D0D0D"/>
                </a:solidFill>
                <a:effectLst/>
                <a:latin typeface="Söhne"/>
              </a:rPr>
              <a:t>Regularizasyon</a:t>
            </a:r>
            <a:r>
              <a:rPr lang="tr-TR" b="0" i="0" dirty="0">
                <a:solidFill>
                  <a:srgbClr val="0D0D0D"/>
                </a:solidFill>
                <a:effectLst/>
                <a:latin typeface="Söhne"/>
              </a:rPr>
              <a:t>: L1 normunun türevi bazı yerlerde tanımsız olabilir. Bu nedenle, L1 </a:t>
            </a:r>
            <a:r>
              <a:rPr lang="tr-TR" b="0" i="0" dirty="0" err="1">
                <a:solidFill>
                  <a:srgbClr val="0D0D0D"/>
                </a:solidFill>
                <a:effectLst/>
                <a:latin typeface="Söhne"/>
              </a:rPr>
              <a:t>regularizasyonunun</a:t>
            </a:r>
            <a:r>
              <a:rPr lang="tr-TR" b="0" i="0" dirty="0">
                <a:solidFill>
                  <a:srgbClr val="0D0D0D"/>
                </a:solidFill>
                <a:effectLst/>
                <a:latin typeface="Söhne"/>
              </a:rPr>
              <a:t> optimize edilmesi bazen daha zor olabilir.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tr-TR" b="0" i="0" dirty="0">
                <a:solidFill>
                  <a:srgbClr val="0D0D0D"/>
                </a:solidFill>
                <a:effectLst/>
                <a:latin typeface="Söhne"/>
              </a:rPr>
              <a:t>L2 </a:t>
            </a:r>
            <a:r>
              <a:rPr lang="tr-TR" b="0" i="0" dirty="0" err="1">
                <a:solidFill>
                  <a:srgbClr val="0D0D0D"/>
                </a:solidFill>
                <a:effectLst/>
                <a:latin typeface="Söhne"/>
              </a:rPr>
              <a:t>Regularizasyon</a:t>
            </a:r>
            <a:r>
              <a:rPr lang="tr-TR" b="0" i="0" dirty="0">
                <a:solidFill>
                  <a:srgbClr val="0D0D0D"/>
                </a:solidFill>
                <a:effectLst/>
                <a:latin typeface="Söhne"/>
              </a:rPr>
              <a:t>: L2 normu, her zaman sürekli ve türevi tanımlıdır. Bu nedenle, L2 </a:t>
            </a:r>
            <a:r>
              <a:rPr lang="tr-TR" b="0" i="0" dirty="0" err="1">
                <a:solidFill>
                  <a:srgbClr val="0D0D0D"/>
                </a:solidFill>
                <a:effectLst/>
                <a:latin typeface="Söhne"/>
              </a:rPr>
              <a:t>regularizasyonu</a:t>
            </a:r>
            <a:r>
              <a:rPr lang="tr-TR" b="0" i="0" dirty="0">
                <a:solidFill>
                  <a:srgbClr val="0D0D0D"/>
                </a:solidFill>
                <a:effectLst/>
                <a:latin typeface="Söhne"/>
              </a:rPr>
              <a:t> genellikle daha kolay optimize edilir.</a:t>
            </a:r>
          </a:p>
          <a:p>
            <a:pPr algn="l"/>
            <a:endParaRPr lang="tr-T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tr-TR" b="0" i="0" dirty="0" err="1">
                <a:solidFill>
                  <a:srgbClr val="374151"/>
                </a:solidFill>
                <a:effectLst/>
                <a:latin typeface="Söhne"/>
              </a:rPr>
              <a:t>Lasso</a:t>
            </a: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tr-TR" b="0" i="0" dirty="0">
                <a:solidFill>
                  <a:srgbClr val="0D0D0D"/>
                </a:solidFill>
                <a:effectLst/>
                <a:latin typeface="Söhne"/>
              </a:rPr>
              <a:t>Burada, </a:t>
            </a:r>
            <a:r>
              <a:rPr lang="el-GR" b="0" i="1" dirty="0">
                <a:solidFill>
                  <a:srgbClr val="0D0D0D"/>
                </a:solidFill>
                <a:effectLst/>
                <a:latin typeface="KaTeX_Math"/>
              </a:rPr>
              <a:t>λ</a:t>
            </a:r>
            <a:r>
              <a:rPr lang="el-GR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tr-TR" b="0" i="0" dirty="0">
                <a:solidFill>
                  <a:srgbClr val="0D0D0D"/>
                </a:solidFill>
                <a:effectLst/>
                <a:latin typeface="Söhne"/>
              </a:rPr>
              <a:t>bir </a:t>
            </a:r>
            <a:r>
              <a:rPr lang="tr-TR" b="0" i="0" dirty="0" err="1">
                <a:solidFill>
                  <a:srgbClr val="0D0D0D"/>
                </a:solidFill>
                <a:effectLst/>
                <a:latin typeface="Söhne"/>
              </a:rPr>
              <a:t>hiperparametredir</a:t>
            </a:r>
            <a:r>
              <a:rPr lang="tr-TR" b="0" i="0" dirty="0">
                <a:solidFill>
                  <a:srgbClr val="0D0D0D"/>
                </a:solidFill>
                <a:effectLst/>
                <a:latin typeface="Söhne"/>
              </a:rPr>
              <a:t> ve </a:t>
            </a:r>
            <a:r>
              <a:rPr lang="tr-TR" b="0" i="0" dirty="0">
                <a:solidFill>
                  <a:srgbClr val="0D0D0D"/>
                </a:solidFill>
                <a:effectLst/>
                <a:latin typeface="KaTeX_Main"/>
              </a:rPr>
              <a:t>∣</a:t>
            </a:r>
            <a:r>
              <a:rPr lang="tr-TR" b="0" i="1" dirty="0" err="1">
                <a:solidFill>
                  <a:srgbClr val="0D0D0D"/>
                </a:solidFill>
                <a:effectLst/>
                <a:latin typeface="KaTeX_Math"/>
              </a:rPr>
              <a:t>wi</a:t>
            </a:r>
            <a:r>
              <a:rPr lang="tr-TR" b="0" i="0" dirty="0">
                <a:solidFill>
                  <a:srgbClr val="0D0D0D"/>
                </a:solidFill>
                <a:effectLst/>
                <a:latin typeface="KaTeX_Main"/>
              </a:rPr>
              <a:t>​∣</a:t>
            </a:r>
            <a:r>
              <a:rPr lang="tr-TR" b="0" i="0" dirty="0">
                <a:solidFill>
                  <a:srgbClr val="0D0D0D"/>
                </a:solidFill>
                <a:effectLst/>
                <a:latin typeface="Söhne"/>
              </a:rPr>
              <a:t> her bir katsayının (parametrenin) mutlak değerini ifade eder. Bu denklemde, katsayıların mutlak değerleri kullanılarak L1 normu hesaplanır.</a:t>
            </a:r>
          </a:p>
          <a:p>
            <a:pPr algn="l"/>
            <a:r>
              <a:rPr lang="tr-TR" b="0" i="0" dirty="0" err="1">
                <a:solidFill>
                  <a:srgbClr val="0D0D0D"/>
                </a:solidFill>
                <a:effectLst/>
                <a:latin typeface="Söhne"/>
              </a:rPr>
              <a:t>Ridge</a:t>
            </a:r>
            <a:r>
              <a:rPr lang="tr-TR" b="0" i="0" dirty="0">
                <a:solidFill>
                  <a:srgbClr val="0D0D0D"/>
                </a:solidFill>
                <a:effectLst/>
                <a:latin typeface="Söhne"/>
              </a:rPr>
              <a:t>: Burada da </a:t>
            </a:r>
            <a:r>
              <a:rPr lang="el-GR" b="0" i="1" dirty="0">
                <a:solidFill>
                  <a:srgbClr val="0D0D0D"/>
                </a:solidFill>
                <a:effectLst/>
                <a:latin typeface="KaTeX_Math"/>
              </a:rPr>
              <a:t>λ</a:t>
            </a:r>
            <a:r>
              <a:rPr lang="el-GR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tr-TR" b="0" i="0" dirty="0">
                <a:solidFill>
                  <a:srgbClr val="0D0D0D"/>
                </a:solidFill>
                <a:effectLst/>
                <a:latin typeface="Söhne"/>
              </a:rPr>
              <a:t>bir </a:t>
            </a:r>
            <a:r>
              <a:rPr lang="tr-TR" b="0" i="0" dirty="0" err="1">
                <a:solidFill>
                  <a:srgbClr val="0D0D0D"/>
                </a:solidFill>
                <a:effectLst/>
                <a:latin typeface="Söhne"/>
              </a:rPr>
              <a:t>hiperparametredir</a:t>
            </a:r>
            <a:r>
              <a:rPr lang="tr-TR" b="0" i="0" dirty="0">
                <a:solidFill>
                  <a:srgbClr val="0D0D0D"/>
                </a:solidFill>
                <a:effectLst/>
                <a:latin typeface="Söhne"/>
              </a:rPr>
              <a:t> ve </a:t>
            </a:r>
            <a:r>
              <a:rPr lang="tr-TR" b="0" i="1" dirty="0">
                <a:solidFill>
                  <a:srgbClr val="0D0D0D"/>
                </a:solidFill>
                <a:effectLst/>
                <a:latin typeface="KaTeX_Math"/>
              </a:rPr>
              <a:t>wi^</a:t>
            </a:r>
            <a:r>
              <a:rPr lang="tr-TR" b="0" i="0" dirty="0">
                <a:solidFill>
                  <a:srgbClr val="0D0D0D"/>
                </a:solidFill>
                <a:effectLst/>
                <a:latin typeface="KaTeX_Main"/>
              </a:rPr>
              <a:t>2​</a:t>
            </a:r>
            <a:r>
              <a:rPr lang="tr-TR" b="0" i="0" dirty="0">
                <a:solidFill>
                  <a:srgbClr val="0D0D0D"/>
                </a:solidFill>
                <a:effectLst/>
                <a:latin typeface="Söhne"/>
              </a:rPr>
              <a:t> her bir katsayının karesini ifade eder. Bu denklemde, katsayıların kareleri kullanılarak L2 normu hesaplanır.</a:t>
            </a:r>
          </a:p>
          <a:p>
            <a:pPr algn="l"/>
            <a:endParaRPr lang="tr-TR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7442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tr-T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8900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tr-T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832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ED00-F09C-411E-B917-3F47217C2D23}" type="datetimeFigureOut">
              <a:rPr lang="tr-TR" smtClean="0"/>
              <a:t>25.01.2025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8904-6202-4D0A-9F84-1F33994AC6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504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ED00-F09C-411E-B917-3F47217C2D23}" type="datetimeFigureOut">
              <a:rPr lang="tr-TR" smtClean="0"/>
              <a:t>25.01.2025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8904-6202-4D0A-9F84-1F33994AC6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4830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ED00-F09C-411E-B917-3F47217C2D23}" type="datetimeFigureOut">
              <a:rPr lang="tr-TR" smtClean="0"/>
              <a:t>25.01.2025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8904-6202-4D0A-9F84-1F33994AC6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0472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ED00-F09C-411E-B917-3F47217C2D23}" type="datetimeFigureOut">
              <a:rPr lang="tr-TR" smtClean="0"/>
              <a:t>25.01.2025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8904-6202-4D0A-9F84-1F33994AC6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637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ED00-F09C-411E-B917-3F47217C2D23}" type="datetimeFigureOut">
              <a:rPr lang="tr-TR" smtClean="0"/>
              <a:t>25.01.2025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8904-6202-4D0A-9F84-1F33994AC6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7334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ED00-F09C-411E-B917-3F47217C2D23}" type="datetimeFigureOut">
              <a:rPr lang="tr-TR" smtClean="0"/>
              <a:t>25.01.2025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8904-6202-4D0A-9F84-1F33994AC6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2701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ED00-F09C-411E-B917-3F47217C2D23}" type="datetimeFigureOut">
              <a:rPr lang="tr-TR" smtClean="0"/>
              <a:t>25.01.2025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8904-6202-4D0A-9F84-1F33994AC6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6224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ED00-F09C-411E-B917-3F47217C2D23}" type="datetimeFigureOut">
              <a:rPr lang="tr-TR" smtClean="0"/>
              <a:t>25.01.2025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8904-6202-4D0A-9F84-1F33994AC6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283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ED00-F09C-411E-B917-3F47217C2D23}" type="datetimeFigureOut">
              <a:rPr lang="tr-TR" smtClean="0"/>
              <a:t>25.01.2025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8904-6202-4D0A-9F84-1F33994AC6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7889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ED00-F09C-411E-B917-3F47217C2D23}" type="datetimeFigureOut">
              <a:rPr lang="tr-TR" smtClean="0"/>
              <a:t>25.01.2025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8904-6202-4D0A-9F84-1F33994AC6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1691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ED00-F09C-411E-B917-3F47217C2D23}" type="datetimeFigureOut">
              <a:rPr lang="tr-TR" smtClean="0"/>
              <a:t>25.01.2025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8904-6202-4D0A-9F84-1F33994AC6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8942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6ED00-F09C-411E-B917-3F47217C2D23}" type="datetimeFigureOut">
              <a:rPr lang="tr-TR" smtClean="0"/>
              <a:t>25.01.2025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E8904-6202-4D0A-9F84-1F33994AC6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4452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spect="1" noChangeArrowheads="1" noTextEdit="1"/>
          </p:cNvSpPr>
          <p:nvPr/>
        </p:nvSpPr>
        <p:spPr bwMode="auto">
          <a:xfrm>
            <a:off x="0" y="89912"/>
            <a:ext cx="12192000" cy="3893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3175" y="267700"/>
            <a:ext cx="12188825" cy="2785088"/>
          </a:xfrm>
          <a:custGeom>
            <a:avLst/>
            <a:gdLst>
              <a:gd name="T0" fmla="*/ 0 w 15357"/>
              <a:gd name="T1" fmla="*/ 2901 h 3509"/>
              <a:gd name="T2" fmla="*/ 92 w 15357"/>
              <a:gd name="T3" fmla="*/ 2949 h 3509"/>
              <a:gd name="T4" fmla="*/ 210 w 15357"/>
              <a:gd name="T5" fmla="*/ 3001 h 3509"/>
              <a:gd name="T6" fmla="*/ 372 w 15357"/>
              <a:gd name="T7" fmla="*/ 3065 h 3509"/>
              <a:gd name="T8" fmla="*/ 582 w 15357"/>
              <a:gd name="T9" fmla="*/ 3139 h 3509"/>
              <a:gd name="T10" fmla="*/ 839 w 15357"/>
              <a:gd name="T11" fmla="*/ 3217 h 3509"/>
              <a:gd name="T12" fmla="*/ 1143 w 15357"/>
              <a:gd name="T13" fmla="*/ 3295 h 3509"/>
              <a:gd name="T14" fmla="*/ 1495 w 15357"/>
              <a:gd name="T15" fmla="*/ 3365 h 3509"/>
              <a:gd name="T16" fmla="*/ 1788 w 15357"/>
              <a:gd name="T17" fmla="*/ 3413 h 3509"/>
              <a:gd name="T18" fmla="*/ 2000 w 15357"/>
              <a:gd name="T19" fmla="*/ 3441 h 3509"/>
              <a:gd name="T20" fmla="*/ 2224 w 15357"/>
              <a:gd name="T21" fmla="*/ 3465 h 3509"/>
              <a:gd name="T22" fmla="*/ 2460 w 15357"/>
              <a:gd name="T23" fmla="*/ 3485 h 3509"/>
              <a:gd name="T24" fmla="*/ 2706 w 15357"/>
              <a:gd name="T25" fmla="*/ 3499 h 3509"/>
              <a:gd name="T26" fmla="*/ 2965 w 15357"/>
              <a:gd name="T27" fmla="*/ 3507 h 3509"/>
              <a:gd name="T28" fmla="*/ 3237 w 15357"/>
              <a:gd name="T29" fmla="*/ 3509 h 3509"/>
              <a:gd name="T30" fmla="*/ 3521 w 15357"/>
              <a:gd name="T31" fmla="*/ 3505 h 3509"/>
              <a:gd name="T32" fmla="*/ 3815 w 15357"/>
              <a:gd name="T33" fmla="*/ 3495 h 3509"/>
              <a:gd name="T34" fmla="*/ 4123 w 15357"/>
              <a:gd name="T35" fmla="*/ 3475 h 3509"/>
              <a:gd name="T36" fmla="*/ 4442 w 15357"/>
              <a:gd name="T37" fmla="*/ 3447 h 3509"/>
              <a:gd name="T38" fmla="*/ 4774 w 15357"/>
              <a:gd name="T39" fmla="*/ 3411 h 3509"/>
              <a:gd name="T40" fmla="*/ 5118 w 15357"/>
              <a:gd name="T41" fmla="*/ 3365 h 3509"/>
              <a:gd name="T42" fmla="*/ 5473 w 15357"/>
              <a:gd name="T43" fmla="*/ 3307 h 3509"/>
              <a:gd name="T44" fmla="*/ 5841 w 15357"/>
              <a:gd name="T45" fmla="*/ 3241 h 3509"/>
              <a:gd name="T46" fmla="*/ 6029 w 15357"/>
              <a:gd name="T47" fmla="*/ 3203 h 3509"/>
              <a:gd name="T48" fmla="*/ 6381 w 15357"/>
              <a:gd name="T49" fmla="*/ 3105 h 3509"/>
              <a:gd name="T50" fmla="*/ 6716 w 15357"/>
              <a:gd name="T51" fmla="*/ 3001 h 3509"/>
              <a:gd name="T52" fmla="*/ 7036 w 15357"/>
              <a:gd name="T53" fmla="*/ 2897 h 3509"/>
              <a:gd name="T54" fmla="*/ 7344 w 15357"/>
              <a:gd name="T55" fmla="*/ 2790 h 3509"/>
              <a:gd name="T56" fmla="*/ 7638 w 15357"/>
              <a:gd name="T57" fmla="*/ 2680 h 3509"/>
              <a:gd name="T58" fmla="*/ 7921 w 15357"/>
              <a:gd name="T59" fmla="*/ 2568 h 3509"/>
              <a:gd name="T60" fmla="*/ 8191 w 15357"/>
              <a:gd name="T61" fmla="*/ 2456 h 3509"/>
              <a:gd name="T62" fmla="*/ 8453 w 15357"/>
              <a:gd name="T63" fmla="*/ 2340 h 3509"/>
              <a:gd name="T64" fmla="*/ 8950 w 15357"/>
              <a:gd name="T65" fmla="*/ 2110 h 3509"/>
              <a:gd name="T66" fmla="*/ 9418 w 15357"/>
              <a:gd name="T67" fmla="*/ 1878 h 3509"/>
              <a:gd name="T68" fmla="*/ 9866 w 15357"/>
              <a:gd name="T69" fmla="*/ 1650 h 3509"/>
              <a:gd name="T70" fmla="*/ 10515 w 15357"/>
              <a:gd name="T71" fmla="*/ 1317 h 3509"/>
              <a:gd name="T72" fmla="*/ 10943 w 15357"/>
              <a:gd name="T73" fmla="*/ 1105 h 3509"/>
              <a:gd name="T74" fmla="*/ 11378 w 15357"/>
              <a:gd name="T75" fmla="*/ 905 h 3509"/>
              <a:gd name="T76" fmla="*/ 11600 w 15357"/>
              <a:gd name="T77" fmla="*/ 811 h 3509"/>
              <a:gd name="T78" fmla="*/ 11826 w 15357"/>
              <a:gd name="T79" fmla="*/ 721 h 3509"/>
              <a:gd name="T80" fmla="*/ 12058 w 15357"/>
              <a:gd name="T81" fmla="*/ 635 h 3509"/>
              <a:gd name="T82" fmla="*/ 12296 w 15357"/>
              <a:gd name="T83" fmla="*/ 553 h 3509"/>
              <a:gd name="T84" fmla="*/ 12541 w 15357"/>
              <a:gd name="T85" fmla="*/ 477 h 3509"/>
              <a:gd name="T86" fmla="*/ 12793 w 15357"/>
              <a:gd name="T87" fmla="*/ 405 h 3509"/>
              <a:gd name="T88" fmla="*/ 13057 w 15357"/>
              <a:gd name="T89" fmla="*/ 342 h 3509"/>
              <a:gd name="T90" fmla="*/ 13329 w 15357"/>
              <a:gd name="T91" fmla="*/ 282 h 3509"/>
              <a:gd name="T92" fmla="*/ 13612 w 15357"/>
              <a:gd name="T93" fmla="*/ 230 h 3509"/>
              <a:gd name="T94" fmla="*/ 13908 w 15357"/>
              <a:gd name="T95" fmla="*/ 184 h 3509"/>
              <a:gd name="T96" fmla="*/ 14216 w 15357"/>
              <a:gd name="T97" fmla="*/ 146 h 3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357" h="3509">
                <a:moveTo>
                  <a:pt x="0" y="2901"/>
                </a:moveTo>
                <a:lnTo>
                  <a:pt x="0" y="2901"/>
                </a:lnTo>
                <a:lnTo>
                  <a:pt x="24" y="2913"/>
                </a:lnTo>
                <a:lnTo>
                  <a:pt x="92" y="2949"/>
                </a:lnTo>
                <a:lnTo>
                  <a:pt x="146" y="2973"/>
                </a:lnTo>
                <a:lnTo>
                  <a:pt x="210" y="3001"/>
                </a:lnTo>
                <a:lnTo>
                  <a:pt x="284" y="3031"/>
                </a:lnTo>
                <a:lnTo>
                  <a:pt x="372" y="3065"/>
                </a:lnTo>
                <a:lnTo>
                  <a:pt x="472" y="3103"/>
                </a:lnTo>
                <a:lnTo>
                  <a:pt x="582" y="3139"/>
                </a:lnTo>
                <a:lnTo>
                  <a:pt x="705" y="3179"/>
                </a:lnTo>
                <a:lnTo>
                  <a:pt x="839" y="3217"/>
                </a:lnTo>
                <a:lnTo>
                  <a:pt x="985" y="3255"/>
                </a:lnTo>
                <a:lnTo>
                  <a:pt x="1143" y="3295"/>
                </a:lnTo>
                <a:lnTo>
                  <a:pt x="1313" y="3331"/>
                </a:lnTo>
                <a:lnTo>
                  <a:pt x="1495" y="3365"/>
                </a:lnTo>
                <a:lnTo>
                  <a:pt x="1689" y="3399"/>
                </a:lnTo>
                <a:lnTo>
                  <a:pt x="1788" y="3413"/>
                </a:lnTo>
                <a:lnTo>
                  <a:pt x="1894" y="3427"/>
                </a:lnTo>
                <a:lnTo>
                  <a:pt x="2000" y="3441"/>
                </a:lnTo>
                <a:lnTo>
                  <a:pt x="2110" y="3453"/>
                </a:lnTo>
                <a:lnTo>
                  <a:pt x="2224" y="3465"/>
                </a:lnTo>
                <a:lnTo>
                  <a:pt x="2340" y="3475"/>
                </a:lnTo>
                <a:lnTo>
                  <a:pt x="2460" y="3485"/>
                </a:lnTo>
                <a:lnTo>
                  <a:pt x="2582" y="3491"/>
                </a:lnTo>
                <a:lnTo>
                  <a:pt x="2706" y="3499"/>
                </a:lnTo>
                <a:lnTo>
                  <a:pt x="2836" y="3503"/>
                </a:lnTo>
                <a:lnTo>
                  <a:pt x="2965" y="3507"/>
                </a:lnTo>
                <a:lnTo>
                  <a:pt x="3099" y="3509"/>
                </a:lnTo>
                <a:lnTo>
                  <a:pt x="3237" y="3509"/>
                </a:lnTo>
                <a:lnTo>
                  <a:pt x="3377" y="3509"/>
                </a:lnTo>
                <a:lnTo>
                  <a:pt x="3521" y="3505"/>
                </a:lnTo>
                <a:lnTo>
                  <a:pt x="3667" y="3501"/>
                </a:lnTo>
                <a:lnTo>
                  <a:pt x="3815" y="3495"/>
                </a:lnTo>
                <a:lnTo>
                  <a:pt x="3969" y="3485"/>
                </a:lnTo>
                <a:lnTo>
                  <a:pt x="4123" y="3475"/>
                </a:lnTo>
                <a:lnTo>
                  <a:pt x="4280" y="3463"/>
                </a:lnTo>
                <a:lnTo>
                  <a:pt x="4442" y="3447"/>
                </a:lnTo>
                <a:lnTo>
                  <a:pt x="4606" y="3431"/>
                </a:lnTo>
                <a:lnTo>
                  <a:pt x="4774" y="3411"/>
                </a:lnTo>
                <a:lnTo>
                  <a:pt x="4944" y="3389"/>
                </a:lnTo>
                <a:lnTo>
                  <a:pt x="5118" y="3365"/>
                </a:lnTo>
                <a:lnTo>
                  <a:pt x="5294" y="3337"/>
                </a:lnTo>
                <a:lnTo>
                  <a:pt x="5473" y="3307"/>
                </a:lnTo>
                <a:lnTo>
                  <a:pt x="5655" y="3275"/>
                </a:lnTo>
                <a:lnTo>
                  <a:pt x="5841" y="3241"/>
                </a:lnTo>
                <a:lnTo>
                  <a:pt x="6029" y="3203"/>
                </a:lnTo>
                <a:lnTo>
                  <a:pt x="6029" y="3203"/>
                </a:lnTo>
                <a:lnTo>
                  <a:pt x="6207" y="3153"/>
                </a:lnTo>
                <a:lnTo>
                  <a:pt x="6381" y="3105"/>
                </a:lnTo>
                <a:lnTo>
                  <a:pt x="6550" y="3053"/>
                </a:lnTo>
                <a:lnTo>
                  <a:pt x="6716" y="3001"/>
                </a:lnTo>
                <a:lnTo>
                  <a:pt x="6878" y="2949"/>
                </a:lnTo>
                <a:lnTo>
                  <a:pt x="7036" y="2897"/>
                </a:lnTo>
                <a:lnTo>
                  <a:pt x="7192" y="2843"/>
                </a:lnTo>
                <a:lnTo>
                  <a:pt x="7344" y="2790"/>
                </a:lnTo>
                <a:lnTo>
                  <a:pt x="7494" y="2736"/>
                </a:lnTo>
                <a:lnTo>
                  <a:pt x="7638" y="2680"/>
                </a:lnTo>
                <a:lnTo>
                  <a:pt x="7781" y="2624"/>
                </a:lnTo>
                <a:lnTo>
                  <a:pt x="7921" y="2568"/>
                </a:lnTo>
                <a:lnTo>
                  <a:pt x="8057" y="2512"/>
                </a:lnTo>
                <a:lnTo>
                  <a:pt x="8191" y="2456"/>
                </a:lnTo>
                <a:lnTo>
                  <a:pt x="8323" y="2398"/>
                </a:lnTo>
                <a:lnTo>
                  <a:pt x="8453" y="2340"/>
                </a:lnTo>
                <a:lnTo>
                  <a:pt x="8705" y="2226"/>
                </a:lnTo>
                <a:lnTo>
                  <a:pt x="8950" y="2110"/>
                </a:lnTo>
                <a:lnTo>
                  <a:pt x="9186" y="1994"/>
                </a:lnTo>
                <a:lnTo>
                  <a:pt x="9418" y="1878"/>
                </a:lnTo>
                <a:lnTo>
                  <a:pt x="9644" y="1764"/>
                </a:lnTo>
                <a:lnTo>
                  <a:pt x="9866" y="1650"/>
                </a:lnTo>
                <a:lnTo>
                  <a:pt x="10299" y="1425"/>
                </a:lnTo>
                <a:lnTo>
                  <a:pt x="10515" y="1317"/>
                </a:lnTo>
                <a:lnTo>
                  <a:pt x="10729" y="1209"/>
                </a:lnTo>
                <a:lnTo>
                  <a:pt x="10943" y="1105"/>
                </a:lnTo>
                <a:lnTo>
                  <a:pt x="11159" y="1003"/>
                </a:lnTo>
                <a:lnTo>
                  <a:pt x="11378" y="905"/>
                </a:lnTo>
                <a:lnTo>
                  <a:pt x="11488" y="857"/>
                </a:lnTo>
                <a:lnTo>
                  <a:pt x="11600" y="811"/>
                </a:lnTo>
                <a:lnTo>
                  <a:pt x="11712" y="765"/>
                </a:lnTo>
                <a:lnTo>
                  <a:pt x="11826" y="721"/>
                </a:lnTo>
                <a:lnTo>
                  <a:pt x="11942" y="677"/>
                </a:lnTo>
                <a:lnTo>
                  <a:pt x="12058" y="635"/>
                </a:lnTo>
                <a:lnTo>
                  <a:pt x="12176" y="593"/>
                </a:lnTo>
                <a:lnTo>
                  <a:pt x="12296" y="553"/>
                </a:lnTo>
                <a:lnTo>
                  <a:pt x="12417" y="513"/>
                </a:lnTo>
                <a:lnTo>
                  <a:pt x="12541" y="477"/>
                </a:lnTo>
                <a:lnTo>
                  <a:pt x="12665" y="441"/>
                </a:lnTo>
                <a:lnTo>
                  <a:pt x="12793" y="405"/>
                </a:lnTo>
                <a:lnTo>
                  <a:pt x="12923" y="374"/>
                </a:lnTo>
                <a:lnTo>
                  <a:pt x="13057" y="342"/>
                </a:lnTo>
                <a:lnTo>
                  <a:pt x="13191" y="312"/>
                </a:lnTo>
                <a:lnTo>
                  <a:pt x="13329" y="282"/>
                </a:lnTo>
                <a:lnTo>
                  <a:pt x="13469" y="256"/>
                </a:lnTo>
                <a:lnTo>
                  <a:pt x="13612" y="230"/>
                </a:lnTo>
                <a:lnTo>
                  <a:pt x="13758" y="206"/>
                </a:lnTo>
                <a:lnTo>
                  <a:pt x="13908" y="184"/>
                </a:lnTo>
                <a:lnTo>
                  <a:pt x="14060" y="164"/>
                </a:lnTo>
                <a:lnTo>
                  <a:pt x="14216" y="146"/>
                </a:lnTo>
                <a:lnTo>
                  <a:pt x="15357" y="0"/>
                </a:lnTo>
              </a:path>
            </a:pathLst>
          </a:custGeom>
          <a:noFill/>
          <a:ln w="12700">
            <a:solidFill>
              <a:srgbClr val="AFAF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1431832" y="1159023"/>
            <a:ext cx="293668" cy="303193"/>
          </a:xfrm>
          <a:custGeom>
            <a:avLst/>
            <a:gdLst>
              <a:gd name="T0" fmla="*/ 370 w 370"/>
              <a:gd name="T1" fmla="*/ 198 h 382"/>
              <a:gd name="T2" fmla="*/ 232 w 370"/>
              <a:gd name="T3" fmla="*/ 146 h 382"/>
              <a:gd name="T4" fmla="*/ 240 w 370"/>
              <a:gd name="T5" fmla="*/ 0 h 382"/>
              <a:gd name="T6" fmla="*/ 148 w 370"/>
              <a:gd name="T7" fmla="*/ 114 h 382"/>
              <a:gd name="T8" fmla="*/ 12 w 370"/>
              <a:gd name="T9" fmla="*/ 62 h 382"/>
              <a:gd name="T10" fmla="*/ 92 w 370"/>
              <a:gd name="T11" fmla="*/ 184 h 382"/>
              <a:gd name="T12" fmla="*/ 0 w 370"/>
              <a:gd name="T13" fmla="*/ 298 h 382"/>
              <a:gd name="T14" fmla="*/ 142 w 370"/>
              <a:gd name="T15" fmla="*/ 260 h 382"/>
              <a:gd name="T16" fmla="*/ 222 w 370"/>
              <a:gd name="T17" fmla="*/ 382 h 382"/>
              <a:gd name="T18" fmla="*/ 228 w 370"/>
              <a:gd name="T19" fmla="*/ 236 h 382"/>
              <a:gd name="T20" fmla="*/ 370 w 370"/>
              <a:gd name="T21" fmla="*/ 198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0" h="382">
                <a:moveTo>
                  <a:pt x="370" y="198"/>
                </a:moveTo>
                <a:lnTo>
                  <a:pt x="232" y="146"/>
                </a:lnTo>
                <a:lnTo>
                  <a:pt x="240" y="0"/>
                </a:lnTo>
                <a:lnTo>
                  <a:pt x="148" y="114"/>
                </a:lnTo>
                <a:lnTo>
                  <a:pt x="12" y="62"/>
                </a:lnTo>
                <a:lnTo>
                  <a:pt x="92" y="184"/>
                </a:lnTo>
                <a:lnTo>
                  <a:pt x="0" y="298"/>
                </a:lnTo>
                <a:lnTo>
                  <a:pt x="142" y="260"/>
                </a:lnTo>
                <a:lnTo>
                  <a:pt x="222" y="382"/>
                </a:lnTo>
                <a:lnTo>
                  <a:pt x="228" y="236"/>
                </a:lnTo>
                <a:lnTo>
                  <a:pt x="370" y="1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1444531" y="741538"/>
            <a:ext cx="93656" cy="447646"/>
          </a:xfrm>
          <a:custGeom>
            <a:avLst/>
            <a:gdLst>
              <a:gd name="T0" fmla="*/ 118 w 118"/>
              <a:gd name="T1" fmla="*/ 0 h 564"/>
              <a:gd name="T2" fmla="*/ 0 w 118"/>
              <a:gd name="T3" fmla="*/ 126 h 564"/>
              <a:gd name="T4" fmla="*/ 0 w 118"/>
              <a:gd name="T5" fmla="*/ 564 h 564"/>
              <a:gd name="T6" fmla="*/ 118 w 118"/>
              <a:gd name="T7" fmla="*/ 452 h 564"/>
              <a:gd name="T8" fmla="*/ 118 w 118"/>
              <a:gd name="T9" fmla="*/ 0 h 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" h="564">
                <a:moveTo>
                  <a:pt x="118" y="0"/>
                </a:moveTo>
                <a:lnTo>
                  <a:pt x="0" y="126"/>
                </a:lnTo>
                <a:lnTo>
                  <a:pt x="0" y="564"/>
                </a:lnTo>
                <a:lnTo>
                  <a:pt x="118" y="452"/>
                </a:lnTo>
                <a:lnTo>
                  <a:pt x="11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1031015" y="481998"/>
            <a:ext cx="93656" cy="943708"/>
          </a:xfrm>
          <a:custGeom>
            <a:avLst/>
            <a:gdLst>
              <a:gd name="T0" fmla="*/ 0 w 118"/>
              <a:gd name="T1" fmla="*/ 0 h 1189"/>
              <a:gd name="T2" fmla="*/ 118 w 118"/>
              <a:gd name="T3" fmla="*/ 127 h 1189"/>
              <a:gd name="T4" fmla="*/ 118 w 118"/>
              <a:gd name="T5" fmla="*/ 1189 h 1189"/>
              <a:gd name="T6" fmla="*/ 0 w 118"/>
              <a:gd name="T7" fmla="*/ 1077 h 1189"/>
              <a:gd name="T8" fmla="*/ 0 w 118"/>
              <a:gd name="T9" fmla="*/ 0 h 1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" h="1189">
                <a:moveTo>
                  <a:pt x="0" y="0"/>
                </a:moveTo>
                <a:lnTo>
                  <a:pt x="118" y="127"/>
                </a:lnTo>
                <a:lnTo>
                  <a:pt x="118" y="1189"/>
                </a:lnTo>
                <a:lnTo>
                  <a:pt x="0" y="10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1164356" y="590736"/>
            <a:ext cx="93656" cy="1291347"/>
          </a:xfrm>
          <a:custGeom>
            <a:avLst/>
            <a:gdLst>
              <a:gd name="T0" fmla="*/ 118 w 118"/>
              <a:gd name="T1" fmla="*/ 122 h 1627"/>
              <a:gd name="T2" fmla="*/ 0 w 118"/>
              <a:gd name="T3" fmla="*/ 0 h 1627"/>
              <a:gd name="T4" fmla="*/ 0 w 118"/>
              <a:gd name="T5" fmla="*/ 68 h 1627"/>
              <a:gd name="T6" fmla="*/ 0 w 118"/>
              <a:gd name="T7" fmla="*/ 68 h 1627"/>
              <a:gd name="T8" fmla="*/ 0 w 118"/>
              <a:gd name="T9" fmla="*/ 720 h 1627"/>
              <a:gd name="T10" fmla="*/ 0 w 118"/>
              <a:gd name="T11" fmla="*/ 720 h 1627"/>
              <a:gd name="T12" fmla="*/ 0 w 118"/>
              <a:gd name="T13" fmla="*/ 788 h 1627"/>
              <a:gd name="T14" fmla="*/ 0 w 118"/>
              <a:gd name="T15" fmla="*/ 1156 h 1627"/>
              <a:gd name="T16" fmla="*/ 0 w 118"/>
              <a:gd name="T17" fmla="*/ 1223 h 1627"/>
              <a:gd name="T18" fmla="*/ 0 w 118"/>
              <a:gd name="T19" fmla="*/ 1223 h 1627"/>
              <a:gd name="T20" fmla="*/ 0 w 118"/>
              <a:gd name="T21" fmla="*/ 1223 h 1627"/>
              <a:gd name="T22" fmla="*/ 0 w 118"/>
              <a:gd name="T23" fmla="*/ 1279 h 1627"/>
              <a:gd name="T24" fmla="*/ 0 w 118"/>
              <a:gd name="T25" fmla="*/ 1279 h 1627"/>
              <a:gd name="T26" fmla="*/ 0 w 118"/>
              <a:gd name="T27" fmla="*/ 1291 h 1627"/>
              <a:gd name="T28" fmla="*/ 2 w 118"/>
              <a:gd name="T29" fmla="*/ 1347 h 1627"/>
              <a:gd name="T30" fmla="*/ 2 w 118"/>
              <a:gd name="T31" fmla="*/ 1347 h 1627"/>
              <a:gd name="T32" fmla="*/ 6 w 118"/>
              <a:gd name="T33" fmla="*/ 1387 h 1627"/>
              <a:gd name="T34" fmla="*/ 12 w 118"/>
              <a:gd name="T35" fmla="*/ 1425 h 1627"/>
              <a:gd name="T36" fmla="*/ 22 w 118"/>
              <a:gd name="T37" fmla="*/ 1463 h 1627"/>
              <a:gd name="T38" fmla="*/ 36 w 118"/>
              <a:gd name="T39" fmla="*/ 1499 h 1627"/>
              <a:gd name="T40" fmla="*/ 52 w 118"/>
              <a:gd name="T41" fmla="*/ 1533 h 1627"/>
              <a:gd name="T42" fmla="*/ 72 w 118"/>
              <a:gd name="T43" fmla="*/ 1567 h 1627"/>
              <a:gd name="T44" fmla="*/ 94 w 118"/>
              <a:gd name="T45" fmla="*/ 1597 h 1627"/>
              <a:gd name="T46" fmla="*/ 118 w 118"/>
              <a:gd name="T47" fmla="*/ 1627 h 1627"/>
              <a:gd name="T48" fmla="*/ 118 w 118"/>
              <a:gd name="T49" fmla="*/ 122 h 1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8" h="1627">
                <a:moveTo>
                  <a:pt x="118" y="122"/>
                </a:moveTo>
                <a:lnTo>
                  <a:pt x="0" y="0"/>
                </a:lnTo>
                <a:lnTo>
                  <a:pt x="0" y="68"/>
                </a:lnTo>
                <a:lnTo>
                  <a:pt x="0" y="68"/>
                </a:lnTo>
                <a:lnTo>
                  <a:pt x="0" y="720"/>
                </a:lnTo>
                <a:lnTo>
                  <a:pt x="0" y="720"/>
                </a:lnTo>
                <a:lnTo>
                  <a:pt x="0" y="788"/>
                </a:lnTo>
                <a:lnTo>
                  <a:pt x="0" y="1156"/>
                </a:lnTo>
                <a:lnTo>
                  <a:pt x="0" y="1223"/>
                </a:lnTo>
                <a:lnTo>
                  <a:pt x="0" y="1223"/>
                </a:lnTo>
                <a:lnTo>
                  <a:pt x="0" y="1223"/>
                </a:lnTo>
                <a:lnTo>
                  <a:pt x="0" y="1279"/>
                </a:lnTo>
                <a:lnTo>
                  <a:pt x="0" y="1279"/>
                </a:lnTo>
                <a:lnTo>
                  <a:pt x="0" y="1291"/>
                </a:lnTo>
                <a:lnTo>
                  <a:pt x="2" y="1347"/>
                </a:lnTo>
                <a:lnTo>
                  <a:pt x="2" y="1347"/>
                </a:lnTo>
                <a:lnTo>
                  <a:pt x="6" y="1387"/>
                </a:lnTo>
                <a:lnTo>
                  <a:pt x="12" y="1425"/>
                </a:lnTo>
                <a:lnTo>
                  <a:pt x="22" y="1463"/>
                </a:lnTo>
                <a:lnTo>
                  <a:pt x="36" y="1499"/>
                </a:lnTo>
                <a:lnTo>
                  <a:pt x="52" y="1533"/>
                </a:lnTo>
                <a:lnTo>
                  <a:pt x="72" y="1567"/>
                </a:lnTo>
                <a:lnTo>
                  <a:pt x="94" y="1597"/>
                </a:lnTo>
                <a:lnTo>
                  <a:pt x="118" y="1627"/>
                </a:lnTo>
                <a:lnTo>
                  <a:pt x="118" y="1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1307221" y="738363"/>
            <a:ext cx="92069" cy="1235789"/>
          </a:xfrm>
          <a:custGeom>
            <a:avLst/>
            <a:gdLst>
              <a:gd name="T0" fmla="*/ 114 w 116"/>
              <a:gd name="T1" fmla="*/ 912 h 1557"/>
              <a:gd name="T2" fmla="*/ 116 w 116"/>
              <a:gd name="T3" fmla="*/ 912 h 1557"/>
              <a:gd name="T4" fmla="*/ 116 w 116"/>
              <a:gd name="T5" fmla="*/ 642 h 1557"/>
              <a:gd name="T6" fmla="*/ 116 w 116"/>
              <a:gd name="T7" fmla="*/ 574 h 1557"/>
              <a:gd name="T8" fmla="*/ 116 w 116"/>
              <a:gd name="T9" fmla="*/ 574 h 1557"/>
              <a:gd name="T10" fmla="*/ 116 w 116"/>
              <a:gd name="T11" fmla="*/ 120 h 1557"/>
              <a:gd name="T12" fmla="*/ 0 w 116"/>
              <a:gd name="T13" fmla="*/ 0 h 1557"/>
              <a:gd name="T14" fmla="*/ 0 w 116"/>
              <a:gd name="T15" fmla="*/ 1495 h 1557"/>
              <a:gd name="T16" fmla="*/ 0 w 116"/>
              <a:gd name="T17" fmla="*/ 1495 h 1557"/>
              <a:gd name="T18" fmla="*/ 26 w 116"/>
              <a:gd name="T19" fmla="*/ 1513 h 1557"/>
              <a:gd name="T20" fmla="*/ 54 w 116"/>
              <a:gd name="T21" fmla="*/ 1531 h 1557"/>
              <a:gd name="T22" fmla="*/ 82 w 116"/>
              <a:gd name="T23" fmla="*/ 1545 h 1557"/>
              <a:gd name="T24" fmla="*/ 112 w 116"/>
              <a:gd name="T25" fmla="*/ 1557 h 1557"/>
              <a:gd name="T26" fmla="*/ 112 w 116"/>
              <a:gd name="T27" fmla="*/ 1557 h 1557"/>
              <a:gd name="T28" fmla="*/ 114 w 116"/>
              <a:gd name="T29" fmla="*/ 1557 h 1557"/>
              <a:gd name="T30" fmla="*/ 114 w 116"/>
              <a:gd name="T31" fmla="*/ 912 h 1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6" h="1557">
                <a:moveTo>
                  <a:pt x="114" y="912"/>
                </a:moveTo>
                <a:lnTo>
                  <a:pt x="116" y="912"/>
                </a:lnTo>
                <a:lnTo>
                  <a:pt x="116" y="642"/>
                </a:lnTo>
                <a:lnTo>
                  <a:pt x="116" y="574"/>
                </a:lnTo>
                <a:lnTo>
                  <a:pt x="116" y="574"/>
                </a:lnTo>
                <a:lnTo>
                  <a:pt x="116" y="120"/>
                </a:lnTo>
                <a:lnTo>
                  <a:pt x="0" y="0"/>
                </a:lnTo>
                <a:lnTo>
                  <a:pt x="0" y="1495"/>
                </a:lnTo>
                <a:lnTo>
                  <a:pt x="0" y="1495"/>
                </a:lnTo>
                <a:lnTo>
                  <a:pt x="26" y="1513"/>
                </a:lnTo>
                <a:lnTo>
                  <a:pt x="54" y="1531"/>
                </a:lnTo>
                <a:lnTo>
                  <a:pt x="82" y="1545"/>
                </a:lnTo>
                <a:lnTo>
                  <a:pt x="112" y="1557"/>
                </a:lnTo>
                <a:lnTo>
                  <a:pt x="112" y="1557"/>
                </a:lnTo>
                <a:lnTo>
                  <a:pt x="114" y="1557"/>
                </a:lnTo>
                <a:lnTo>
                  <a:pt x="114" y="9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14"/>
          <p:cNvSpPr>
            <a:spLocks/>
          </p:cNvSpPr>
          <p:nvPr/>
        </p:nvSpPr>
        <p:spPr bwMode="auto">
          <a:xfrm>
            <a:off x="1449293" y="1371734"/>
            <a:ext cx="404786" cy="629403"/>
          </a:xfrm>
          <a:custGeom>
            <a:avLst/>
            <a:gdLst>
              <a:gd name="T0" fmla="*/ 502 w 510"/>
              <a:gd name="T1" fmla="*/ 301 h 793"/>
              <a:gd name="T2" fmla="*/ 488 w 510"/>
              <a:gd name="T3" fmla="*/ 249 h 793"/>
              <a:gd name="T4" fmla="*/ 466 w 510"/>
              <a:gd name="T5" fmla="*/ 202 h 793"/>
              <a:gd name="T6" fmla="*/ 440 w 510"/>
              <a:gd name="T7" fmla="*/ 156 h 793"/>
              <a:gd name="T8" fmla="*/ 410 w 510"/>
              <a:gd name="T9" fmla="*/ 116 h 793"/>
              <a:gd name="T10" fmla="*/ 374 w 510"/>
              <a:gd name="T11" fmla="*/ 80 h 793"/>
              <a:gd name="T12" fmla="*/ 334 w 510"/>
              <a:gd name="T13" fmla="*/ 48 h 793"/>
              <a:gd name="T14" fmla="*/ 290 w 510"/>
              <a:gd name="T15" fmla="*/ 22 h 793"/>
              <a:gd name="T16" fmla="*/ 244 w 510"/>
              <a:gd name="T17" fmla="*/ 0 h 793"/>
              <a:gd name="T18" fmla="*/ 266 w 510"/>
              <a:gd name="T19" fmla="*/ 14 h 793"/>
              <a:gd name="T20" fmla="*/ 284 w 510"/>
              <a:gd name="T21" fmla="*/ 28 h 793"/>
              <a:gd name="T22" fmla="*/ 316 w 510"/>
              <a:gd name="T23" fmla="*/ 62 h 793"/>
              <a:gd name="T24" fmla="*/ 338 w 510"/>
              <a:gd name="T25" fmla="*/ 102 h 793"/>
              <a:gd name="T26" fmla="*/ 354 w 510"/>
              <a:gd name="T27" fmla="*/ 146 h 793"/>
              <a:gd name="T28" fmla="*/ 360 w 510"/>
              <a:gd name="T29" fmla="*/ 192 h 793"/>
              <a:gd name="T30" fmla="*/ 358 w 510"/>
              <a:gd name="T31" fmla="*/ 216 h 793"/>
              <a:gd name="T32" fmla="*/ 350 w 510"/>
              <a:gd name="T33" fmla="*/ 259 h 793"/>
              <a:gd name="T34" fmla="*/ 334 w 510"/>
              <a:gd name="T35" fmla="*/ 299 h 793"/>
              <a:gd name="T36" fmla="*/ 310 w 510"/>
              <a:gd name="T37" fmla="*/ 333 h 793"/>
              <a:gd name="T38" fmla="*/ 280 w 510"/>
              <a:gd name="T39" fmla="*/ 363 h 793"/>
              <a:gd name="T40" fmla="*/ 244 w 510"/>
              <a:gd name="T41" fmla="*/ 387 h 793"/>
              <a:gd name="T42" fmla="*/ 204 w 510"/>
              <a:gd name="T43" fmla="*/ 405 h 793"/>
              <a:gd name="T44" fmla="*/ 162 w 510"/>
              <a:gd name="T45" fmla="*/ 415 h 793"/>
              <a:gd name="T46" fmla="*/ 138 w 510"/>
              <a:gd name="T47" fmla="*/ 415 h 793"/>
              <a:gd name="T48" fmla="*/ 98 w 510"/>
              <a:gd name="T49" fmla="*/ 411 h 793"/>
              <a:gd name="T50" fmla="*/ 60 w 510"/>
              <a:gd name="T51" fmla="*/ 401 h 793"/>
              <a:gd name="T52" fmla="*/ 28 w 510"/>
              <a:gd name="T53" fmla="*/ 383 h 793"/>
              <a:gd name="T54" fmla="*/ 0 w 510"/>
              <a:gd name="T55" fmla="*/ 359 h 793"/>
              <a:gd name="T56" fmla="*/ 0 w 510"/>
              <a:gd name="T57" fmla="*/ 781 h 793"/>
              <a:gd name="T58" fmla="*/ 44 w 510"/>
              <a:gd name="T59" fmla="*/ 791 h 793"/>
              <a:gd name="T60" fmla="*/ 88 w 510"/>
              <a:gd name="T61" fmla="*/ 793 h 793"/>
              <a:gd name="T62" fmla="*/ 134 w 510"/>
              <a:gd name="T63" fmla="*/ 793 h 793"/>
              <a:gd name="T64" fmla="*/ 180 w 510"/>
              <a:gd name="T65" fmla="*/ 785 h 793"/>
              <a:gd name="T66" fmla="*/ 206 w 510"/>
              <a:gd name="T67" fmla="*/ 781 h 793"/>
              <a:gd name="T68" fmla="*/ 252 w 510"/>
              <a:gd name="T69" fmla="*/ 765 h 793"/>
              <a:gd name="T70" fmla="*/ 296 w 510"/>
              <a:gd name="T71" fmla="*/ 743 h 793"/>
              <a:gd name="T72" fmla="*/ 338 w 510"/>
              <a:gd name="T73" fmla="*/ 719 h 793"/>
              <a:gd name="T74" fmla="*/ 374 w 510"/>
              <a:gd name="T75" fmla="*/ 689 h 793"/>
              <a:gd name="T76" fmla="*/ 408 w 510"/>
              <a:gd name="T77" fmla="*/ 655 h 793"/>
              <a:gd name="T78" fmla="*/ 436 w 510"/>
              <a:gd name="T79" fmla="*/ 617 h 793"/>
              <a:gd name="T80" fmla="*/ 460 w 510"/>
              <a:gd name="T81" fmla="*/ 577 h 793"/>
              <a:gd name="T82" fmla="*/ 472 w 510"/>
              <a:gd name="T83" fmla="*/ 555 h 793"/>
              <a:gd name="T84" fmla="*/ 476 w 510"/>
              <a:gd name="T85" fmla="*/ 545 h 793"/>
              <a:gd name="T86" fmla="*/ 486 w 510"/>
              <a:gd name="T87" fmla="*/ 517 h 793"/>
              <a:gd name="T88" fmla="*/ 502 w 510"/>
              <a:gd name="T89" fmla="*/ 459 h 793"/>
              <a:gd name="T90" fmla="*/ 510 w 510"/>
              <a:gd name="T91" fmla="*/ 397 h 793"/>
              <a:gd name="T92" fmla="*/ 506 w 510"/>
              <a:gd name="T93" fmla="*/ 333 h 793"/>
              <a:gd name="T94" fmla="*/ 502 w 510"/>
              <a:gd name="T95" fmla="*/ 301 h 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10" h="793">
                <a:moveTo>
                  <a:pt x="502" y="301"/>
                </a:moveTo>
                <a:lnTo>
                  <a:pt x="502" y="301"/>
                </a:lnTo>
                <a:lnTo>
                  <a:pt x="494" y="275"/>
                </a:lnTo>
                <a:lnTo>
                  <a:pt x="488" y="249"/>
                </a:lnTo>
                <a:lnTo>
                  <a:pt x="478" y="225"/>
                </a:lnTo>
                <a:lnTo>
                  <a:pt x="466" y="202"/>
                </a:lnTo>
                <a:lnTo>
                  <a:pt x="454" y="178"/>
                </a:lnTo>
                <a:lnTo>
                  <a:pt x="440" y="156"/>
                </a:lnTo>
                <a:lnTo>
                  <a:pt x="426" y="136"/>
                </a:lnTo>
                <a:lnTo>
                  <a:pt x="410" y="116"/>
                </a:lnTo>
                <a:lnTo>
                  <a:pt x="392" y="98"/>
                </a:lnTo>
                <a:lnTo>
                  <a:pt x="374" y="80"/>
                </a:lnTo>
                <a:lnTo>
                  <a:pt x="354" y="64"/>
                </a:lnTo>
                <a:lnTo>
                  <a:pt x="334" y="48"/>
                </a:lnTo>
                <a:lnTo>
                  <a:pt x="312" y="34"/>
                </a:lnTo>
                <a:lnTo>
                  <a:pt x="290" y="22"/>
                </a:lnTo>
                <a:lnTo>
                  <a:pt x="268" y="10"/>
                </a:lnTo>
                <a:lnTo>
                  <a:pt x="244" y="0"/>
                </a:lnTo>
                <a:lnTo>
                  <a:pt x="244" y="0"/>
                </a:lnTo>
                <a:lnTo>
                  <a:pt x="266" y="14"/>
                </a:lnTo>
                <a:lnTo>
                  <a:pt x="284" y="28"/>
                </a:lnTo>
                <a:lnTo>
                  <a:pt x="284" y="28"/>
                </a:lnTo>
                <a:lnTo>
                  <a:pt x="300" y="44"/>
                </a:lnTo>
                <a:lnTo>
                  <a:pt x="316" y="62"/>
                </a:lnTo>
                <a:lnTo>
                  <a:pt x="328" y="82"/>
                </a:lnTo>
                <a:lnTo>
                  <a:pt x="338" y="102"/>
                </a:lnTo>
                <a:lnTo>
                  <a:pt x="348" y="122"/>
                </a:lnTo>
                <a:lnTo>
                  <a:pt x="354" y="146"/>
                </a:lnTo>
                <a:lnTo>
                  <a:pt x="358" y="168"/>
                </a:lnTo>
                <a:lnTo>
                  <a:pt x="360" y="192"/>
                </a:lnTo>
                <a:lnTo>
                  <a:pt x="360" y="192"/>
                </a:lnTo>
                <a:lnTo>
                  <a:pt x="358" y="216"/>
                </a:lnTo>
                <a:lnTo>
                  <a:pt x="354" y="237"/>
                </a:lnTo>
                <a:lnTo>
                  <a:pt x="350" y="259"/>
                </a:lnTo>
                <a:lnTo>
                  <a:pt x="342" y="279"/>
                </a:lnTo>
                <a:lnTo>
                  <a:pt x="334" y="299"/>
                </a:lnTo>
                <a:lnTo>
                  <a:pt x="322" y="317"/>
                </a:lnTo>
                <a:lnTo>
                  <a:pt x="310" y="333"/>
                </a:lnTo>
                <a:lnTo>
                  <a:pt x="296" y="349"/>
                </a:lnTo>
                <a:lnTo>
                  <a:pt x="280" y="363"/>
                </a:lnTo>
                <a:lnTo>
                  <a:pt x="262" y="377"/>
                </a:lnTo>
                <a:lnTo>
                  <a:pt x="244" y="387"/>
                </a:lnTo>
                <a:lnTo>
                  <a:pt x="224" y="397"/>
                </a:lnTo>
                <a:lnTo>
                  <a:pt x="204" y="405"/>
                </a:lnTo>
                <a:lnTo>
                  <a:pt x="184" y="411"/>
                </a:lnTo>
                <a:lnTo>
                  <a:pt x="162" y="415"/>
                </a:lnTo>
                <a:lnTo>
                  <a:pt x="138" y="415"/>
                </a:lnTo>
                <a:lnTo>
                  <a:pt x="138" y="415"/>
                </a:lnTo>
                <a:lnTo>
                  <a:pt x="118" y="415"/>
                </a:lnTo>
                <a:lnTo>
                  <a:pt x="98" y="411"/>
                </a:lnTo>
                <a:lnTo>
                  <a:pt x="78" y="407"/>
                </a:lnTo>
                <a:lnTo>
                  <a:pt x="60" y="401"/>
                </a:lnTo>
                <a:lnTo>
                  <a:pt x="44" y="393"/>
                </a:lnTo>
                <a:lnTo>
                  <a:pt x="28" y="383"/>
                </a:lnTo>
                <a:lnTo>
                  <a:pt x="14" y="371"/>
                </a:lnTo>
                <a:lnTo>
                  <a:pt x="0" y="359"/>
                </a:lnTo>
                <a:lnTo>
                  <a:pt x="0" y="781"/>
                </a:lnTo>
                <a:lnTo>
                  <a:pt x="0" y="781"/>
                </a:lnTo>
                <a:lnTo>
                  <a:pt x="22" y="787"/>
                </a:lnTo>
                <a:lnTo>
                  <a:pt x="44" y="791"/>
                </a:lnTo>
                <a:lnTo>
                  <a:pt x="66" y="793"/>
                </a:lnTo>
                <a:lnTo>
                  <a:pt x="88" y="793"/>
                </a:lnTo>
                <a:lnTo>
                  <a:pt x="112" y="793"/>
                </a:lnTo>
                <a:lnTo>
                  <a:pt x="134" y="793"/>
                </a:lnTo>
                <a:lnTo>
                  <a:pt x="158" y="789"/>
                </a:lnTo>
                <a:lnTo>
                  <a:pt x="180" y="785"/>
                </a:lnTo>
                <a:lnTo>
                  <a:pt x="180" y="785"/>
                </a:lnTo>
                <a:lnTo>
                  <a:pt x="206" y="781"/>
                </a:lnTo>
                <a:lnTo>
                  <a:pt x="230" y="773"/>
                </a:lnTo>
                <a:lnTo>
                  <a:pt x="252" y="765"/>
                </a:lnTo>
                <a:lnTo>
                  <a:pt x="274" y="755"/>
                </a:lnTo>
                <a:lnTo>
                  <a:pt x="296" y="743"/>
                </a:lnTo>
                <a:lnTo>
                  <a:pt x="318" y="731"/>
                </a:lnTo>
                <a:lnTo>
                  <a:pt x="338" y="719"/>
                </a:lnTo>
                <a:lnTo>
                  <a:pt x="356" y="703"/>
                </a:lnTo>
                <a:lnTo>
                  <a:pt x="374" y="689"/>
                </a:lnTo>
                <a:lnTo>
                  <a:pt x="392" y="671"/>
                </a:lnTo>
                <a:lnTo>
                  <a:pt x="408" y="655"/>
                </a:lnTo>
                <a:lnTo>
                  <a:pt x="422" y="637"/>
                </a:lnTo>
                <a:lnTo>
                  <a:pt x="436" y="617"/>
                </a:lnTo>
                <a:lnTo>
                  <a:pt x="450" y="597"/>
                </a:lnTo>
                <a:lnTo>
                  <a:pt x="460" y="577"/>
                </a:lnTo>
                <a:lnTo>
                  <a:pt x="472" y="555"/>
                </a:lnTo>
                <a:lnTo>
                  <a:pt x="472" y="555"/>
                </a:lnTo>
                <a:lnTo>
                  <a:pt x="476" y="545"/>
                </a:lnTo>
                <a:lnTo>
                  <a:pt x="476" y="545"/>
                </a:lnTo>
                <a:lnTo>
                  <a:pt x="476" y="545"/>
                </a:lnTo>
                <a:lnTo>
                  <a:pt x="486" y="517"/>
                </a:lnTo>
                <a:lnTo>
                  <a:pt x="496" y="489"/>
                </a:lnTo>
                <a:lnTo>
                  <a:pt x="502" y="459"/>
                </a:lnTo>
                <a:lnTo>
                  <a:pt x="508" y="427"/>
                </a:lnTo>
                <a:lnTo>
                  <a:pt x="510" y="397"/>
                </a:lnTo>
                <a:lnTo>
                  <a:pt x="510" y="365"/>
                </a:lnTo>
                <a:lnTo>
                  <a:pt x="506" y="333"/>
                </a:lnTo>
                <a:lnTo>
                  <a:pt x="502" y="301"/>
                </a:lnTo>
                <a:lnTo>
                  <a:pt x="50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15"/>
          <p:cNvSpPr>
            <a:spLocks noEditPoints="1"/>
          </p:cNvSpPr>
          <p:nvPr/>
        </p:nvSpPr>
        <p:spPr bwMode="auto">
          <a:xfrm>
            <a:off x="2055679" y="784398"/>
            <a:ext cx="623053" cy="704804"/>
          </a:xfrm>
          <a:custGeom>
            <a:avLst/>
            <a:gdLst>
              <a:gd name="T0" fmla="*/ 683 w 785"/>
              <a:gd name="T1" fmla="*/ 848 h 888"/>
              <a:gd name="T2" fmla="*/ 613 w 785"/>
              <a:gd name="T3" fmla="*/ 874 h 888"/>
              <a:gd name="T4" fmla="*/ 521 w 785"/>
              <a:gd name="T5" fmla="*/ 886 h 888"/>
              <a:gd name="T6" fmla="*/ 0 w 785"/>
              <a:gd name="T7" fmla="*/ 0 h 888"/>
              <a:gd name="T8" fmla="*/ 523 w 785"/>
              <a:gd name="T9" fmla="*/ 0 h 888"/>
              <a:gd name="T10" fmla="*/ 553 w 785"/>
              <a:gd name="T11" fmla="*/ 6 h 888"/>
              <a:gd name="T12" fmla="*/ 601 w 785"/>
              <a:gd name="T13" fmla="*/ 14 h 888"/>
              <a:gd name="T14" fmla="*/ 687 w 785"/>
              <a:gd name="T15" fmla="*/ 44 h 888"/>
              <a:gd name="T16" fmla="*/ 715 w 785"/>
              <a:gd name="T17" fmla="*/ 58 h 888"/>
              <a:gd name="T18" fmla="*/ 745 w 785"/>
              <a:gd name="T19" fmla="*/ 92 h 888"/>
              <a:gd name="T20" fmla="*/ 765 w 785"/>
              <a:gd name="T21" fmla="*/ 140 h 888"/>
              <a:gd name="T22" fmla="*/ 781 w 785"/>
              <a:gd name="T23" fmla="*/ 266 h 888"/>
              <a:gd name="T24" fmla="*/ 761 w 785"/>
              <a:gd name="T25" fmla="*/ 336 h 888"/>
              <a:gd name="T26" fmla="*/ 725 w 785"/>
              <a:gd name="T27" fmla="*/ 386 h 888"/>
              <a:gd name="T28" fmla="*/ 651 w 785"/>
              <a:gd name="T29" fmla="*/ 444 h 888"/>
              <a:gd name="T30" fmla="*/ 705 w 785"/>
              <a:gd name="T31" fmla="*/ 478 h 888"/>
              <a:gd name="T32" fmla="*/ 747 w 785"/>
              <a:gd name="T33" fmla="*/ 520 h 888"/>
              <a:gd name="T34" fmla="*/ 771 w 785"/>
              <a:gd name="T35" fmla="*/ 566 h 888"/>
              <a:gd name="T36" fmla="*/ 783 w 785"/>
              <a:gd name="T37" fmla="*/ 626 h 888"/>
              <a:gd name="T38" fmla="*/ 785 w 785"/>
              <a:gd name="T39" fmla="*/ 674 h 888"/>
              <a:gd name="T40" fmla="*/ 773 w 785"/>
              <a:gd name="T41" fmla="*/ 744 h 888"/>
              <a:gd name="T42" fmla="*/ 739 w 785"/>
              <a:gd name="T43" fmla="*/ 802 h 888"/>
              <a:gd name="T44" fmla="*/ 701 w 785"/>
              <a:gd name="T45" fmla="*/ 836 h 888"/>
              <a:gd name="T46" fmla="*/ 529 w 785"/>
              <a:gd name="T47" fmla="*/ 172 h 888"/>
              <a:gd name="T48" fmla="*/ 457 w 785"/>
              <a:gd name="T49" fmla="*/ 160 h 888"/>
              <a:gd name="T50" fmla="*/ 457 w 785"/>
              <a:gd name="T51" fmla="*/ 364 h 888"/>
              <a:gd name="T52" fmla="*/ 507 w 785"/>
              <a:gd name="T53" fmla="*/ 358 h 888"/>
              <a:gd name="T54" fmla="*/ 547 w 785"/>
              <a:gd name="T55" fmla="*/ 340 h 888"/>
              <a:gd name="T56" fmla="*/ 567 w 785"/>
              <a:gd name="T57" fmla="*/ 320 h 888"/>
              <a:gd name="T58" fmla="*/ 577 w 785"/>
              <a:gd name="T59" fmla="*/ 288 h 888"/>
              <a:gd name="T60" fmla="*/ 577 w 785"/>
              <a:gd name="T61" fmla="*/ 238 h 888"/>
              <a:gd name="T62" fmla="*/ 561 w 785"/>
              <a:gd name="T63" fmla="*/ 198 h 888"/>
              <a:gd name="T64" fmla="*/ 547 w 785"/>
              <a:gd name="T65" fmla="*/ 184 h 888"/>
              <a:gd name="T66" fmla="*/ 535 w 785"/>
              <a:gd name="T67" fmla="*/ 540 h 888"/>
              <a:gd name="T68" fmla="*/ 441 w 785"/>
              <a:gd name="T69" fmla="*/ 528 h 888"/>
              <a:gd name="T70" fmla="*/ 186 w 785"/>
              <a:gd name="T71" fmla="*/ 520 h 888"/>
              <a:gd name="T72" fmla="*/ 459 w 785"/>
              <a:gd name="T73" fmla="*/ 730 h 888"/>
              <a:gd name="T74" fmla="*/ 529 w 785"/>
              <a:gd name="T75" fmla="*/ 718 h 888"/>
              <a:gd name="T76" fmla="*/ 555 w 785"/>
              <a:gd name="T77" fmla="*/ 702 h 888"/>
              <a:gd name="T78" fmla="*/ 573 w 785"/>
              <a:gd name="T79" fmla="*/ 678 h 888"/>
              <a:gd name="T80" fmla="*/ 583 w 785"/>
              <a:gd name="T81" fmla="*/ 628 h 888"/>
              <a:gd name="T82" fmla="*/ 577 w 785"/>
              <a:gd name="T83" fmla="*/ 590 h 888"/>
              <a:gd name="T84" fmla="*/ 563 w 785"/>
              <a:gd name="T85" fmla="*/ 562 h 888"/>
              <a:gd name="T86" fmla="*/ 549 w 785"/>
              <a:gd name="T87" fmla="*/ 546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85" h="888">
                <a:moveTo>
                  <a:pt x="701" y="836"/>
                </a:moveTo>
                <a:lnTo>
                  <a:pt x="701" y="836"/>
                </a:lnTo>
                <a:lnTo>
                  <a:pt x="683" y="848"/>
                </a:lnTo>
                <a:lnTo>
                  <a:pt x="661" y="858"/>
                </a:lnTo>
                <a:lnTo>
                  <a:pt x="637" y="868"/>
                </a:lnTo>
                <a:lnTo>
                  <a:pt x="613" y="874"/>
                </a:lnTo>
                <a:lnTo>
                  <a:pt x="583" y="880"/>
                </a:lnTo>
                <a:lnTo>
                  <a:pt x="553" y="884"/>
                </a:lnTo>
                <a:lnTo>
                  <a:pt x="521" y="886"/>
                </a:lnTo>
                <a:lnTo>
                  <a:pt x="485" y="888"/>
                </a:lnTo>
                <a:lnTo>
                  <a:pt x="0" y="888"/>
                </a:lnTo>
                <a:lnTo>
                  <a:pt x="0" y="0"/>
                </a:lnTo>
                <a:lnTo>
                  <a:pt x="453" y="0"/>
                </a:lnTo>
                <a:lnTo>
                  <a:pt x="453" y="0"/>
                </a:lnTo>
                <a:lnTo>
                  <a:pt x="523" y="0"/>
                </a:lnTo>
                <a:lnTo>
                  <a:pt x="523" y="0"/>
                </a:lnTo>
                <a:lnTo>
                  <a:pt x="553" y="6"/>
                </a:lnTo>
                <a:lnTo>
                  <a:pt x="553" y="6"/>
                </a:lnTo>
                <a:lnTo>
                  <a:pt x="573" y="10"/>
                </a:lnTo>
                <a:lnTo>
                  <a:pt x="573" y="10"/>
                </a:lnTo>
                <a:lnTo>
                  <a:pt x="601" y="14"/>
                </a:lnTo>
                <a:lnTo>
                  <a:pt x="629" y="22"/>
                </a:lnTo>
                <a:lnTo>
                  <a:pt x="659" y="32"/>
                </a:lnTo>
                <a:lnTo>
                  <a:pt x="687" y="44"/>
                </a:lnTo>
                <a:lnTo>
                  <a:pt x="687" y="44"/>
                </a:lnTo>
                <a:lnTo>
                  <a:pt x="701" y="50"/>
                </a:lnTo>
                <a:lnTo>
                  <a:pt x="715" y="58"/>
                </a:lnTo>
                <a:lnTo>
                  <a:pt x="727" y="68"/>
                </a:lnTo>
                <a:lnTo>
                  <a:pt x="737" y="80"/>
                </a:lnTo>
                <a:lnTo>
                  <a:pt x="745" y="92"/>
                </a:lnTo>
                <a:lnTo>
                  <a:pt x="753" y="106"/>
                </a:lnTo>
                <a:lnTo>
                  <a:pt x="759" y="122"/>
                </a:lnTo>
                <a:lnTo>
                  <a:pt x="765" y="140"/>
                </a:lnTo>
                <a:lnTo>
                  <a:pt x="775" y="194"/>
                </a:lnTo>
                <a:lnTo>
                  <a:pt x="781" y="266"/>
                </a:lnTo>
                <a:lnTo>
                  <a:pt x="781" y="266"/>
                </a:lnTo>
                <a:lnTo>
                  <a:pt x="779" y="288"/>
                </a:lnTo>
                <a:lnTo>
                  <a:pt x="771" y="312"/>
                </a:lnTo>
                <a:lnTo>
                  <a:pt x="761" y="336"/>
                </a:lnTo>
                <a:lnTo>
                  <a:pt x="745" y="362"/>
                </a:lnTo>
                <a:lnTo>
                  <a:pt x="745" y="362"/>
                </a:lnTo>
                <a:lnTo>
                  <a:pt x="725" y="386"/>
                </a:lnTo>
                <a:lnTo>
                  <a:pt x="703" y="406"/>
                </a:lnTo>
                <a:lnTo>
                  <a:pt x="679" y="426"/>
                </a:lnTo>
                <a:lnTo>
                  <a:pt x="651" y="444"/>
                </a:lnTo>
                <a:lnTo>
                  <a:pt x="651" y="444"/>
                </a:lnTo>
                <a:lnTo>
                  <a:pt x="679" y="460"/>
                </a:lnTo>
                <a:lnTo>
                  <a:pt x="705" y="478"/>
                </a:lnTo>
                <a:lnTo>
                  <a:pt x="729" y="498"/>
                </a:lnTo>
                <a:lnTo>
                  <a:pt x="747" y="520"/>
                </a:lnTo>
                <a:lnTo>
                  <a:pt x="747" y="520"/>
                </a:lnTo>
                <a:lnTo>
                  <a:pt x="757" y="534"/>
                </a:lnTo>
                <a:lnTo>
                  <a:pt x="763" y="548"/>
                </a:lnTo>
                <a:lnTo>
                  <a:pt x="771" y="566"/>
                </a:lnTo>
                <a:lnTo>
                  <a:pt x="775" y="584"/>
                </a:lnTo>
                <a:lnTo>
                  <a:pt x="779" y="604"/>
                </a:lnTo>
                <a:lnTo>
                  <a:pt x="783" y="626"/>
                </a:lnTo>
                <a:lnTo>
                  <a:pt x="785" y="648"/>
                </a:lnTo>
                <a:lnTo>
                  <a:pt x="785" y="674"/>
                </a:lnTo>
                <a:lnTo>
                  <a:pt x="785" y="674"/>
                </a:lnTo>
                <a:lnTo>
                  <a:pt x="783" y="698"/>
                </a:lnTo>
                <a:lnTo>
                  <a:pt x="779" y="722"/>
                </a:lnTo>
                <a:lnTo>
                  <a:pt x="773" y="744"/>
                </a:lnTo>
                <a:lnTo>
                  <a:pt x="763" y="764"/>
                </a:lnTo>
                <a:lnTo>
                  <a:pt x="753" y="784"/>
                </a:lnTo>
                <a:lnTo>
                  <a:pt x="739" y="802"/>
                </a:lnTo>
                <a:lnTo>
                  <a:pt x="721" y="820"/>
                </a:lnTo>
                <a:lnTo>
                  <a:pt x="701" y="836"/>
                </a:lnTo>
                <a:lnTo>
                  <a:pt x="701" y="836"/>
                </a:lnTo>
                <a:close/>
                <a:moveTo>
                  <a:pt x="547" y="184"/>
                </a:moveTo>
                <a:lnTo>
                  <a:pt x="547" y="184"/>
                </a:lnTo>
                <a:lnTo>
                  <a:pt x="529" y="172"/>
                </a:lnTo>
                <a:lnTo>
                  <a:pt x="507" y="166"/>
                </a:lnTo>
                <a:lnTo>
                  <a:pt x="483" y="160"/>
                </a:lnTo>
                <a:lnTo>
                  <a:pt x="457" y="160"/>
                </a:lnTo>
                <a:lnTo>
                  <a:pt x="186" y="160"/>
                </a:lnTo>
                <a:lnTo>
                  <a:pt x="186" y="364"/>
                </a:lnTo>
                <a:lnTo>
                  <a:pt x="457" y="364"/>
                </a:lnTo>
                <a:lnTo>
                  <a:pt x="457" y="364"/>
                </a:lnTo>
                <a:lnTo>
                  <a:pt x="483" y="362"/>
                </a:lnTo>
                <a:lnTo>
                  <a:pt x="507" y="358"/>
                </a:lnTo>
                <a:lnTo>
                  <a:pt x="527" y="350"/>
                </a:lnTo>
                <a:lnTo>
                  <a:pt x="547" y="340"/>
                </a:lnTo>
                <a:lnTo>
                  <a:pt x="547" y="340"/>
                </a:lnTo>
                <a:lnTo>
                  <a:pt x="555" y="334"/>
                </a:lnTo>
                <a:lnTo>
                  <a:pt x="561" y="328"/>
                </a:lnTo>
                <a:lnTo>
                  <a:pt x="567" y="320"/>
                </a:lnTo>
                <a:lnTo>
                  <a:pt x="571" y="310"/>
                </a:lnTo>
                <a:lnTo>
                  <a:pt x="575" y="300"/>
                </a:lnTo>
                <a:lnTo>
                  <a:pt x="577" y="288"/>
                </a:lnTo>
                <a:lnTo>
                  <a:pt x="579" y="262"/>
                </a:lnTo>
                <a:lnTo>
                  <a:pt x="579" y="262"/>
                </a:lnTo>
                <a:lnTo>
                  <a:pt x="577" y="238"/>
                </a:lnTo>
                <a:lnTo>
                  <a:pt x="571" y="216"/>
                </a:lnTo>
                <a:lnTo>
                  <a:pt x="567" y="206"/>
                </a:lnTo>
                <a:lnTo>
                  <a:pt x="561" y="198"/>
                </a:lnTo>
                <a:lnTo>
                  <a:pt x="555" y="190"/>
                </a:lnTo>
                <a:lnTo>
                  <a:pt x="547" y="184"/>
                </a:lnTo>
                <a:lnTo>
                  <a:pt x="547" y="184"/>
                </a:lnTo>
                <a:close/>
                <a:moveTo>
                  <a:pt x="549" y="546"/>
                </a:moveTo>
                <a:lnTo>
                  <a:pt x="549" y="546"/>
                </a:lnTo>
                <a:lnTo>
                  <a:pt x="535" y="540"/>
                </a:lnTo>
                <a:lnTo>
                  <a:pt x="513" y="536"/>
                </a:lnTo>
                <a:lnTo>
                  <a:pt x="481" y="530"/>
                </a:lnTo>
                <a:lnTo>
                  <a:pt x="441" y="528"/>
                </a:lnTo>
                <a:lnTo>
                  <a:pt x="391" y="524"/>
                </a:lnTo>
                <a:lnTo>
                  <a:pt x="332" y="522"/>
                </a:lnTo>
                <a:lnTo>
                  <a:pt x="186" y="520"/>
                </a:lnTo>
                <a:lnTo>
                  <a:pt x="186" y="730"/>
                </a:lnTo>
                <a:lnTo>
                  <a:pt x="459" y="730"/>
                </a:lnTo>
                <a:lnTo>
                  <a:pt x="459" y="730"/>
                </a:lnTo>
                <a:lnTo>
                  <a:pt x="485" y="730"/>
                </a:lnTo>
                <a:lnTo>
                  <a:pt x="509" y="726"/>
                </a:lnTo>
                <a:lnTo>
                  <a:pt x="529" y="718"/>
                </a:lnTo>
                <a:lnTo>
                  <a:pt x="547" y="708"/>
                </a:lnTo>
                <a:lnTo>
                  <a:pt x="547" y="708"/>
                </a:lnTo>
                <a:lnTo>
                  <a:pt x="555" y="702"/>
                </a:lnTo>
                <a:lnTo>
                  <a:pt x="563" y="696"/>
                </a:lnTo>
                <a:lnTo>
                  <a:pt x="569" y="686"/>
                </a:lnTo>
                <a:lnTo>
                  <a:pt x="573" y="678"/>
                </a:lnTo>
                <a:lnTo>
                  <a:pt x="577" y="666"/>
                </a:lnTo>
                <a:lnTo>
                  <a:pt x="579" y="654"/>
                </a:lnTo>
                <a:lnTo>
                  <a:pt x="583" y="628"/>
                </a:lnTo>
                <a:lnTo>
                  <a:pt x="583" y="628"/>
                </a:lnTo>
                <a:lnTo>
                  <a:pt x="581" y="602"/>
                </a:lnTo>
                <a:lnTo>
                  <a:pt x="577" y="590"/>
                </a:lnTo>
                <a:lnTo>
                  <a:pt x="573" y="580"/>
                </a:lnTo>
                <a:lnTo>
                  <a:pt x="569" y="570"/>
                </a:lnTo>
                <a:lnTo>
                  <a:pt x="563" y="562"/>
                </a:lnTo>
                <a:lnTo>
                  <a:pt x="557" y="554"/>
                </a:lnTo>
                <a:lnTo>
                  <a:pt x="549" y="546"/>
                </a:lnTo>
                <a:lnTo>
                  <a:pt x="549" y="5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16"/>
          <p:cNvSpPr>
            <a:spLocks/>
          </p:cNvSpPr>
          <p:nvPr/>
        </p:nvSpPr>
        <p:spPr bwMode="auto">
          <a:xfrm>
            <a:off x="2723179" y="785985"/>
            <a:ext cx="605592" cy="703217"/>
          </a:xfrm>
          <a:custGeom>
            <a:avLst/>
            <a:gdLst>
              <a:gd name="T0" fmla="*/ 478 w 763"/>
              <a:gd name="T1" fmla="*/ 154 h 886"/>
              <a:gd name="T2" fmla="*/ 478 w 763"/>
              <a:gd name="T3" fmla="*/ 886 h 886"/>
              <a:gd name="T4" fmla="*/ 284 w 763"/>
              <a:gd name="T5" fmla="*/ 886 h 886"/>
              <a:gd name="T6" fmla="*/ 284 w 763"/>
              <a:gd name="T7" fmla="*/ 154 h 886"/>
              <a:gd name="T8" fmla="*/ 0 w 763"/>
              <a:gd name="T9" fmla="*/ 154 h 886"/>
              <a:gd name="T10" fmla="*/ 0 w 763"/>
              <a:gd name="T11" fmla="*/ 0 h 886"/>
              <a:gd name="T12" fmla="*/ 763 w 763"/>
              <a:gd name="T13" fmla="*/ 0 h 886"/>
              <a:gd name="T14" fmla="*/ 763 w 763"/>
              <a:gd name="T15" fmla="*/ 154 h 886"/>
              <a:gd name="T16" fmla="*/ 478 w 763"/>
              <a:gd name="T17" fmla="*/ 154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3" h="886">
                <a:moveTo>
                  <a:pt x="478" y="154"/>
                </a:moveTo>
                <a:lnTo>
                  <a:pt x="478" y="886"/>
                </a:lnTo>
                <a:lnTo>
                  <a:pt x="284" y="886"/>
                </a:lnTo>
                <a:lnTo>
                  <a:pt x="284" y="154"/>
                </a:lnTo>
                <a:lnTo>
                  <a:pt x="0" y="154"/>
                </a:lnTo>
                <a:lnTo>
                  <a:pt x="0" y="0"/>
                </a:lnTo>
                <a:lnTo>
                  <a:pt x="763" y="0"/>
                </a:lnTo>
                <a:lnTo>
                  <a:pt x="763" y="154"/>
                </a:lnTo>
                <a:lnTo>
                  <a:pt x="478" y="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17"/>
          <p:cNvSpPr>
            <a:spLocks/>
          </p:cNvSpPr>
          <p:nvPr/>
        </p:nvSpPr>
        <p:spPr bwMode="auto">
          <a:xfrm>
            <a:off x="3400204" y="784398"/>
            <a:ext cx="604798" cy="704804"/>
          </a:xfrm>
          <a:custGeom>
            <a:avLst/>
            <a:gdLst>
              <a:gd name="T0" fmla="*/ 524 w 762"/>
              <a:gd name="T1" fmla="*/ 888 h 888"/>
              <a:gd name="T2" fmla="*/ 188 w 762"/>
              <a:gd name="T3" fmla="*/ 446 h 888"/>
              <a:gd name="T4" fmla="*/ 188 w 762"/>
              <a:gd name="T5" fmla="*/ 888 h 888"/>
              <a:gd name="T6" fmla="*/ 0 w 762"/>
              <a:gd name="T7" fmla="*/ 888 h 888"/>
              <a:gd name="T8" fmla="*/ 0 w 762"/>
              <a:gd name="T9" fmla="*/ 0 h 888"/>
              <a:gd name="T10" fmla="*/ 188 w 762"/>
              <a:gd name="T11" fmla="*/ 0 h 888"/>
              <a:gd name="T12" fmla="*/ 188 w 762"/>
              <a:gd name="T13" fmla="*/ 426 h 888"/>
              <a:gd name="T14" fmla="*/ 536 w 762"/>
              <a:gd name="T15" fmla="*/ 0 h 888"/>
              <a:gd name="T16" fmla="*/ 760 w 762"/>
              <a:gd name="T17" fmla="*/ 0 h 888"/>
              <a:gd name="T18" fmla="*/ 404 w 762"/>
              <a:gd name="T19" fmla="*/ 434 h 888"/>
              <a:gd name="T20" fmla="*/ 762 w 762"/>
              <a:gd name="T21" fmla="*/ 888 h 888"/>
              <a:gd name="T22" fmla="*/ 524 w 762"/>
              <a:gd name="T23" fmla="*/ 888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2" h="888">
                <a:moveTo>
                  <a:pt x="524" y="888"/>
                </a:moveTo>
                <a:lnTo>
                  <a:pt x="188" y="446"/>
                </a:lnTo>
                <a:lnTo>
                  <a:pt x="188" y="888"/>
                </a:lnTo>
                <a:lnTo>
                  <a:pt x="0" y="888"/>
                </a:lnTo>
                <a:lnTo>
                  <a:pt x="0" y="0"/>
                </a:lnTo>
                <a:lnTo>
                  <a:pt x="188" y="0"/>
                </a:lnTo>
                <a:lnTo>
                  <a:pt x="188" y="426"/>
                </a:lnTo>
                <a:lnTo>
                  <a:pt x="536" y="0"/>
                </a:lnTo>
                <a:lnTo>
                  <a:pt x="760" y="0"/>
                </a:lnTo>
                <a:lnTo>
                  <a:pt x="404" y="434"/>
                </a:lnTo>
                <a:lnTo>
                  <a:pt x="762" y="888"/>
                </a:lnTo>
                <a:lnTo>
                  <a:pt x="524" y="8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18"/>
          <p:cNvSpPr>
            <a:spLocks noEditPoints="1"/>
          </p:cNvSpPr>
          <p:nvPr/>
        </p:nvSpPr>
        <p:spPr bwMode="auto">
          <a:xfrm>
            <a:off x="2035042" y="1593176"/>
            <a:ext cx="429391" cy="401611"/>
          </a:xfrm>
          <a:custGeom>
            <a:avLst/>
            <a:gdLst>
              <a:gd name="T0" fmla="*/ 423 w 541"/>
              <a:gd name="T1" fmla="*/ 506 h 506"/>
              <a:gd name="T2" fmla="*/ 376 w 541"/>
              <a:gd name="T3" fmla="*/ 386 h 506"/>
              <a:gd name="T4" fmla="*/ 156 w 541"/>
              <a:gd name="T5" fmla="*/ 386 h 506"/>
              <a:gd name="T6" fmla="*/ 112 w 541"/>
              <a:gd name="T7" fmla="*/ 506 h 506"/>
              <a:gd name="T8" fmla="*/ 0 w 541"/>
              <a:gd name="T9" fmla="*/ 506 h 506"/>
              <a:gd name="T10" fmla="*/ 212 w 541"/>
              <a:gd name="T11" fmla="*/ 0 h 506"/>
              <a:gd name="T12" fmla="*/ 326 w 541"/>
              <a:gd name="T13" fmla="*/ 0 h 506"/>
              <a:gd name="T14" fmla="*/ 541 w 541"/>
              <a:gd name="T15" fmla="*/ 506 h 506"/>
              <a:gd name="T16" fmla="*/ 423 w 541"/>
              <a:gd name="T17" fmla="*/ 506 h 506"/>
              <a:gd name="T18" fmla="*/ 266 w 541"/>
              <a:gd name="T19" fmla="*/ 102 h 506"/>
              <a:gd name="T20" fmla="*/ 192 w 541"/>
              <a:gd name="T21" fmla="*/ 296 h 506"/>
              <a:gd name="T22" fmla="*/ 342 w 541"/>
              <a:gd name="T23" fmla="*/ 296 h 506"/>
              <a:gd name="T24" fmla="*/ 266 w 541"/>
              <a:gd name="T25" fmla="*/ 102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41" h="506">
                <a:moveTo>
                  <a:pt x="423" y="506"/>
                </a:moveTo>
                <a:lnTo>
                  <a:pt x="376" y="386"/>
                </a:lnTo>
                <a:lnTo>
                  <a:pt x="156" y="386"/>
                </a:lnTo>
                <a:lnTo>
                  <a:pt x="112" y="506"/>
                </a:lnTo>
                <a:lnTo>
                  <a:pt x="0" y="506"/>
                </a:lnTo>
                <a:lnTo>
                  <a:pt x="212" y="0"/>
                </a:lnTo>
                <a:lnTo>
                  <a:pt x="326" y="0"/>
                </a:lnTo>
                <a:lnTo>
                  <a:pt x="541" y="506"/>
                </a:lnTo>
                <a:lnTo>
                  <a:pt x="423" y="506"/>
                </a:lnTo>
                <a:close/>
                <a:moveTo>
                  <a:pt x="266" y="102"/>
                </a:moveTo>
                <a:lnTo>
                  <a:pt x="192" y="296"/>
                </a:lnTo>
                <a:lnTo>
                  <a:pt x="342" y="296"/>
                </a:lnTo>
                <a:lnTo>
                  <a:pt x="266" y="1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19"/>
          <p:cNvSpPr>
            <a:spLocks/>
          </p:cNvSpPr>
          <p:nvPr/>
        </p:nvSpPr>
        <p:spPr bwMode="auto">
          <a:xfrm>
            <a:off x="2493007" y="1593176"/>
            <a:ext cx="344465" cy="401611"/>
          </a:xfrm>
          <a:custGeom>
            <a:avLst/>
            <a:gdLst>
              <a:gd name="T0" fmla="*/ 298 w 434"/>
              <a:gd name="T1" fmla="*/ 506 h 506"/>
              <a:gd name="T2" fmla="*/ 106 w 434"/>
              <a:gd name="T3" fmla="*/ 254 h 506"/>
              <a:gd name="T4" fmla="*/ 106 w 434"/>
              <a:gd name="T5" fmla="*/ 506 h 506"/>
              <a:gd name="T6" fmla="*/ 0 w 434"/>
              <a:gd name="T7" fmla="*/ 506 h 506"/>
              <a:gd name="T8" fmla="*/ 0 w 434"/>
              <a:gd name="T9" fmla="*/ 0 h 506"/>
              <a:gd name="T10" fmla="*/ 106 w 434"/>
              <a:gd name="T11" fmla="*/ 0 h 506"/>
              <a:gd name="T12" fmla="*/ 106 w 434"/>
              <a:gd name="T13" fmla="*/ 244 h 506"/>
              <a:gd name="T14" fmla="*/ 306 w 434"/>
              <a:gd name="T15" fmla="*/ 0 h 506"/>
              <a:gd name="T16" fmla="*/ 432 w 434"/>
              <a:gd name="T17" fmla="*/ 0 h 506"/>
              <a:gd name="T18" fmla="*/ 230 w 434"/>
              <a:gd name="T19" fmla="*/ 248 h 506"/>
              <a:gd name="T20" fmla="*/ 434 w 434"/>
              <a:gd name="T21" fmla="*/ 506 h 506"/>
              <a:gd name="T22" fmla="*/ 298 w 434"/>
              <a:gd name="T23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4" h="506">
                <a:moveTo>
                  <a:pt x="298" y="506"/>
                </a:moveTo>
                <a:lnTo>
                  <a:pt x="106" y="254"/>
                </a:lnTo>
                <a:lnTo>
                  <a:pt x="106" y="506"/>
                </a:lnTo>
                <a:lnTo>
                  <a:pt x="0" y="506"/>
                </a:lnTo>
                <a:lnTo>
                  <a:pt x="0" y="0"/>
                </a:lnTo>
                <a:lnTo>
                  <a:pt x="106" y="0"/>
                </a:lnTo>
                <a:lnTo>
                  <a:pt x="106" y="244"/>
                </a:lnTo>
                <a:lnTo>
                  <a:pt x="306" y="0"/>
                </a:lnTo>
                <a:lnTo>
                  <a:pt x="432" y="0"/>
                </a:lnTo>
                <a:lnTo>
                  <a:pt x="230" y="248"/>
                </a:lnTo>
                <a:lnTo>
                  <a:pt x="434" y="506"/>
                </a:lnTo>
                <a:lnTo>
                  <a:pt x="298" y="5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20"/>
          <p:cNvSpPr>
            <a:spLocks noEditPoints="1"/>
          </p:cNvSpPr>
          <p:nvPr/>
        </p:nvSpPr>
        <p:spPr bwMode="auto">
          <a:xfrm>
            <a:off x="2813661" y="1593176"/>
            <a:ext cx="430184" cy="401611"/>
          </a:xfrm>
          <a:custGeom>
            <a:avLst/>
            <a:gdLst>
              <a:gd name="T0" fmla="*/ 424 w 542"/>
              <a:gd name="T1" fmla="*/ 506 h 506"/>
              <a:gd name="T2" fmla="*/ 376 w 542"/>
              <a:gd name="T3" fmla="*/ 386 h 506"/>
              <a:gd name="T4" fmla="*/ 156 w 542"/>
              <a:gd name="T5" fmla="*/ 386 h 506"/>
              <a:gd name="T6" fmla="*/ 112 w 542"/>
              <a:gd name="T7" fmla="*/ 506 h 506"/>
              <a:gd name="T8" fmla="*/ 0 w 542"/>
              <a:gd name="T9" fmla="*/ 506 h 506"/>
              <a:gd name="T10" fmla="*/ 212 w 542"/>
              <a:gd name="T11" fmla="*/ 0 h 506"/>
              <a:gd name="T12" fmla="*/ 326 w 542"/>
              <a:gd name="T13" fmla="*/ 0 h 506"/>
              <a:gd name="T14" fmla="*/ 542 w 542"/>
              <a:gd name="T15" fmla="*/ 506 h 506"/>
              <a:gd name="T16" fmla="*/ 424 w 542"/>
              <a:gd name="T17" fmla="*/ 506 h 506"/>
              <a:gd name="T18" fmla="*/ 266 w 542"/>
              <a:gd name="T19" fmla="*/ 102 h 506"/>
              <a:gd name="T20" fmla="*/ 192 w 542"/>
              <a:gd name="T21" fmla="*/ 296 h 506"/>
              <a:gd name="T22" fmla="*/ 342 w 542"/>
              <a:gd name="T23" fmla="*/ 296 h 506"/>
              <a:gd name="T24" fmla="*/ 266 w 542"/>
              <a:gd name="T25" fmla="*/ 102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42" h="506">
                <a:moveTo>
                  <a:pt x="424" y="506"/>
                </a:moveTo>
                <a:lnTo>
                  <a:pt x="376" y="386"/>
                </a:lnTo>
                <a:lnTo>
                  <a:pt x="156" y="386"/>
                </a:lnTo>
                <a:lnTo>
                  <a:pt x="112" y="506"/>
                </a:lnTo>
                <a:lnTo>
                  <a:pt x="0" y="506"/>
                </a:lnTo>
                <a:lnTo>
                  <a:pt x="212" y="0"/>
                </a:lnTo>
                <a:lnTo>
                  <a:pt x="326" y="0"/>
                </a:lnTo>
                <a:lnTo>
                  <a:pt x="542" y="506"/>
                </a:lnTo>
                <a:lnTo>
                  <a:pt x="424" y="506"/>
                </a:lnTo>
                <a:close/>
                <a:moveTo>
                  <a:pt x="266" y="102"/>
                </a:moveTo>
                <a:lnTo>
                  <a:pt x="192" y="296"/>
                </a:lnTo>
                <a:lnTo>
                  <a:pt x="342" y="296"/>
                </a:lnTo>
                <a:lnTo>
                  <a:pt x="266" y="1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21"/>
          <p:cNvSpPr>
            <a:spLocks noEditPoints="1"/>
          </p:cNvSpPr>
          <p:nvPr/>
        </p:nvSpPr>
        <p:spPr bwMode="auto">
          <a:xfrm>
            <a:off x="3272418" y="1593176"/>
            <a:ext cx="372245" cy="401611"/>
          </a:xfrm>
          <a:custGeom>
            <a:avLst/>
            <a:gdLst>
              <a:gd name="T0" fmla="*/ 469 w 469"/>
              <a:gd name="T1" fmla="*/ 250 h 506"/>
              <a:gd name="T2" fmla="*/ 469 w 469"/>
              <a:gd name="T3" fmla="*/ 272 h 506"/>
              <a:gd name="T4" fmla="*/ 469 w 469"/>
              <a:gd name="T5" fmla="*/ 280 h 506"/>
              <a:gd name="T6" fmla="*/ 469 w 469"/>
              <a:gd name="T7" fmla="*/ 304 h 506"/>
              <a:gd name="T8" fmla="*/ 465 w 469"/>
              <a:gd name="T9" fmla="*/ 322 h 506"/>
              <a:gd name="T10" fmla="*/ 463 w 469"/>
              <a:gd name="T11" fmla="*/ 340 h 506"/>
              <a:gd name="T12" fmla="*/ 459 w 469"/>
              <a:gd name="T13" fmla="*/ 362 h 506"/>
              <a:gd name="T14" fmla="*/ 457 w 469"/>
              <a:gd name="T15" fmla="*/ 370 h 506"/>
              <a:gd name="T16" fmla="*/ 455 w 469"/>
              <a:gd name="T17" fmla="*/ 378 h 506"/>
              <a:gd name="T18" fmla="*/ 449 w 469"/>
              <a:gd name="T19" fmla="*/ 392 h 506"/>
              <a:gd name="T20" fmla="*/ 433 w 469"/>
              <a:gd name="T21" fmla="*/ 420 h 506"/>
              <a:gd name="T22" fmla="*/ 413 w 469"/>
              <a:gd name="T23" fmla="*/ 442 h 506"/>
              <a:gd name="T24" fmla="*/ 391 w 469"/>
              <a:gd name="T25" fmla="*/ 460 h 506"/>
              <a:gd name="T26" fmla="*/ 349 w 469"/>
              <a:gd name="T27" fmla="*/ 486 h 506"/>
              <a:gd name="T28" fmla="*/ 331 w 469"/>
              <a:gd name="T29" fmla="*/ 494 h 506"/>
              <a:gd name="T30" fmla="*/ 287 w 469"/>
              <a:gd name="T31" fmla="*/ 504 h 506"/>
              <a:gd name="T32" fmla="*/ 233 w 469"/>
              <a:gd name="T33" fmla="*/ 506 h 506"/>
              <a:gd name="T34" fmla="*/ 0 w 469"/>
              <a:gd name="T35" fmla="*/ 0 h 506"/>
              <a:gd name="T36" fmla="*/ 229 w 469"/>
              <a:gd name="T37" fmla="*/ 0 h 506"/>
              <a:gd name="T38" fmla="*/ 287 w 469"/>
              <a:gd name="T39" fmla="*/ 4 h 506"/>
              <a:gd name="T40" fmla="*/ 339 w 469"/>
              <a:gd name="T41" fmla="*/ 18 h 506"/>
              <a:gd name="T42" fmla="*/ 381 w 469"/>
              <a:gd name="T43" fmla="*/ 38 h 506"/>
              <a:gd name="T44" fmla="*/ 415 w 469"/>
              <a:gd name="T45" fmla="*/ 70 h 506"/>
              <a:gd name="T46" fmla="*/ 427 w 469"/>
              <a:gd name="T47" fmla="*/ 86 h 506"/>
              <a:gd name="T48" fmla="*/ 447 w 469"/>
              <a:gd name="T49" fmla="*/ 120 h 506"/>
              <a:gd name="T50" fmla="*/ 461 w 469"/>
              <a:gd name="T51" fmla="*/ 156 h 506"/>
              <a:gd name="T52" fmla="*/ 469 w 469"/>
              <a:gd name="T53" fmla="*/ 196 h 506"/>
              <a:gd name="T54" fmla="*/ 469 w 469"/>
              <a:gd name="T55" fmla="*/ 234 h 506"/>
              <a:gd name="T56" fmla="*/ 353 w 469"/>
              <a:gd name="T57" fmla="*/ 246 h 506"/>
              <a:gd name="T58" fmla="*/ 351 w 469"/>
              <a:gd name="T59" fmla="*/ 220 h 506"/>
              <a:gd name="T60" fmla="*/ 349 w 469"/>
              <a:gd name="T61" fmla="*/ 194 h 506"/>
              <a:gd name="T62" fmla="*/ 341 w 469"/>
              <a:gd name="T63" fmla="*/ 160 h 506"/>
              <a:gd name="T64" fmla="*/ 331 w 469"/>
              <a:gd name="T65" fmla="*/ 132 h 506"/>
              <a:gd name="T66" fmla="*/ 323 w 469"/>
              <a:gd name="T67" fmla="*/ 120 h 506"/>
              <a:gd name="T68" fmla="*/ 301 w 469"/>
              <a:gd name="T69" fmla="*/ 100 h 506"/>
              <a:gd name="T70" fmla="*/ 259 w 469"/>
              <a:gd name="T71" fmla="*/ 90 h 506"/>
              <a:gd name="T72" fmla="*/ 105 w 469"/>
              <a:gd name="T73" fmla="*/ 88 h 506"/>
              <a:gd name="T74" fmla="*/ 229 w 469"/>
              <a:gd name="T75" fmla="*/ 418 h 506"/>
              <a:gd name="T76" fmla="*/ 269 w 469"/>
              <a:gd name="T77" fmla="*/ 416 h 506"/>
              <a:gd name="T78" fmla="*/ 281 w 469"/>
              <a:gd name="T79" fmla="*/ 414 h 506"/>
              <a:gd name="T80" fmla="*/ 307 w 469"/>
              <a:gd name="T81" fmla="*/ 402 h 506"/>
              <a:gd name="T82" fmla="*/ 329 w 469"/>
              <a:gd name="T83" fmla="*/ 378 h 506"/>
              <a:gd name="T84" fmla="*/ 341 w 469"/>
              <a:gd name="T85" fmla="*/ 350 h 506"/>
              <a:gd name="T86" fmla="*/ 343 w 469"/>
              <a:gd name="T87" fmla="*/ 346 h 506"/>
              <a:gd name="T88" fmla="*/ 345 w 469"/>
              <a:gd name="T89" fmla="*/ 334 h 506"/>
              <a:gd name="T90" fmla="*/ 349 w 469"/>
              <a:gd name="T91" fmla="*/ 304 h 506"/>
              <a:gd name="T92" fmla="*/ 353 w 469"/>
              <a:gd name="T93" fmla="*/ 274 h 506"/>
              <a:gd name="T94" fmla="*/ 353 w 469"/>
              <a:gd name="T95" fmla="*/ 24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69" h="506">
                <a:moveTo>
                  <a:pt x="469" y="234"/>
                </a:moveTo>
                <a:lnTo>
                  <a:pt x="469" y="250"/>
                </a:lnTo>
                <a:lnTo>
                  <a:pt x="469" y="262"/>
                </a:lnTo>
                <a:lnTo>
                  <a:pt x="469" y="272"/>
                </a:lnTo>
                <a:lnTo>
                  <a:pt x="469" y="280"/>
                </a:lnTo>
                <a:lnTo>
                  <a:pt x="469" y="280"/>
                </a:lnTo>
                <a:lnTo>
                  <a:pt x="469" y="304"/>
                </a:lnTo>
                <a:lnTo>
                  <a:pt x="469" y="304"/>
                </a:lnTo>
                <a:lnTo>
                  <a:pt x="465" y="322"/>
                </a:lnTo>
                <a:lnTo>
                  <a:pt x="465" y="322"/>
                </a:lnTo>
                <a:lnTo>
                  <a:pt x="463" y="340"/>
                </a:lnTo>
                <a:lnTo>
                  <a:pt x="463" y="340"/>
                </a:lnTo>
                <a:lnTo>
                  <a:pt x="459" y="362"/>
                </a:lnTo>
                <a:lnTo>
                  <a:pt x="459" y="362"/>
                </a:lnTo>
                <a:lnTo>
                  <a:pt x="457" y="370"/>
                </a:lnTo>
                <a:lnTo>
                  <a:pt x="457" y="370"/>
                </a:lnTo>
                <a:lnTo>
                  <a:pt x="455" y="378"/>
                </a:lnTo>
                <a:lnTo>
                  <a:pt x="455" y="378"/>
                </a:lnTo>
                <a:lnTo>
                  <a:pt x="449" y="392"/>
                </a:lnTo>
                <a:lnTo>
                  <a:pt x="449" y="392"/>
                </a:lnTo>
                <a:lnTo>
                  <a:pt x="441" y="406"/>
                </a:lnTo>
                <a:lnTo>
                  <a:pt x="433" y="420"/>
                </a:lnTo>
                <a:lnTo>
                  <a:pt x="423" y="432"/>
                </a:lnTo>
                <a:lnTo>
                  <a:pt x="413" y="442"/>
                </a:lnTo>
                <a:lnTo>
                  <a:pt x="413" y="442"/>
                </a:lnTo>
                <a:lnTo>
                  <a:pt x="391" y="460"/>
                </a:lnTo>
                <a:lnTo>
                  <a:pt x="369" y="474"/>
                </a:lnTo>
                <a:lnTo>
                  <a:pt x="349" y="486"/>
                </a:lnTo>
                <a:lnTo>
                  <a:pt x="331" y="494"/>
                </a:lnTo>
                <a:lnTo>
                  <a:pt x="331" y="494"/>
                </a:lnTo>
                <a:lnTo>
                  <a:pt x="311" y="500"/>
                </a:lnTo>
                <a:lnTo>
                  <a:pt x="287" y="504"/>
                </a:lnTo>
                <a:lnTo>
                  <a:pt x="261" y="506"/>
                </a:lnTo>
                <a:lnTo>
                  <a:pt x="233" y="506"/>
                </a:lnTo>
                <a:lnTo>
                  <a:pt x="0" y="506"/>
                </a:lnTo>
                <a:lnTo>
                  <a:pt x="0" y="0"/>
                </a:lnTo>
                <a:lnTo>
                  <a:pt x="229" y="0"/>
                </a:lnTo>
                <a:lnTo>
                  <a:pt x="229" y="0"/>
                </a:lnTo>
                <a:lnTo>
                  <a:pt x="259" y="2"/>
                </a:lnTo>
                <a:lnTo>
                  <a:pt x="287" y="4"/>
                </a:lnTo>
                <a:lnTo>
                  <a:pt x="313" y="10"/>
                </a:lnTo>
                <a:lnTo>
                  <a:pt x="339" y="18"/>
                </a:lnTo>
                <a:lnTo>
                  <a:pt x="361" y="28"/>
                </a:lnTo>
                <a:lnTo>
                  <a:pt x="381" y="38"/>
                </a:lnTo>
                <a:lnTo>
                  <a:pt x="399" y="52"/>
                </a:lnTo>
                <a:lnTo>
                  <a:pt x="415" y="70"/>
                </a:lnTo>
                <a:lnTo>
                  <a:pt x="415" y="70"/>
                </a:lnTo>
                <a:lnTo>
                  <a:pt x="427" y="86"/>
                </a:lnTo>
                <a:lnTo>
                  <a:pt x="439" y="102"/>
                </a:lnTo>
                <a:lnTo>
                  <a:pt x="447" y="120"/>
                </a:lnTo>
                <a:lnTo>
                  <a:pt x="455" y="138"/>
                </a:lnTo>
                <a:lnTo>
                  <a:pt x="461" y="156"/>
                </a:lnTo>
                <a:lnTo>
                  <a:pt x="465" y="176"/>
                </a:lnTo>
                <a:lnTo>
                  <a:pt x="469" y="196"/>
                </a:lnTo>
                <a:lnTo>
                  <a:pt x="469" y="216"/>
                </a:lnTo>
                <a:lnTo>
                  <a:pt x="469" y="234"/>
                </a:lnTo>
                <a:close/>
                <a:moveTo>
                  <a:pt x="353" y="246"/>
                </a:moveTo>
                <a:lnTo>
                  <a:pt x="353" y="246"/>
                </a:lnTo>
                <a:lnTo>
                  <a:pt x="351" y="220"/>
                </a:lnTo>
                <a:lnTo>
                  <a:pt x="351" y="220"/>
                </a:lnTo>
                <a:lnTo>
                  <a:pt x="349" y="194"/>
                </a:lnTo>
                <a:lnTo>
                  <a:pt x="349" y="194"/>
                </a:lnTo>
                <a:lnTo>
                  <a:pt x="345" y="176"/>
                </a:lnTo>
                <a:lnTo>
                  <a:pt x="341" y="160"/>
                </a:lnTo>
                <a:lnTo>
                  <a:pt x="337" y="146"/>
                </a:lnTo>
                <a:lnTo>
                  <a:pt x="331" y="132"/>
                </a:lnTo>
                <a:lnTo>
                  <a:pt x="331" y="132"/>
                </a:lnTo>
                <a:lnTo>
                  <a:pt x="323" y="120"/>
                </a:lnTo>
                <a:lnTo>
                  <a:pt x="311" y="108"/>
                </a:lnTo>
                <a:lnTo>
                  <a:pt x="301" y="100"/>
                </a:lnTo>
                <a:lnTo>
                  <a:pt x="287" y="96"/>
                </a:lnTo>
                <a:lnTo>
                  <a:pt x="259" y="90"/>
                </a:lnTo>
                <a:lnTo>
                  <a:pt x="229" y="88"/>
                </a:lnTo>
                <a:lnTo>
                  <a:pt x="105" y="88"/>
                </a:lnTo>
                <a:lnTo>
                  <a:pt x="105" y="418"/>
                </a:lnTo>
                <a:lnTo>
                  <a:pt x="229" y="418"/>
                </a:lnTo>
                <a:lnTo>
                  <a:pt x="257" y="418"/>
                </a:lnTo>
                <a:lnTo>
                  <a:pt x="269" y="416"/>
                </a:lnTo>
                <a:lnTo>
                  <a:pt x="281" y="414"/>
                </a:lnTo>
                <a:lnTo>
                  <a:pt x="281" y="414"/>
                </a:lnTo>
                <a:lnTo>
                  <a:pt x="295" y="410"/>
                </a:lnTo>
                <a:lnTo>
                  <a:pt x="307" y="402"/>
                </a:lnTo>
                <a:lnTo>
                  <a:pt x="319" y="392"/>
                </a:lnTo>
                <a:lnTo>
                  <a:pt x="329" y="378"/>
                </a:lnTo>
                <a:lnTo>
                  <a:pt x="341" y="350"/>
                </a:lnTo>
                <a:lnTo>
                  <a:pt x="341" y="350"/>
                </a:lnTo>
                <a:lnTo>
                  <a:pt x="343" y="346"/>
                </a:lnTo>
                <a:lnTo>
                  <a:pt x="343" y="346"/>
                </a:lnTo>
                <a:lnTo>
                  <a:pt x="345" y="334"/>
                </a:lnTo>
                <a:lnTo>
                  <a:pt x="345" y="334"/>
                </a:lnTo>
                <a:lnTo>
                  <a:pt x="349" y="304"/>
                </a:lnTo>
                <a:lnTo>
                  <a:pt x="349" y="304"/>
                </a:lnTo>
                <a:lnTo>
                  <a:pt x="353" y="276"/>
                </a:lnTo>
                <a:lnTo>
                  <a:pt x="353" y="274"/>
                </a:lnTo>
                <a:lnTo>
                  <a:pt x="353" y="254"/>
                </a:lnTo>
                <a:lnTo>
                  <a:pt x="353" y="2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22"/>
          <p:cNvSpPr>
            <a:spLocks/>
          </p:cNvSpPr>
          <p:nvPr/>
        </p:nvSpPr>
        <p:spPr bwMode="auto">
          <a:xfrm>
            <a:off x="3676411" y="1593176"/>
            <a:ext cx="328591" cy="401611"/>
          </a:xfrm>
          <a:custGeom>
            <a:avLst/>
            <a:gdLst>
              <a:gd name="T0" fmla="*/ 190 w 414"/>
              <a:gd name="T1" fmla="*/ 504 h 506"/>
              <a:gd name="T2" fmla="*/ 174 w 414"/>
              <a:gd name="T3" fmla="*/ 504 h 506"/>
              <a:gd name="T4" fmla="*/ 162 w 414"/>
              <a:gd name="T5" fmla="*/ 502 h 506"/>
              <a:gd name="T6" fmla="*/ 156 w 414"/>
              <a:gd name="T7" fmla="*/ 500 h 506"/>
              <a:gd name="T8" fmla="*/ 150 w 414"/>
              <a:gd name="T9" fmla="*/ 498 h 506"/>
              <a:gd name="T10" fmla="*/ 114 w 414"/>
              <a:gd name="T11" fmla="*/ 486 h 506"/>
              <a:gd name="T12" fmla="*/ 82 w 414"/>
              <a:gd name="T13" fmla="*/ 466 h 506"/>
              <a:gd name="T14" fmla="*/ 56 w 414"/>
              <a:gd name="T15" fmla="*/ 440 h 506"/>
              <a:gd name="T16" fmla="*/ 34 w 414"/>
              <a:gd name="T17" fmla="*/ 408 h 506"/>
              <a:gd name="T18" fmla="*/ 26 w 414"/>
              <a:gd name="T19" fmla="*/ 394 h 506"/>
              <a:gd name="T20" fmla="*/ 14 w 414"/>
              <a:gd name="T21" fmla="*/ 364 h 506"/>
              <a:gd name="T22" fmla="*/ 8 w 414"/>
              <a:gd name="T23" fmla="*/ 346 h 506"/>
              <a:gd name="T24" fmla="*/ 2 w 414"/>
              <a:gd name="T25" fmla="*/ 314 h 506"/>
              <a:gd name="T26" fmla="*/ 0 w 414"/>
              <a:gd name="T27" fmla="*/ 278 h 506"/>
              <a:gd name="T28" fmla="*/ 2 w 414"/>
              <a:gd name="T29" fmla="*/ 214 h 506"/>
              <a:gd name="T30" fmla="*/ 10 w 414"/>
              <a:gd name="T31" fmla="*/ 160 h 506"/>
              <a:gd name="T32" fmla="*/ 18 w 414"/>
              <a:gd name="T33" fmla="*/ 136 h 506"/>
              <a:gd name="T34" fmla="*/ 36 w 414"/>
              <a:gd name="T35" fmla="*/ 94 h 506"/>
              <a:gd name="T36" fmla="*/ 48 w 414"/>
              <a:gd name="T37" fmla="*/ 76 h 506"/>
              <a:gd name="T38" fmla="*/ 84 w 414"/>
              <a:gd name="T39" fmla="*/ 40 h 506"/>
              <a:gd name="T40" fmla="*/ 126 w 414"/>
              <a:gd name="T41" fmla="*/ 18 h 506"/>
              <a:gd name="T42" fmla="*/ 150 w 414"/>
              <a:gd name="T43" fmla="*/ 10 h 506"/>
              <a:gd name="T44" fmla="*/ 180 w 414"/>
              <a:gd name="T45" fmla="*/ 4 h 506"/>
              <a:gd name="T46" fmla="*/ 254 w 414"/>
              <a:gd name="T47" fmla="*/ 2 h 506"/>
              <a:gd name="T48" fmla="*/ 414 w 414"/>
              <a:gd name="T49" fmla="*/ 88 h 506"/>
              <a:gd name="T50" fmla="*/ 240 w 414"/>
              <a:gd name="T51" fmla="*/ 88 h 506"/>
              <a:gd name="T52" fmla="*/ 188 w 414"/>
              <a:gd name="T53" fmla="*/ 96 h 506"/>
              <a:gd name="T54" fmla="*/ 168 w 414"/>
              <a:gd name="T55" fmla="*/ 104 h 506"/>
              <a:gd name="T56" fmla="*/ 150 w 414"/>
              <a:gd name="T57" fmla="*/ 118 h 506"/>
              <a:gd name="T58" fmla="*/ 138 w 414"/>
              <a:gd name="T59" fmla="*/ 134 h 506"/>
              <a:gd name="T60" fmla="*/ 128 w 414"/>
              <a:gd name="T61" fmla="*/ 154 h 506"/>
              <a:gd name="T62" fmla="*/ 120 w 414"/>
              <a:gd name="T63" fmla="*/ 206 h 506"/>
              <a:gd name="T64" fmla="*/ 414 w 414"/>
              <a:gd name="T65" fmla="*/ 294 h 506"/>
              <a:gd name="T66" fmla="*/ 120 w 414"/>
              <a:gd name="T67" fmla="*/ 294 h 506"/>
              <a:gd name="T68" fmla="*/ 126 w 414"/>
              <a:gd name="T69" fmla="*/ 346 h 506"/>
              <a:gd name="T70" fmla="*/ 128 w 414"/>
              <a:gd name="T71" fmla="*/ 356 h 506"/>
              <a:gd name="T72" fmla="*/ 132 w 414"/>
              <a:gd name="T73" fmla="*/ 366 h 506"/>
              <a:gd name="T74" fmla="*/ 144 w 414"/>
              <a:gd name="T75" fmla="*/ 384 h 506"/>
              <a:gd name="T76" fmla="*/ 162 w 414"/>
              <a:gd name="T77" fmla="*/ 402 h 506"/>
              <a:gd name="T78" fmla="*/ 186 w 414"/>
              <a:gd name="T79" fmla="*/ 414 h 506"/>
              <a:gd name="T80" fmla="*/ 198 w 414"/>
              <a:gd name="T81" fmla="*/ 416 h 506"/>
              <a:gd name="T82" fmla="*/ 414 w 414"/>
              <a:gd name="T83" fmla="*/ 418 h 506"/>
              <a:gd name="T84" fmla="*/ 236 w 414"/>
              <a:gd name="T85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14" h="506">
                <a:moveTo>
                  <a:pt x="236" y="506"/>
                </a:moveTo>
                <a:lnTo>
                  <a:pt x="190" y="504"/>
                </a:lnTo>
                <a:lnTo>
                  <a:pt x="174" y="504"/>
                </a:lnTo>
                <a:lnTo>
                  <a:pt x="174" y="504"/>
                </a:lnTo>
                <a:lnTo>
                  <a:pt x="162" y="502"/>
                </a:lnTo>
                <a:lnTo>
                  <a:pt x="162" y="502"/>
                </a:lnTo>
                <a:lnTo>
                  <a:pt x="156" y="500"/>
                </a:lnTo>
                <a:lnTo>
                  <a:pt x="156" y="500"/>
                </a:lnTo>
                <a:lnTo>
                  <a:pt x="150" y="498"/>
                </a:lnTo>
                <a:lnTo>
                  <a:pt x="150" y="498"/>
                </a:lnTo>
                <a:lnTo>
                  <a:pt x="132" y="492"/>
                </a:lnTo>
                <a:lnTo>
                  <a:pt x="114" y="486"/>
                </a:lnTo>
                <a:lnTo>
                  <a:pt x="98" y="476"/>
                </a:lnTo>
                <a:lnTo>
                  <a:pt x="82" y="466"/>
                </a:lnTo>
                <a:lnTo>
                  <a:pt x="68" y="454"/>
                </a:lnTo>
                <a:lnTo>
                  <a:pt x="56" y="440"/>
                </a:lnTo>
                <a:lnTo>
                  <a:pt x="44" y="426"/>
                </a:lnTo>
                <a:lnTo>
                  <a:pt x="34" y="408"/>
                </a:lnTo>
                <a:lnTo>
                  <a:pt x="34" y="408"/>
                </a:lnTo>
                <a:lnTo>
                  <a:pt x="26" y="394"/>
                </a:lnTo>
                <a:lnTo>
                  <a:pt x="20" y="378"/>
                </a:lnTo>
                <a:lnTo>
                  <a:pt x="14" y="364"/>
                </a:lnTo>
                <a:lnTo>
                  <a:pt x="8" y="346"/>
                </a:lnTo>
                <a:lnTo>
                  <a:pt x="8" y="346"/>
                </a:lnTo>
                <a:lnTo>
                  <a:pt x="4" y="330"/>
                </a:lnTo>
                <a:lnTo>
                  <a:pt x="2" y="314"/>
                </a:lnTo>
                <a:lnTo>
                  <a:pt x="0" y="278"/>
                </a:lnTo>
                <a:lnTo>
                  <a:pt x="0" y="278"/>
                </a:lnTo>
                <a:lnTo>
                  <a:pt x="0" y="244"/>
                </a:lnTo>
                <a:lnTo>
                  <a:pt x="2" y="214"/>
                </a:lnTo>
                <a:lnTo>
                  <a:pt x="6" y="186"/>
                </a:lnTo>
                <a:lnTo>
                  <a:pt x="10" y="160"/>
                </a:lnTo>
                <a:lnTo>
                  <a:pt x="10" y="160"/>
                </a:lnTo>
                <a:lnTo>
                  <a:pt x="18" y="136"/>
                </a:lnTo>
                <a:lnTo>
                  <a:pt x="26" y="114"/>
                </a:lnTo>
                <a:lnTo>
                  <a:pt x="36" y="94"/>
                </a:lnTo>
                <a:lnTo>
                  <a:pt x="48" y="76"/>
                </a:lnTo>
                <a:lnTo>
                  <a:pt x="48" y="76"/>
                </a:lnTo>
                <a:lnTo>
                  <a:pt x="66" y="56"/>
                </a:lnTo>
                <a:lnTo>
                  <a:pt x="84" y="40"/>
                </a:lnTo>
                <a:lnTo>
                  <a:pt x="104" y="28"/>
                </a:lnTo>
                <a:lnTo>
                  <a:pt x="126" y="18"/>
                </a:lnTo>
                <a:lnTo>
                  <a:pt x="126" y="18"/>
                </a:lnTo>
                <a:lnTo>
                  <a:pt x="150" y="10"/>
                </a:lnTo>
                <a:lnTo>
                  <a:pt x="180" y="4"/>
                </a:lnTo>
                <a:lnTo>
                  <a:pt x="180" y="4"/>
                </a:lnTo>
                <a:lnTo>
                  <a:pt x="206" y="2"/>
                </a:lnTo>
                <a:lnTo>
                  <a:pt x="254" y="2"/>
                </a:lnTo>
                <a:lnTo>
                  <a:pt x="414" y="0"/>
                </a:lnTo>
                <a:lnTo>
                  <a:pt x="414" y="88"/>
                </a:lnTo>
                <a:lnTo>
                  <a:pt x="240" y="88"/>
                </a:lnTo>
                <a:lnTo>
                  <a:pt x="240" y="88"/>
                </a:lnTo>
                <a:lnTo>
                  <a:pt x="212" y="90"/>
                </a:lnTo>
                <a:lnTo>
                  <a:pt x="188" y="96"/>
                </a:lnTo>
                <a:lnTo>
                  <a:pt x="176" y="100"/>
                </a:lnTo>
                <a:lnTo>
                  <a:pt x="168" y="104"/>
                </a:lnTo>
                <a:lnTo>
                  <a:pt x="158" y="110"/>
                </a:lnTo>
                <a:lnTo>
                  <a:pt x="150" y="118"/>
                </a:lnTo>
                <a:lnTo>
                  <a:pt x="144" y="126"/>
                </a:lnTo>
                <a:lnTo>
                  <a:pt x="138" y="134"/>
                </a:lnTo>
                <a:lnTo>
                  <a:pt x="132" y="144"/>
                </a:lnTo>
                <a:lnTo>
                  <a:pt x="128" y="154"/>
                </a:lnTo>
                <a:lnTo>
                  <a:pt x="122" y="178"/>
                </a:lnTo>
                <a:lnTo>
                  <a:pt x="120" y="206"/>
                </a:lnTo>
                <a:lnTo>
                  <a:pt x="414" y="206"/>
                </a:lnTo>
                <a:lnTo>
                  <a:pt x="414" y="294"/>
                </a:lnTo>
                <a:lnTo>
                  <a:pt x="120" y="294"/>
                </a:lnTo>
                <a:lnTo>
                  <a:pt x="120" y="294"/>
                </a:lnTo>
                <a:lnTo>
                  <a:pt x="122" y="322"/>
                </a:lnTo>
                <a:lnTo>
                  <a:pt x="126" y="346"/>
                </a:lnTo>
                <a:lnTo>
                  <a:pt x="126" y="346"/>
                </a:lnTo>
                <a:lnTo>
                  <a:pt x="128" y="356"/>
                </a:lnTo>
                <a:lnTo>
                  <a:pt x="132" y="366"/>
                </a:lnTo>
                <a:lnTo>
                  <a:pt x="132" y="366"/>
                </a:lnTo>
                <a:lnTo>
                  <a:pt x="136" y="374"/>
                </a:lnTo>
                <a:lnTo>
                  <a:pt x="144" y="384"/>
                </a:lnTo>
                <a:lnTo>
                  <a:pt x="162" y="402"/>
                </a:lnTo>
                <a:lnTo>
                  <a:pt x="162" y="402"/>
                </a:lnTo>
                <a:lnTo>
                  <a:pt x="172" y="408"/>
                </a:lnTo>
                <a:lnTo>
                  <a:pt x="186" y="414"/>
                </a:lnTo>
                <a:lnTo>
                  <a:pt x="186" y="414"/>
                </a:lnTo>
                <a:lnTo>
                  <a:pt x="198" y="416"/>
                </a:lnTo>
                <a:lnTo>
                  <a:pt x="212" y="418"/>
                </a:lnTo>
                <a:lnTo>
                  <a:pt x="414" y="418"/>
                </a:lnTo>
                <a:lnTo>
                  <a:pt x="414" y="506"/>
                </a:lnTo>
                <a:lnTo>
                  <a:pt x="236" y="5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23"/>
          <p:cNvSpPr>
            <a:spLocks/>
          </p:cNvSpPr>
          <p:nvPr/>
        </p:nvSpPr>
        <p:spPr bwMode="auto">
          <a:xfrm>
            <a:off x="4081197" y="1593176"/>
            <a:ext cx="450027" cy="401611"/>
          </a:xfrm>
          <a:custGeom>
            <a:avLst/>
            <a:gdLst>
              <a:gd name="T0" fmla="*/ 461 w 567"/>
              <a:gd name="T1" fmla="*/ 506 h 506"/>
              <a:gd name="T2" fmla="*/ 471 w 567"/>
              <a:gd name="T3" fmla="*/ 112 h 506"/>
              <a:gd name="T4" fmla="*/ 341 w 567"/>
              <a:gd name="T5" fmla="*/ 506 h 506"/>
              <a:gd name="T6" fmla="*/ 229 w 567"/>
              <a:gd name="T7" fmla="*/ 506 h 506"/>
              <a:gd name="T8" fmla="*/ 96 w 567"/>
              <a:gd name="T9" fmla="*/ 110 h 506"/>
              <a:gd name="T10" fmla="*/ 108 w 567"/>
              <a:gd name="T11" fmla="*/ 506 h 506"/>
              <a:gd name="T12" fmla="*/ 0 w 567"/>
              <a:gd name="T13" fmla="*/ 506 h 506"/>
              <a:gd name="T14" fmla="*/ 0 w 567"/>
              <a:gd name="T15" fmla="*/ 0 h 506"/>
              <a:gd name="T16" fmla="*/ 156 w 567"/>
              <a:gd name="T17" fmla="*/ 0 h 506"/>
              <a:gd name="T18" fmla="*/ 283 w 567"/>
              <a:gd name="T19" fmla="*/ 388 h 506"/>
              <a:gd name="T20" fmla="*/ 411 w 567"/>
              <a:gd name="T21" fmla="*/ 0 h 506"/>
              <a:gd name="T22" fmla="*/ 567 w 567"/>
              <a:gd name="T23" fmla="*/ 0 h 506"/>
              <a:gd name="T24" fmla="*/ 567 w 567"/>
              <a:gd name="T25" fmla="*/ 506 h 506"/>
              <a:gd name="T26" fmla="*/ 461 w 567"/>
              <a:gd name="T27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67" h="506">
                <a:moveTo>
                  <a:pt x="461" y="506"/>
                </a:moveTo>
                <a:lnTo>
                  <a:pt x="471" y="112"/>
                </a:lnTo>
                <a:lnTo>
                  <a:pt x="341" y="506"/>
                </a:lnTo>
                <a:lnTo>
                  <a:pt x="229" y="506"/>
                </a:lnTo>
                <a:lnTo>
                  <a:pt x="96" y="110"/>
                </a:lnTo>
                <a:lnTo>
                  <a:pt x="108" y="506"/>
                </a:lnTo>
                <a:lnTo>
                  <a:pt x="0" y="506"/>
                </a:lnTo>
                <a:lnTo>
                  <a:pt x="0" y="0"/>
                </a:lnTo>
                <a:lnTo>
                  <a:pt x="156" y="0"/>
                </a:lnTo>
                <a:lnTo>
                  <a:pt x="283" y="388"/>
                </a:lnTo>
                <a:lnTo>
                  <a:pt x="411" y="0"/>
                </a:lnTo>
                <a:lnTo>
                  <a:pt x="567" y="0"/>
                </a:lnTo>
                <a:lnTo>
                  <a:pt x="567" y="506"/>
                </a:lnTo>
                <a:lnTo>
                  <a:pt x="461" y="5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24"/>
          <p:cNvSpPr>
            <a:spLocks noEditPoints="1"/>
          </p:cNvSpPr>
          <p:nvPr/>
        </p:nvSpPr>
        <p:spPr bwMode="auto">
          <a:xfrm>
            <a:off x="4613769" y="1465391"/>
            <a:ext cx="88894" cy="529397"/>
          </a:xfrm>
          <a:custGeom>
            <a:avLst/>
            <a:gdLst>
              <a:gd name="T0" fmla="*/ 0 w 112"/>
              <a:gd name="T1" fmla="*/ 102 h 667"/>
              <a:gd name="T2" fmla="*/ 0 w 112"/>
              <a:gd name="T3" fmla="*/ 0 h 667"/>
              <a:gd name="T4" fmla="*/ 112 w 112"/>
              <a:gd name="T5" fmla="*/ 0 h 667"/>
              <a:gd name="T6" fmla="*/ 112 w 112"/>
              <a:gd name="T7" fmla="*/ 102 h 667"/>
              <a:gd name="T8" fmla="*/ 0 w 112"/>
              <a:gd name="T9" fmla="*/ 102 h 667"/>
              <a:gd name="T10" fmla="*/ 0 w 112"/>
              <a:gd name="T11" fmla="*/ 667 h 667"/>
              <a:gd name="T12" fmla="*/ 0 w 112"/>
              <a:gd name="T13" fmla="*/ 161 h 667"/>
              <a:gd name="T14" fmla="*/ 112 w 112"/>
              <a:gd name="T15" fmla="*/ 161 h 667"/>
              <a:gd name="T16" fmla="*/ 112 w 112"/>
              <a:gd name="T17" fmla="*/ 667 h 667"/>
              <a:gd name="T18" fmla="*/ 0 w 112"/>
              <a:gd name="T19" fmla="*/ 667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2" h="667">
                <a:moveTo>
                  <a:pt x="0" y="102"/>
                </a:moveTo>
                <a:lnTo>
                  <a:pt x="0" y="0"/>
                </a:lnTo>
                <a:lnTo>
                  <a:pt x="112" y="0"/>
                </a:lnTo>
                <a:lnTo>
                  <a:pt x="112" y="102"/>
                </a:lnTo>
                <a:lnTo>
                  <a:pt x="0" y="102"/>
                </a:lnTo>
                <a:close/>
                <a:moveTo>
                  <a:pt x="0" y="667"/>
                </a:moveTo>
                <a:lnTo>
                  <a:pt x="0" y="161"/>
                </a:lnTo>
                <a:lnTo>
                  <a:pt x="112" y="161"/>
                </a:lnTo>
                <a:lnTo>
                  <a:pt x="112" y="667"/>
                </a:lnTo>
                <a:lnTo>
                  <a:pt x="0" y="6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0" name="Freeform 30"/>
          <p:cNvSpPr>
            <a:spLocks/>
          </p:cNvSpPr>
          <p:nvPr/>
        </p:nvSpPr>
        <p:spPr bwMode="auto">
          <a:xfrm>
            <a:off x="11565772" y="286749"/>
            <a:ext cx="114293" cy="115880"/>
          </a:xfrm>
          <a:custGeom>
            <a:avLst/>
            <a:gdLst>
              <a:gd name="T0" fmla="*/ 144 w 144"/>
              <a:gd name="T1" fmla="*/ 72 h 146"/>
              <a:gd name="T2" fmla="*/ 144 w 144"/>
              <a:gd name="T3" fmla="*/ 72 h 146"/>
              <a:gd name="T4" fmla="*/ 144 w 144"/>
              <a:gd name="T5" fmla="*/ 88 h 146"/>
              <a:gd name="T6" fmla="*/ 140 w 144"/>
              <a:gd name="T7" fmla="*/ 102 h 146"/>
              <a:gd name="T8" fmla="*/ 132 w 144"/>
              <a:gd name="T9" fmla="*/ 114 h 146"/>
              <a:gd name="T10" fmla="*/ 124 w 144"/>
              <a:gd name="T11" fmla="*/ 124 h 146"/>
              <a:gd name="T12" fmla="*/ 112 w 144"/>
              <a:gd name="T13" fmla="*/ 134 h 146"/>
              <a:gd name="T14" fmla="*/ 100 w 144"/>
              <a:gd name="T15" fmla="*/ 140 h 146"/>
              <a:gd name="T16" fmla="*/ 86 w 144"/>
              <a:gd name="T17" fmla="*/ 144 h 146"/>
              <a:gd name="T18" fmla="*/ 72 w 144"/>
              <a:gd name="T19" fmla="*/ 146 h 146"/>
              <a:gd name="T20" fmla="*/ 72 w 144"/>
              <a:gd name="T21" fmla="*/ 146 h 146"/>
              <a:gd name="T22" fmla="*/ 58 w 144"/>
              <a:gd name="T23" fmla="*/ 144 h 146"/>
              <a:gd name="T24" fmla="*/ 44 w 144"/>
              <a:gd name="T25" fmla="*/ 140 h 146"/>
              <a:gd name="T26" fmla="*/ 32 w 144"/>
              <a:gd name="T27" fmla="*/ 134 h 146"/>
              <a:gd name="T28" fmla="*/ 20 w 144"/>
              <a:gd name="T29" fmla="*/ 124 h 146"/>
              <a:gd name="T30" fmla="*/ 12 w 144"/>
              <a:gd name="T31" fmla="*/ 114 h 146"/>
              <a:gd name="T32" fmla="*/ 4 w 144"/>
              <a:gd name="T33" fmla="*/ 102 h 146"/>
              <a:gd name="T34" fmla="*/ 0 w 144"/>
              <a:gd name="T35" fmla="*/ 88 h 146"/>
              <a:gd name="T36" fmla="*/ 0 w 144"/>
              <a:gd name="T37" fmla="*/ 72 h 146"/>
              <a:gd name="T38" fmla="*/ 0 w 144"/>
              <a:gd name="T39" fmla="*/ 72 h 146"/>
              <a:gd name="T40" fmla="*/ 0 w 144"/>
              <a:gd name="T41" fmla="*/ 58 h 146"/>
              <a:gd name="T42" fmla="*/ 4 w 144"/>
              <a:gd name="T43" fmla="*/ 44 h 146"/>
              <a:gd name="T44" fmla="*/ 12 w 144"/>
              <a:gd name="T45" fmla="*/ 32 h 146"/>
              <a:gd name="T46" fmla="*/ 20 w 144"/>
              <a:gd name="T47" fmla="*/ 22 h 146"/>
              <a:gd name="T48" fmla="*/ 32 w 144"/>
              <a:gd name="T49" fmla="*/ 12 h 146"/>
              <a:gd name="T50" fmla="*/ 44 w 144"/>
              <a:gd name="T51" fmla="*/ 6 h 146"/>
              <a:gd name="T52" fmla="*/ 58 w 144"/>
              <a:gd name="T53" fmla="*/ 2 h 146"/>
              <a:gd name="T54" fmla="*/ 72 w 144"/>
              <a:gd name="T55" fmla="*/ 0 h 146"/>
              <a:gd name="T56" fmla="*/ 72 w 144"/>
              <a:gd name="T57" fmla="*/ 0 h 146"/>
              <a:gd name="T58" fmla="*/ 86 w 144"/>
              <a:gd name="T59" fmla="*/ 2 h 146"/>
              <a:gd name="T60" fmla="*/ 100 w 144"/>
              <a:gd name="T61" fmla="*/ 6 h 146"/>
              <a:gd name="T62" fmla="*/ 112 w 144"/>
              <a:gd name="T63" fmla="*/ 12 h 146"/>
              <a:gd name="T64" fmla="*/ 124 w 144"/>
              <a:gd name="T65" fmla="*/ 22 h 146"/>
              <a:gd name="T66" fmla="*/ 132 w 144"/>
              <a:gd name="T67" fmla="*/ 32 h 146"/>
              <a:gd name="T68" fmla="*/ 140 w 144"/>
              <a:gd name="T69" fmla="*/ 44 h 146"/>
              <a:gd name="T70" fmla="*/ 144 w 144"/>
              <a:gd name="T71" fmla="*/ 58 h 146"/>
              <a:gd name="T72" fmla="*/ 144 w 144"/>
              <a:gd name="T73" fmla="*/ 72 h 146"/>
              <a:gd name="T74" fmla="*/ 144 w 144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4" h="146">
                <a:moveTo>
                  <a:pt x="144" y="72"/>
                </a:moveTo>
                <a:lnTo>
                  <a:pt x="144" y="72"/>
                </a:lnTo>
                <a:lnTo>
                  <a:pt x="144" y="88"/>
                </a:lnTo>
                <a:lnTo>
                  <a:pt x="140" y="102"/>
                </a:lnTo>
                <a:lnTo>
                  <a:pt x="132" y="114"/>
                </a:lnTo>
                <a:lnTo>
                  <a:pt x="124" y="124"/>
                </a:lnTo>
                <a:lnTo>
                  <a:pt x="112" y="134"/>
                </a:lnTo>
                <a:lnTo>
                  <a:pt x="100" y="140"/>
                </a:lnTo>
                <a:lnTo>
                  <a:pt x="86" y="144"/>
                </a:lnTo>
                <a:lnTo>
                  <a:pt x="72" y="146"/>
                </a:lnTo>
                <a:lnTo>
                  <a:pt x="72" y="146"/>
                </a:lnTo>
                <a:lnTo>
                  <a:pt x="58" y="144"/>
                </a:lnTo>
                <a:lnTo>
                  <a:pt x="44" y="140"/>
                </a:lnTo>
                <a:lnTo>
                  <a:pt x="32" y="134"/>
                </a:lnTo>
                <a:lnTo>
                  <a:pt x="20" y="124"/>
                </a:lnTo>
                <a:lnTo>
                  <a:pt x="12" y="114"/>
                </a:lnTo>
                <a:lnTo>
                  <a:pt x="4" y="102"/>
                </a:lnTo>
                <a:lnTo>
                  <a:pt x="0" y="88"/>
                </a:lnTo>
                <a:lnTo>
                  <a:pt x="0" y="72"/>
                </a:lnTo>
                <a:lnTo>
                  <a:pt x="0" y="72"/>
                </a:lnTo>
                <a:lnTo>
                  <a:pt x="0" y="58"/>
                </a:lnTo>
                <a:lnTo>
                  <a:pt x="4" y="44"/>
                </a:lnTo>
                <a:lnTo>
                  <a:pt x="12" y="32"/>
                </a:lnTo>
                <a:lnTo>
                  <a:pt x="20" y="22"/>
                </a:lnTo>
                <a:lnTo>
                  <a:pt x="32" y="12"/>
                </a:lnTo>
                <a:lnTo>
                  <a:pt x="44" y="6"/>
                </a:lnTo>
                <a:lnTo>
                  <a:pt x="58" y="2"/>
                </a:lnTo>
                <a:lnTo>
                  <a:pt x="72" y="0"/>
                </a:lnTo>
                <a:lnTo>
                  <a:pt x="72" y="0"/>
                </a:lnTo>
                <a:lnTo>
                  <a:pt x="86" y="2"/>
                </a:lnTo>
                <a:lnTo>
                  <a:pt x="100" y="6"/>
                </a:lnTo>
                <a:lnTo>
                  <a:pt x="112" y="12"/>
                </a:lnTo>
                <a:lnTo>
                  <a:pt x="124" y="22"/>
                </a:lnTo>
                <a:lnTo>
                  <a:pt x="132" y="32"/>
                </a:lnTo>
                <a:lnTo>
                  <a:pt x="140" y="44"/>
                </a:lnTo>
                <a:lnTo>
                  <a:pt x="144" y="58"/>
                </a:lnTo>
                <a:lnTo>
                  <a:pt x="144" y="72"/>
                </a:lnTo>
                <a:lnTo>
                  <a:pt x="144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1" name="Freeform 31"/>
          <p:cNvSpPr>
            <a:spLocks/>
          </p:cNvSpPr>
          <p:nvPr/>
        </p:nvSpPr>
        <p:spPr bwMode="auto">
          <a:xfrm>
            <a:off x="10520472" y="426440"/>
            <a:ext cx="115880" cy="115880"/>
          </a:xfrm>
          <a:custGeom>
            <a:avLst/>
            <a:gdLst>
              <a:gd name="T0" fmla="*/ 146 w 146"/>
              <a:gd name="T1" fmla="*/ 72 h 146"/>
              <a:gd name="T2" fmla="*/ 146 w 146"/>
              <a:gd name="T3" fmla="*/ 72 h 146"/>
              <a:gd name="T4" fmla="*/ 144 w 146"/>
              <a:gd name="T5" fmla="*/ 88 h 146"/>
              <a:gd name="T6" fmla="*/ 140 w 146"/>
              <a:gd name="T7" fmla="*/ 100 h 146"/>
              <a:gd name="T8" fmla="*/ 132 w 146"/>
              <a:gd name="T9" fmla="*/ 114 h 146"/>
              <a:gd name="T10" fmla="*/ 124 w 146"/>
              <a:gd name="T11" fmla="*/ 124 h 146"/>
              <a:gd name="T12" fmla="*/ 112 w 146"/>
              <a:gd name="T13" fmla="*/ 134 h 146"/>
              <a:gd name="T14" fmla="*/ 100 w 146"/>
              <a:gd name="T15" fmla="*/ 140 h 146"/>
              <a:gd name="T16" fmla="*/ 86 w 146"/>
              <a:gd name="T17" fmla="*/ 144 h 146"/>
              <a:gd name="T18" fmla="*/ 72 w 146"/>
              <a:gd name="T19" fmla="*/ 146 h 146"/>
              <a:gd name="T20" fmla="*/ 72 w 146"/>
              <a:gd name="T21" fmla="*/ 146 h 146"/>
              <a:gd name="T22" fmla="*/ 58 w 146"/>
              <a:gd name="T23" fmla="*/ 144 h 146"/>
              <a:gd name="T24" fmla="*/ 44 w 146"/>
              <a:gd name="T25" fmla="*/ 140 h 146"/>
              <a:gd name="T26" fmla="*/ 32 w 146"/>
              <a:gd name="T27" fmla="*/ 134 h 146"/>
              <a:gd name="T28" fmla="*/ 20 w 146"/>
              <a:gd name="T29" fmla="*/ 124 h 146"/>
              <a:gd name="T30" fmla="*/ 12 w 146"/>
              <a:gd name="T31" fmla="*/ 114 h 146"/>
              <a:gd name="T32" fmla="*/ 6 w 146"/>
              <a:gd name="T33" fmla="*/ 100 h 146"/>
              <a:gd name="T34" fmla="*/ 0 w 146"/>
              <a:gd name="T35" fmla="*/ 88 h 146"/>
              <a:gd name="T36" fmla="*/ 0 w 146"/>
              <a:gd name="T37" fmla="*/ 72 h 146"/>
              <a:gd name="T38" fmla="*/ 0 w 146"/>
              <a:gd name="T39" fmla="*/ 72 h 146"/>
              <a:gd name="T40" fmla="*/ 0 w 146"/>
              <a:gd name="T41" fmla="*/ 58 h 146"/>
              <a:gd name="T42" fmla="*/ 6 w 146"/>
              <a:gd name="T43" fmla="*/ 44 h 146"/>
              <a:gd name="T44" fmla="*/ 12 w 146"/>
              <a:gd name="T45" fmla="*/ 32 h 146"/>
              <a:gd name="T46" fmla="*/ 20 w 146"/>
              <a:gd name="T47" fmla="*/ 22 h 146"/>
              <a:gd name="T48" fmla="*/ 32 w 146"/>
              <a:gd name="T49" fmla="*/ 12 h 146"/>
              <a:gd name="T50" fmla="*/ 44 w 146"/>
              <a:gd name="T51" fmla="*/ 6 h 146"/>
              <a:gd name="T52" fmla="*/ 58 w 146"/>
              <a:gd name="T53" fmla="*/ 2 h 146"/>
              <a:gd name="T54" fmla="*/ 72 w 146"/>
              <a:gd name="T55" fmla="*/ 0 h 146"/>
              <a:gd name="T56" fmla="*/ 72 w 146"/>
              <a:gd name="T57" fmla="*/ 0 h 146"/>
              <a:gd name="T58" fmla="*/ 86 w 146"/>
              <a:gd name="T59" fmla="*/ 2 h 146"/>
              <a:gd name="T60" fmla="*/ 100 w 146"/>
              <a:gd name="T61" fmla="*/ 6 h 146"/>
              <a:gd name="T62" fmla="*/ 112 w 146"/>
              <a:gd name="T63" fmla="*/ 12 h 146"/>
              <a:gd name="T64" fmla="*/ 124 w 146"/>
              <a:gd name="T65" fmla="*/ 22 h 146"/>
              <a:gd name="T66" fmla="*/ 132 w 146"/>
              <a:gd name="T67" fmla="*/ 32 h 146"/>
              <a:gd name="T68" fmla="*/ 140 w 146"/>
              <a:gd name="T69" fmla="*/ 44 h 146"/>
              <a:gd name="T70" fmla="*/ 144 w 146"/>
              <a:gd name="T71" fmla="*/ 58 h 146"/>
              <a:gd name="T72" fmla="*/ 146 w 146"/>
              <a:gd name="T73" fmla="*/ 72 h 146"/>
              <a:gd name="T74" fmla="*/ 146 w 146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6">
                <a:moveTo>
                  <a:pt x="146" y="72"/>
                </a:moveTo>
                <a:lnTo>
                  <a:pt x="146" y="72"/>
                </a:lnTo>
                <a:lnTo>
                  <a:pt x="144" y="88"/>
                </a:lnTo>
                <a:lnTo>
                  <a:pt x="140" y="100"/>
                </a:lnTo>
                <a:lnTo>
                  <a:pt x="132" y="114"/>
                </a:lnTo>
                <a:lnTo>
                  <a:pt x="124" y="124"/>
                </a:lnTo>
                <a:lnTo>
                  <a:pt x="112" y="134"/>
                </a:lnTo>
                <a:lnTo>
                  <a:pt x="100" y="140"/>
                </a:lnTo>
                <a:lnTo>
                  <a:pt x="86" y="144"/>
                </a:lnTo>
                <a:lnTo>
                  <a:pt x="72" y="146"/>
                </a:lnTo>
                <a:lnTo>
                  <a:pt x="72" y="146"/>
                </a:lnTo>
                <a:lnTo>
                  <a:pt x="58" y="144"/>
                </a:lnTo>
                <a:lnTo>
                  <a:pt x="44" y="140"/>
                </a:lnTo>
                <a:lnTo>
                  <a:pt x="32" y="134"/>
                </a:lnTo>
                <a:lnTo>
                  <a:pt x="20" y="124"/>
                </a:lnTo>
                <a:lnTo>
                  <a:pt x="12" y="114"/>
                </a:lnTo>
                <a:lnTo>
                  <a:pt x="6" y="100"/>
                </a:lnTo>
                <a:lnTo>
                  <a:pt x="0" y="88"/>
                </a:lnTo>
                <a:lnTo>
                  <a:pt x="0" y="72"/>
                </a:lnTo>
                <a:lnTo>
                  <a:pt x="0" y="72"/>
                </a:lnTo>
                <a:lnTo>
                  <a:pt x="0" y="58"/>
                </a:lnTo>
                <a:lnTo>
                  <a:pt x="6" y="44"/>
                </a:lnTo>
                <a:lnTo>
                  <a:pt x="12" y="32"/>
                </a:lnTo>
                <a:lnTo>
                  <a:pt x="20" y="22"/>
                </a:lnTo>
                <a:lnTo>
                  <a:pt x="32" y="12"/>
                </a:lnTo>
                <a:lnTo>
                  <a:pt x="44" y="6"/>
                </a:lnTo>
                <a:lnTo>
                  <a:pt x="58" y="2"/>
                </a:lnTo>
                <a:lnTo>
                  <a:pt x="72" y="0"/>
                </a:lnTo>
                <a:lnTo>
                  <a:pt x="72" y="0"/>
                </a:lnTo>
                <a:lnTo>
                  <a:pt x="86" y="2"/>
                </a:lnTo>
                <a:lnTo>
                  <a:pt x="100" y="6"/>
                </a:lnTo>
                <a:lnTo>
                  <a:pt x="112" y="12"/>
                </a:lnTo>
                <a:lnTo>
                  <a:pt x="124" y="22"/>
                </a:lnTo>
                <a:lnTo>
                  <a:pt x="132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2" name="Freeform 32"/>
          <p:cNvSpPr>
            <a:spLocks/>
          </p:cNvSpPr>
          <p:nvPr/>
        </p:nvSpPr>
        <p:spPr bwMode="auto">
          <a:xfrm>
            <a:off x="8747350" y="1027270"/>
            <a:ext cx="115880" cy="115880"/>
          </a:xfrm>
          <a:custGeom>
            <a:avLst/>
            <a:gdLst>
              <a:gd name="T0" fmla="*/ 146 w 146"/>
              <a:gd name="T1" fmla="*/ 72 h 146"/>
              <a:gd name="T2" fmla="*/ 146 w 146"/>
              <a:gd name="T3" fmla="*/ 72 h 146"/>
              <a:gd name="T4" fmla="*/ 144 w 146"/>
              <a:gd name="T5" fmla="*/ 88 h 146"/>
              <a:gd name="T6" fmla="*/ 140 w 146"/>
              <a:gd name="T7" fmla="*/ 100 h 146"/>
              <a:gd name="T8" fmla="*/ 134 w 146"/>
              <a:gd name="T9" fmla="*/ 114 h 146"/>
              <a:gd name="T10" fmla="*/ 124 w 146"/>
              <a:gd name="T11" fmla="*/ 124 h 146"/>
              <a:gd name="T12" fmla="*/ 114 w 146"/>
              <a:gd name="T13" fmla="*/ 132 h 146"/>
              <a:gd name="T14" fmla="*/ 102 w 146"/>
              <a:gd name="T15" fmla="*/ 140 h 146"/>
              <a:gd name="T16" fmla="*/ 88 w 146"/>
              <a:gd name="T17" fmla="*/ 144 h 146"/>
              <a:gd name="T18" fmla="*/ 74 w 146"/>
              <a:gd name="T19" fmla="*/ 146 h 146"/>
              <a:gd name="T20" fmla="*/ 74 w 146"/>
              <a:gd name="T21" fmla="*/ 146 h 146"/>
              <a:gd name="T22" fmla="*/ 58 w 146"/>
              <a:gd name="T23" fmla="*/ 144 h 146"/>
              <a:gd name="T24" fmla="*/ 46 w 146"/>
              <a:gd name="T25" fmla="*/ 140 h 146"/>
              <a:gd name="T26" fmla="*/ 32 w 146"/>
              <a:gd name="T27" fmla="*/ 132 h 146"/>
              <a:gd name="T28" fmla="*/ 22 w 146"/>
              <a:gd name="T29" fmla="*/ 124 h 146"/>
              <a:gd name="T30" fmla="*/ 14 w 146"/>
              <a:gd name="T31" fmla="*/ 114 h 146"/>
              <a:gd name="T32" fmla="*/ 6 w 146"/>
              <a:gd name="T33" fmla="*/ 100 h 146"/>
              <a:gd name="T34" fmla="*/ 2 w 146"/>
              <a:gd name="T35" fmla="*/ 88 h 146"/>
              <a:gd name="T36" fmla="*/ 0 w 146"/>
              <a:gd name="T37" fmla="*/ 72 h 146"/>
              <a:gd name="T38" fmla="*/ 0 w 146"/>
              <a:gd name="T39" fmla="*/ 72 h 146"/>
              <a:gd name="T40" fmla="*/ 2 w 146"/>
              <a:gd name="T41" fmla="*/ 58 h 146"/>
              <a:gd name="T42" fmla="*/ 6 w 146"/>
              <a:gd name="T43" fmla="*/ 44 h 146"/>
              <a:gd name="T44" fmla="*/ 14 w 146"/>
              <a:gd name="T45" fmla="*/ 32 h 146"/>
              <a:gd name="T46" fmla="*/ 22 w 146"/>
              <a:gd name="T47" fmla="*/ 20 h 146"/>
              <a:gd name="T48" fmla="*/ 32 w 146"/>
              <a:gd name="T49" fmla="*/ 12 h 146"/>
              <a:gd name="T50" fmla="*/ 46 w 146"/>
              <a:gd name="T51" fmla="*/ 6 h 146"/>
              <a:gd name="T52" fmla="*/ 58 w 146"/>
              <a:gd name="T53" fmla="*/ 2 h 146"/>
              <a:gd name="T54" fmla="*/ 74 w 146"/>
              <a:gd name="T55" fmla="*/ 0 h 146"/>
              <a:gd name="T56" fmla="*/ 74 w 146"/>
              <a:gd name="T57" fmla="*/ 0 h 146"/>
              <a:gd name="T58" fmla="*/ 88 w 146"/>
              <a:gd name="T59" fmla="*/ 2 h 146"/>
              <a:gd name="T60" fmla="*/ 102 w 146"/>
              <a:gd name="T61" fmla="*/ 6 h 146"/>
              <a:gd name="T62" fmla="*/ 114 w 146"/>
              <a:gd name="T63" fmla="*/ 12 h 146"/>
              <a:gd name="T64" fmla="*/ 124 w 146"/>
              <a:gd name="T65" fmla="*/ 20 h 146"/>
              <a:gd name="T66" fmla="*/ 134 w 146"/>
              <a:gd name="T67" fmla="*/ 32 h 146"/>
              <a:gd name="T68" fmla="*/ 140 w 146"/>
              <a:gd name="T69" fmla="*/ 44 h 146"/>
              <a:gd name="T70" fmla="*/ 144 w 146"/>
              <a:gd name="T71" fmla="*/ 58 h 146"/>
              <a:gd name="T72" fmla="*/ 146 w 146"/>
              <a:gd name="T73" fmla="*/ 72 h 146"/>
              <a:gd name="T74" fmla="*/ 146 w 146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6">
                <a:moveTo>
                  <a:pt x="146" y="72"/>
                </a:moveTo>
                <a:lnTo>
                  <a:pt x="146" y="72"/>
                </a:lnTo>
                <a:lnTo>
                  <a:pt x="144" y="88"/>
                </a:lnTo>
                <a:lnTo>
                  <a:pt x="140" y="100"/>
                </a:lnTo>
                <a:lnTo>
                  <a:pt x="134" y="114"/>
                </a:lnTo>
                <a:lnTo>
                  <a:pt x="124" y="124"/>
                </a:lnTo>
                <a:lnTo>
                  <a:pt x="114" y="132"/>
                </a:lnTo>
                <a:lnTo>
                  <a:pt x="102" y="140"/>
                </a:lnTo>
                <a:lnTo>
                  <a:pt x="88" y="144"/>
                </a:lnTo>
                <a:lnTo>
                  <a:pt x="74" y="146"/>
                </a:lnTo>
                <a:lnTo>
                  <a:pt x="74" y="146"/>
                </a:lnTo>
                <a:lnTo>
                  <a:pt x="58" y="144"/>
                </a:lnTo>
                <a:lnTo>
                  <a:pt x="46" y="140"/>
                </a:lnTo>
                <a:lnTo>
                  <a:pt x="32" y="132"/>
                </a:lnTo>
                <a:lnTo>
                  <a:pt x="22" y="124"/>
                </a:lnTo>
                <a:lnTo>
                  <a:pt x="14" y="114"/>
                </a:lnTo>
                <a:lnTo>
                  <a:pt x="6" y="100"/>
                </a:lnTo>
                <a:lnTo>
                  <a:pt x="2" y="88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4" y="32"/>
                </a:lnTo>
                <a:lnTo>
                  <a:pt x="22" y="20"/>
                </a:lnTo>
                <a:lnTo>
                  <a:pt x="32" y="12"/>
                </a:lnTo>
                <a:lnTo>
                  <a:pt x="46" y="6"/>
                </a:lnTo>
                <a:lnTo>
                  <a:pt x="58" y="2"/>
                </a:lnTo>
                <a:lnTo>
                  <a:pt x="74" y="0"/>
                </a:lnTo>
                <a:lnTo>
                  <a:pt x="74" y="0"/>
                </a:lnTo>
                <a:lnTo>
                  <a:pt x="88" y="2"/>
                </a:lnTo>
                <a:lnTo>
                  <a:pt x="102" y="6"/>
                </a:lnTo>
                <a:lnTo>
                  <a:pt x="114" y="12"/>
                </a:lnTo>
                <a:lnTo>
                  <a:pt x="124" y="20"/>
                </a:lnTo>
                <a:lnTo>
                  <a:pt x="134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3" name="Freeform 33"/>
          <p:cNvSpPr>
            <a:spLocks/>
          </p:cNvSpPr>
          <p:nvPr/>
        </p:nvSpPr>
        <p:spPr bwMode="auto">
          <a:xfrm>
            <a:off x="6060680" y="2315441"/>
            <a:ext cx="115087" cy="114293"/>
          </a:xfrm>
          <a:custGeom>
            <a:avLst/>
            <a:gdLst>
              <a:gd name="T0" fmla="*/ 145 w 145"/>
              <a:gd name="T1" fmla="*/ 72 h 144"/>
              <a:gd name="T2" fmla="*/ 145 w 145"/>
              <a:gd name="T3" fmla="*/ 72 h 144"/>
              <a:gd name="T4" fmla="*/ 143 w 145"/>
              <a:gd name="T5" fmla="*/ 86 h 144"/>
              <a:gd name="T6" fmla="*/ 139 w 145"/>
              <a:gd name="T7" fmla="*/ 100 h 144"/>
              <a:gd name="T8" fmla="*/ 133 w 145"/>
              <a:gd name="T9" fmla="*/ 112 h 144"/>
              <a:gd name="T10" fmla="*/ 123 w 145"/>
              <a:gd name="T11" fmla="*/ 124 h 144"/>
              <a:gd name="T12" fmla="*/ 113 w 145"/>
              <a:gd name="T13" fmla="*/ 132 h 144"/>
              <a:gd name="T14" fmla="*/ 101 w 145"/>
              <a:gd name="T15" fmla="*/ 140 h 144"/>
              <a:gd name="T16" fmla="*/ 87 w 145"/>
              <a:gd name="T17" fmla="*/ 144 h 144"/>
              <a:gd name="T18" fmla="*/ 73 w 145"/>
              <a:gd name="T19" fmla="*/ 144 h 144"/>
              <a:gd name="T20" fmla="*/ 73 w 145"/>
              <a:gd name="T21" fmla="*/ 144 h 144"/>
              <a:gd name="T22" fmla="*/ 57 w 145"/>
              <a:gd name="T23" fmla="*/ 144 h 144"/>
              <a:gd name="T24" fmla="*/ 45 w 145"/>
              <a:gd name="T25" fmla="*/ 140 h 144"/>
              <a:gd name="T26" fmla="*/ 32 w 145"/>
              <a:gd name="T27" fmla="*/ 132 h 144"/>
              <a:gd name="T28" fmla="*/ 22 w 145"/>
              <a:gd name="T29" fmla="*/ 124 h 144"/>
              <a:gd name="T30" fmla="*/ 14 w 145"/>
              <a:gd name="T31" fmla="*/ 112 h 144"/>
              <a:gd name="T32" fmla="*/ 6 w 145"/>
              <a:gd name="T33" fmla="*/ 100 h 144"/>
              <a:gd name="T34" fmla="*/ 2 w 145"/>
              <a:gd name="T35" fmla="*/ 86 h 144"/>
              <a:gd name="T36" fmla="*/ 0 w 145"/>
              <a:gd name="T37" fmla="*/ 72 h 144"/>
              <a:gd name="T38" fmla="*/ 0 w 145"/>
              <a:gd name="T39" fmla="*/ 72 h 144"/>
              <a:gd name="T40" fmla="*/ 2 w 145"/>
              <a:gd name="T41" fmla="*/ 58 h 144"/>
              <a:gd name="T42" fmla="*/ 6 w 145"/>
              <a:gd name="T43" fmla="*/ 44 h 144"/>
              <a:gd name="T44" fmla="*/ 14 w 145"/>
              <a:gd name="T45" fmla="*/ 32 h 144"/>
              <a:gd name="T46" fmla="*/ 22 w 145"/>
              <a:gd name="T47" fmla="*/ 20 h 144"/>
              <a:gd name="T48" fmla="*/ 32 w 145"/>
              <a:gd name="T49" fmla="*/ 12 h 144"/>
              <a:gd name="T50" fmla="*/ 45 w 145"/>
              <a:gd name="T51" fmla="*/ 4 h 144"/>
              <a:gd name="T52" fmla="*/ 57 w 145"/>
              <a:gd name="T53" fmla="*/ 0 h 144"/>
              <a:gd name="T54" fmla="*/ 73 w 145"/>
              <a:gd name="T55" fmla="*/ 0 h 144"/>
              <a:gd name="T56" fmla="*/ 73 w 145"/>
              <a:gd name="T57" fmla="*/ 0 h 144"/>
              <a:gd name="T58" fmla="*/ 87 w 145"/>
              <a:gd name="T59" fmla="*/ 0 h 144"/>
              <a:gd name="T60" fmla="*/ 101 w 145"/>
              <a:gd name="T61" fmla="*/ 4 h 144"/>
              <a:gd name="T62" fmla="*/ 113 w 145"/>
              <a:gd name="T63" fmla="*/ 12 h 144"/>
              <a:gd name="T64" fmla="*/ 123 w 145"/>
              <a:gd name="T65" fmla="*/ 20 h 144"/>
              <a:gd name="T66" fmla="*/ 133 w 145"/>
              <a:gd name="T67" fmla="*/ 32 h 144"/>
              <a:gd name="T68" fmla="*/ 139 w 145"/>
              <a:gd name="T69" fmla="*/ 44 h 144"/>
              <a:gd name="T70" fmla="*/ 143 w 145"/>
              <a:gd name="T71" fmla="*/ 58 h 144"/>
              <a:gd name="T72" fmla="*/ 145 w 145"/>
              <a:gd name="T73" fmla="*/ 72 h 144"/>
              <a:gd name="T74" fmla="*/ 145 w 145"/>
              <a:gd name="T75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5" h="144">
                <a:moveTo>
                  <a:pt x="145" y="72"/>
                </a:moveTo>
                <a:lnTo>
                  <a:pt x="145" y="72"/>
                </a:lnTo>
                <a:lnTo>
                  <a:pt x="143" y="86"/>
                </a:lnTo>
                <a:lnTo>
                  <a:pt x="139" y="100"/>
                </a:lnTo>
                <a:lnTo>
                  <a:pt x="133" y="112"/>
                </a:lnTo>
                <a:lnTo>
                  <a:pt x="123" y="124"/>
                </a:lnTo>
                <a:lnTo>
                  <a:pt x="113" y="132"/>
                </a:lnTo>
                <a:lnTo>
                  <a:pt x="101" y="140"/>
                </a:lnTo>
                <a:lnTo>
                  <a:pt x="87" y="144"/>
                </a:lnTo>
                <a:lnTo>
                  <a:pt x="73" y="144"/>
                </a:lnTo>
                <a:lnTo>
                  <a:pt x="73" y="144"/>
                </a:lnTo>
                <a:lnTo>
                  <a:pt x="57" y="144"/>
                </a:lnTo>
                <a:lnTo>
                  <a:pt x="45" y="140"/>
                </a:lnTo>
                <a:lnTo>
                  <a:pt x="32" y="132"/>
                </a:lnTo>
                <a:lnTo>
                  <a:pt x="22" y="124"/>
                </a:lnTo>
                <a:lnTo>
                  <a:pt x="14" y="112"/>
                </a:lnTo>
                <a:lnTo>
                  <a:pt x="6" y="100"/>
                </a:lnTo>
                <a:lnTo>
                  <a:pt x="2" y="86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4" y="32"/>
                </a:lnTo>
                <a:lnTo>
                  <a:pt x="22" y="20"/>
                </a:lnTo>
                <a:lnTo>
                  <a:pt x="32" y="12"/>
                </a:lnTo>
                <a:lnTo>
                  <a:pt x="45" y="4"/>
                </a:lnTo>
                <a:lnTo>
                  <a:pt x="57" y="0"/>
                </a:lnTo>
                <a:lnTo>
                  <a:pt x="73" y="0"/>
                </a:lnTo>
                <a:lnTo>
                  <a:pt x="73" y="0"/>
                </a:lnTo>
                <a:lnTo>
                  <a:pt x="87" y="0"/>
                </a:lnTo>
                <a:lnTo>
                  <a:pt x="101" y="4"/>
                </a:lnTo>
                <a:lnTo>
                  <a:pt x="113" y="12"/>
                </a:lnTo>
                <a:lnTo>
                  <a:pt x="123" y="20"/>
                </a:lnTo>
                <a:lnTo>
                  <a:pt x="133" y="32"/>
                </a:lnTo>
                <a:lnTo>
                  <a:pt x="139" y="44"/>
                </a:lnTo>
                <a:lnTo>
                  <a:pt x="143" y="58"/>
                </a:lnTo>
                <a:lnTo>
                  <a:pt x="145" y="72"/>
                </a:lnTo>
                <a:lnTo>
                  <a:pt x="145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4" name="Freeform 34"/>
          <p:cNvSpPr>
            <a:spLocks/>
          </p:cNvSpPr>
          <p:nvPr/>
        </p:nvSpPr>
        <p:spPr bwMode="auto">
          <a:xfrm>
            <a:off x="3922457" y="2895635"/>
            <a:ext cx="115880" cy="114293"/>
          </a:xfrm>
          <a:custGeom>
            <a:avLst/>
            <a:gdLst>
              <a:gd name="T0" fmla="*/ 146 w 146"/>
              <a:gd name="T1" fmla="*/ 72 h 144"/>
              <a:gd name="T2" fmla="*/ 146 w 146"/>
              <a:gd name="T3" fmla="*/ 72 h 144"/>
              <a:gd name="T4" fmla="*/ 144 w 146"/>
              <a:gd name="T5" fmla="*/ 86 h 144"/>
              <a:gd name="T6" fmla="*/ 140 w 146"/>
              <a:gd name="T7" fmla="*/ 100 h 144"/>
              <a:gd name="T8" fmla="*/ 134 w 146"/>
              <a:gd name="T9" fmla="*/ 112 h 144"/>
              <a:gd name="T10" fmla="*/ 124 w 146"/>
              <a:gd name="T11" fmla="*/ 124 h 144"/>
              <a:gd name="T12" fmla="*/ 114 w 146"/>
              <a:gd name="T13" fmla="*/ 132 h 144"/>
              <a:gd name="T14" fmla="*/ 102 w 146"/>
              <a:gd name="T15" fmla="*/ 140 h 144"/>
              <a:gd name="T16" fmla="*/ 88 w 146"/>
              <a:gd name="T17" fmla="*/ 144 h 144"/>
              <a:gd name="T18" fmla="*/ 74 w 146"/>
              <a:gd name="T19" fmla="*/ 144 h 144"/>
              <a:gd name="T20" fmla="*/ 74 w 146"/>
              <a:gd name="T21" fmla="*/ 144 h 144"/>
              <a:gd name="T22" fmla="*/ 58 w 146"/>
              <a:gd name="T23" fmla="*/ 144 h 144"/>
              <a:gd name="T24" fmla="*/ 46 w 146"/>
              <a:gd name="T25" fmla="*/ 140 h 144"/>
              <a:gd name="T26" fmla="*/ 32 w 146"/>
              <a:gd name="T27" fmla="*/ 132 h 144"/>
              <a:gd name="T28" fmla="*/ 22 w 146"/>
              <a:gd name="T29" fmla="*/ 124 h 144"/>
              <a:gd name="T30" fmla="*/ 12 w 146"/>
              <a:gd name="T31" fmla="*/ 112 h 144"/>
              <a:gd name="T32" fmla="*/ 6 w 146"/>
              <a:gd name="T33" fmla="*/ 100 h 144"/>
              <a:gd name="T34" fmla="*/ 2 w 146"/>
              <a:gd name="T35" fmla="*/ 86 h 144"/>
              <a:gd name="T36" fmla="*/ 0 w 146"/>
              <a:gd name="T37" fmla="*/ 72 h 144"/>
              <a:gd name="T38" fmla="*/ 0 w 146"/>
              <a:gd name="T39" fmla="*/ 72 h 144"/>
              <a:gd name="T40" fmla="*/ 2 w 146"/>
              <a:gd name="T41" fmla="*/ 58 h 144"/>
              <a:gd name="T42" fmla="*/ 6 w 146"/>
              <a:gd name="T43" fmla="*/ 44 h 144"/>
              <a:gd name="T44" fmla="*/ 12 w 146"/>
              <a:gd name="T45" fmla="*/ 32 h 144"/>
              <a:gd name="T46" fmla="*/ 22 w 146"/>
              <a:gd name="T47" fmla="*/ 20 h 144"/>
              <a:gd name="T48" fmla="*/ 32 w 146"/>
              <a:gd name="T49" fmla="*/ 12 h 144"/>
              <a:gd name="T50" fmla="*/ 46 w 146"/>
              <a:gd name="T51" fmla="*/ 4 h 144"/>
              <a:gd name="T52" fmla="*/ 58 w 146"/>
              <a:gd name="T53" fmla="*/ 0 h 144"/>
              <a:gd name="T54" fmla="*/ 74 w 146"/>
              <a:gd name="T55" fmla="*/ 0 h 144"/>
              <a:gd name="T56" fmla="*/ 74 w 146"/>
              <a:gd name="T57" fmla="*/ 0 h 144"/>
              <a:gd name="T58" fmla="*/ 88 w 146"/>
              <a:gd name="T59" fmla="*/ 0 h 144"/>
              <a:gd name="T60" fmla="*/ 102 w 146"/>
              <a:gd name="T61" fmla="*/ 4 h 144"/>
              <a:gd name="T62" fmla="*/ 114 w 146"/>
              <a:gd name="T63" fmla="*/ 12 h 144"/>
              <a:gd name="T64" fmla="*/ 124 w 146"/>
              <a:gd name="T65" fmla="*/ 20 h 144"/>
              <a:gd name="T66" fmla="*/ 134 w 146"/>
              <a:gd name="T67" fmla="*/ 32 h 144"/>
              <a:gd name="T68" fmla="*/ 140 w 146"/>
              <a:gd name="T69" fmla="*/ 44 h 144"/>
              <a:gd name="T70" fmla="*/ 144 w 146"/>
              <a:gd name="T71" fmla="*/ 58 h 144"/>
              <a:gd name="T72" fmla="*/ 146 w 146"/>
              <a:gd name="T73" fmla="*/ 72 h 144"/>
              <a:gd name="T74" fmla="*/ 146 w 146"/>
              <a:gd name="T75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4">
                <a:moveTo>
                  <a:pt x="146" y="72"/>
                </a:moveTo>
                <a:lnTo>
                  <a:pt x="146" y="72"/>
                </a:lnTo>
                <a:lnTo>
                  <a:pt x="144" y="86"/>
                </a:lnTo>
                <a:lnTo>
                  <a:pt x="140" y="100"/>
                </a:lnTo>
                <a:lnTo>
                  <a:pt x="134" y="112"/>
                </a:lnTo>
                <a:lnTo>
                  <a:pt x="124" y="124"/>
                </a:lnTo>
                <a:lnTo>
                  <a:pt x="114" y="132"/>
                </a:lnTo>
                <a:lnTo>
                  <a:pt x="102" y="140"/>
                </a:lnTo>
                <a:lnTo>
                  <a:pt x="88" y="144"/>
                </a:lnTo>
                <a:lnTo>
                  <a:pt x="74" y="144"/>
                </a:lnTo>
                <a:lnTo>
                  <a:pt x="74" y="144"/>
                </a:lnTo>
                <a:lnTo>
                  <a:pt x="58" y="144"/>
                </a:lnTo>
                <a:lnTo>
                  <a:pt x="46" y="140"/>
                </a:lnTo>
                <a:lnTo>
                  <a:pt x="32" y="132"/>
                </a:lnTo>
                <a:lnTo>
                  <a:pt x="22" y="124"/>
                </a:lnTo>
                <a:lnTo>
                  <a:pt x="12" y="112"/>
                </a:lnTo>
                <a:lnTo>
                  <a:pt x="6" y="100"/>
                </a:lnTo>
                <a:lnTo>
                  <a:pt x="2" y="86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2" y="32"/>
                </a:lnTo>
                <a:lnTo>
                  <a:pt x="22" y="20"/>
                </a:lnTo>
                <a:lnTo>
                  <a:pt x="32" y="12"/>
                </a:lnTo>
                <a:lnTo>
                  <a:pt x="46" y="4"/>
                </a:lnTo>
                <a:lnTo>
                  <a:pt x="58" y="0"/>
                </a:lnTo>
                <a:lnTo>
                  <a:pt x="74" y="0"/>
                </a:lnTo>
                <a:lnTo>
                  <a:pt x="74" y="0"/>
                </a:lnTo>
                <a:lnTo>
                  <a:pt x="88" y="0"/>
                </a:lnTo>
                <a:lnTo>
                  <a:pt x="102" y="4"/>
                </a:lnTo>
                <a:lnTo>
                  <a:pt x="114" y="12"/>
                </a:lnTo>
                <a:lnTo>
                  <a:pt x="124" y="20"/>
                </a:lnTo>
                <a:lnTo>
                  <a:pt x="134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5" name="Freeform 35"/>
          <p:cNvSpPr>
            <a:spLocks/>
          </p:cNvSpPr>
          <p:nvPr/>
        </p:nvSpPr>
        <p:spPr bwMode="auto">
          <a:xfrm>
            <a:off x="3278768" y="2965480"/>
            <a:ext cx="115087" cy="114293"/>
          </a:xfrm>
          <a:custGeom>
            <a:avLst/>
            <a:gdLst>
              <a:gd name="T0" fmla="*/ 145 w 145"/>
              <a:gd name="T1" fmla="*/ 72 h 144"/>
              <a:gd name="T2" fmla="*/ 145 w 145"/>
              <a:gd name="T3" fmla="*/ 72 h 144"/>
              <a:gd name="T4" fmla="*/ 143 w 145"/>
              <a:gd name="T5" fmla="*/ 86 h 144"/>
              <a:gd name="T6" fmla="*/ 139 w 145"/>
              <a:gd name="T7" fmla="*/ 100 h 144"/>
              <a:gd name="T8" fmla="*/ 133 w 145"/>
              <a:gd name="T9" fmla="*/ 112 h 144"/>
              <a:gd name="T10" fmla="*/ 123 w 145"/>
              <a:gd name="T11" fmla="*/ 124 h 144"/>
              <a:gd name="T12" fmla="*/ 113 w 145"/>
              <a:gd name="T13" fmla="*/ 132 h 144"/>
              <a:gd name="T14" fmla="*/ 101 w 145"/>
              <a:gd name="T15" fmla="*/ 138 h 144"/>
              <a:gd name="T16" fmla="*/ 87 w 145"/>
              <a:gd name="T17" fmla="*/ 144 h 144"/>
              <a:gd name="T18" fmla="*/ 71 w 145"/>
              <a:gd name="T19" fmla="*/ 144 h 144"/>
              <a:gd name="T20" fmla="*/ 71 w 145"/>
              <a:gd name="T21" fmla="*/ 144 h 144"/>
              <a:gd name="T22" fmla="*/ 57 w 145"/>
              <a:gd name="T23" fmla="*/ 144 h 144"/>
              <a:gd name="T24" fmla="*/ 43 w 145"/>
              <a:gd name="T25" fmla="*/ 138 h 144"/>
              <a:gd name="T26" fmla="*/ 31 w 145"/>
              <a:gd name="T27" fmla="*/ 132 h 144"/>
              <a:gd name="T28" fmla="*/ 21 w 145"/>
              <a:gd name="T29" fmla="*/ 124 h 144"/>
              <a:gd name="T30" fmla="*/ 11 w 145"/>
              <a:gd name="T31" fmla="*/ 112 h 144"/>
              <a:gd name="T32" fmla="*/ 5 w 145"/>
              <a:gd name="T33" fmla="*/ 100 h 144"/>
              <a:gd name="T34" fmla="*/ 2 w 145"/>
              <a:gd name="T35" fmla="*/ 86 h 144"/>
              <a:gd name="T36" fmla="*/ 0 w 145"/>
              <a:gd name="T37" fmla="*/ 72 h 144"/>
              <a:gd name="T38" fmla="*/ 0 w 145"/>
              <a:gd name="T39" fmla="*/ 72 h 144"/>
              <a:gd name="T40" fmla="*/ 2 w 145"/>
              <a:gd name="T41" fmla="*/ 58 h 144"/>
              <a:gd name="T42" fmla="*/ 5 w 145"/>
              <a:gd name="T43" fmla="*/ 44 h 144"/>
              <a:gd name="T44" fmla="*/ 11 w 145"/>
              <a:gd name="T45" fmla="*/ 32 h 144"/>
              <a:gd name="T46" fmla="*/ 21 w 145"/>
              <a:gd name="T47" fmla="*/ 20 h 144"/>
              <a:gd name="T48" fmla="*/ 31 w 145"/>
              <a:gd name="T49" fmla="*/ 12 h 144"/>
              <a:gd name="T50" fmla="*/ 43 w 145"/>
              <a:gd name="T51" fmla="*/ 4 h 144"/>
              <a:gd name="T52" fmla="*/ 57 w 145"/>
              <a:gd name="T53" fmla="*/ 0 h 144"/>
              <a:gd name="T54" fmla="*/ 71 w 145"/>
              <a:gd name="T55" fmla="*/ 0 h 144"/>
              <a:gd name="T56" fmla="*/ 71 w 145"/>
              <a:gd name="T57" fmla="*/ 0 h 144"/>
              <a:gd name="T58" fmla="*/ 87 w 145"/>
              <a:gd name="T59" fmla="*/ 0 h 144"/>
              <a:gd name="T60" fmla="*/ 101 w 145"/>
              <a:gd name="T61" fmla="*/ 4 h 144"/>
              <a:gd name="T62" fmla="*/ 113 w 145"/>
              <a:gd name="T63" fmla="*/ 12 h 144"/>
              <a:gd name="T64" fmla="*/ 123 w 145"/>
              <a:gd name="T65" fmla="*/ 20 h 144"/>
              <a:gd name="T66" fmla="*/ 133 w 145"/>
              <a:gd name="T67" fmla="*/ 32 h 144"/>
              <a:gd name="T68" fmla="*/ 139 w 145"/>
              <a:gd name="T69" fmla="*/ 44 h 144"/>
              <a:gd name="T70" fmla="*/ 143 w 145"/>
              <a:gd name="T71" fmla="*/ 58 h 144"/>
              <a:gd name="T72" fmla="*/ 145 w 145"/>
              <a:gd name="T73" fmla="*/ 72 h 144"/>
              <a:gd name="T74" fmla="*/ 145 w 145"/>
              <a:gd name="T75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5" h="144">
                <a:moveTo>
                  <a:pt x="145" y="72"/>
                </a:moveTo>
                <a:lnTo>
                  <a:pt x="145" y="72"/>
                </a:lnTo>
                <a:lnTo>
                  <a:pt x="143" y="86"/>
                </a:lnTo>
                <a:lnTo>
                  <a:pt x="139" y="100"/>
                </a:lnTo>
                <a:lnTo>
                  <a:pt x="133" y="112"/>
                </a:lnTo>
                <a:lnTo>
                  <a:pt x="123" y="124"/>
                </a:lnTo>
                <a:lnTo>
                  <a:pt x="113" y="132"/>
                </a:lnTo>
                <a:lnTo>
                  <a:pt x="101" y="138"/>
                </a:lnTo>
                <a:lnTo>
                  <a:pt x="87" y="144"/>
                </a:lnTo>
                <a:lnTo>
                  <a:pt x="71" y="144"/>
                </a:lnTo>
                <a:lnTo>
                  <a:pt x="71" y="144"/>
                </a:lnTo>
                <a:lnTo>
                  <a:pt x="57" y="144"/>
                </a:lnTo>
                <a:lnTo>
                  <a:pt x="43" y="138"/>
                </a:lnTo>
                <a:lnTo>
                  <a:pt x="31" y="132"/>
                </a:lnTo>
                <a:lnTo>
                  <a:pt x="21" y="124"/>
                </a:lnTo>
                <a:lnTo>
                  <a:pt x="11" y="112"/>
                </a:lnTo>
                <a:lnTo>
                  <a:pt x="5" y="100"/>
                </a:lnTo>
                <a:lnTo>
                  <a:pt x="2" y="86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5" y="44"/>
                </a:lnTo>
                <a:lnTo>
                  <a:pt x="11" y="32"/>
                </a:lnTo>
                <a:lnTo>
                  <a:pt x="21" y="20"/>
                </a:lnTo>
                <a:lnTo>
                  <a:pt x="31" y="12"/>
                </a:lnTo>
                <a:lnTo>
                  <a:pt x="43" y="4"/>
                </a:lnTo>
                <a:lnTo>
                  <a:pt x="57" y="0"/>
                </a:lnTo>
                <a:lnTo>
                  <a:pt x="71" y="0"/>
                </a:lnTo>
                <a:lnTo>
                  <a:pt x="71" y="0"/>
                </a:lnTo>
                <a:lnTo>
                  <a:pt x="87" y="0"/>
                </a:lnTo>
                <a:lnTo>
                  <a:pt x="101" y="4"/>
                </a:lnTo>
                <a:lnTo>
                  <a:pt x="113" y="12"/>
                </a:lnTo>
                <a:lnTo>
                  <a:pt x="123" y="20"/>
                </a:lnTo>
                <a:lnTo>
                  <a:pt x="133" y="32"/>
                </a:lnTo>
                <a:lnTo>
                  <a:pt x="139" y="44"/>
                </a:lnTo>
                <a:lnTo>
                  <a:pt x="143" y="58"/>
                </a:lnTo>
                <a:lnTo>
                  <a:pt x="145" y="72"/>
                </a:lnTo>
                <a:lnTo>
                  <a:pt x="145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6" name="Freeform 36"/>
          <p:cNvSpPr>
            <a:spLocks/>
          </p:cNvSpPr>
          <p:nvPr/>
        </p:nvSpPr>
        <p:spPr bwMode="auto">
          <a:xfrm>
            <a:off x="826240" y="2821028"/>
            <a:ext cx="115880" cy="115880"/>
          </a:xfrm>
          <a:custGeom>
            <a:avLst/>
            <a:gdLst>
              <a:gd name="T0" fmla="*/ 146 w 146"/>
              <a:gd name="T1" fmla="*/ 72 h 146"/>
              <a:gd name="T2" fmla="*/ 146 w 146"/>
              <a:gd name="T3" fmla="*/ 72 h 146"/>
              <a:gd name="T4" fmla="*/ 144 w 146"/>
              <a:gd name="T5" fmla="*/ 88 h 146"/>
              <a:gd name="T6" fmla="*/ 140 w 146"/>
              <a:gd name="T7" fmla="*/ 102 h 146"/>
              <a:gd name="T8" fmla="*/ 134 w 146"/>
              <a:gd name="T9" fmla="*/ 114 h 146"/>
              <a:gd name="T10" fmla="*/ 124 w 146"/>
              <a:gd name="T11" fmla="*/ 124 h 146"/>
              <a:gd name="T12" fmla="*/ 114 w 146"/>
              <a:gd name="T13" fmla="*/ 134 h 146"/>
              <a:gd name="T14" fmla="*/ 102 w 146"/>
              <a:gd name="T15" fmla="*/ 140 h 146"/>
              <a:gd name="T16" fmla="*/ 88 w 146"/>
              <a:gd name="T17" fmla="*/ 144 h 146"/>
              <a:gd name="T18" fmla="*/ 74 w 146"/>
              <a:gd name="T19" fmla="*/ 146 h 146"/>
              <a:gd name="T20" fmla="*/ 74 w 146"/>
              <a:gd name="T21" fmla="*/ 146 h 146"/>
              <a:gd name="T22" fmla="*/ 58 w 146"/>
              <a:gd name="T23" fmla="*/ 144 h 146"/>
              <a:gd name="T24" fmla="*/ 44 w 146"/>
              <a:gd name="T25" fmla="*/ 140 h 146"/>
              <a:gd name="T26" fmla="*/ 32 w 146"/>
              <a:gd name="T27" fmla="*/ 134 h 146"/>
              <a:gd name="T28" fmla="*/ 22 w 146"/>
              <a:gd name="T29" fmla="*/ 124 h 146"/>
              <a:gd name="T30" fmla="*/ 12 w 146"/>
              <a:gd name="T31" fmla="*/ 114 h 146"/>
              <a:gd name="T32" fmla="*/ 6 w 146"/>
              <a:gd name="T33" fmla="*/ 102 h 146"/>
              <a:gd name="T34" fmla="*/ 2 w 146"/>
              <a:gd name="T35" fmla="*/ 88 h 146"/>
              <a:gd name="T36" fmla="*/ 0 w 146"/>
              <a:gd name="T37" fmla="*/ 72 h 146"/>
              <a:gd name="T38" fmla="*/ 0 w 146"/>
              <a:gd name="T39" fmla="*/ 72 h 146"/>
              <a:gd name="T40" fmla="*/ 2 w 146"/>
              <a:gd name="T41" fmla="*/ 58 h 146"/>
              <a:gd name="T42" fmla="*/ 6 w 146"/>
              <a:gd name="T43" fmla="*/ 44 h 146"/>
              <a:gd name="T44" fmla="*/ 12 w 146"/>
              <a:gd name="T45" fmla="*/ 32 h 146"/>
              <a:gd name="T46" fmla="*/ 22 w 146"/>
              <a:gd name="T47" fmla="*/ 22 h 146"/>
              <a:gd name="T48" fmla="*/ 32 w 146"/>
              <a:gd name="T49" fmla="*/ 12 h 146"/>
              <a:gd name="T50" fmla="*/ 44 w 146"/>
              <a:gd name="T51" fmla="*/ 6 h 146"/>
              <a:gd name="T52" fmla="*/ 58 w 146"/>
              <a:gd name="T53" fmla="*/ 2 h 146"/>
              <a:gd name="T54" fmla="*/ 74 w 146"/>
              <a:gd name="T55" fmla="*/ 0 h 146"/>
              <a:gd name="T56" fmla="*/ 74 w 146"/>
              <a:gd name="T57" fmla="*/ 0 h 146"/>
              <a:gd name="T58" fmla="*/ 88 w 146"/>
              <a:gd name="T59" fmla="*/ 2 h 146"/>
              <a:gd name="T60" fmla="*/ 102 w 146"/>
              <a:gd name="T61" fmla="*/ 6 h 146"/>
              <a:gd name="T62" fmla="*/ 114 w 146"/>
              <a:gd name="T63" fmla="*/ 12 h 146"/>
              <a:gd name="T64" fmla="*/ 124 w 146"/>
              <a:gd name="T65" fmla="*/ 22 h 146"/>
              <a:gd name="T66" fmla="*/ 134 w 146"/>
              <a:gd name="T67" fmla="*/ 32 h 146"/>
              <a:gd name="T68" fmla="*/ 140 w 146"/>
              <a:gd name="T69" fmla="*/ 44 h 146"/>
              <a:gd name="T70" fmla="*/ 144 w 146"/>
              <a:gd name="T71" fmla="*/ 58 h 146"/>
              <a:gd name="T72" fmla="*/ 146 w 146"/>
              <a:gd name="T73" fmla="*/ 72 h 146"/>
              <a:gd name="T74" fmla="*/ 146 w 146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6">
                <a:moveTo>
                  <a:pt x="146" y="72"/>
                </a:moveTo>
                <a:lnTo>
                  <a:pt x="146" y="72"/>
                </a:lnTo>
                <a:lnTo>
                  <a:pt x="144" y="88"/>
                </a:lnTo>
                <a:lnTo>
                  <a:pt x="140" y="102"/>
                </a:lnTo>
                <a:lnTo>
                  <a:pt x="134" y="114"/>
                </a:lnTo>
                <a:lnTo>
                  <a:pt x="124" y="124"/>
                </a:lnTo>
                <a:lnTo>
                  <a:pt x="114" y="134"/>
                </a:lnTo>
                <a:lnTo>
                  <a:pt x="102" y="140"/>
                </a:lnTo>
                <a:lnTo>
                  <a:pt x="88" y="144"/>
                </a:lnTo>
                <a:lnTo>
                  <a:pt x="74" y="146"/>
                </a:lnTo>
                <a:lnTo>
                  <a:pt x="74" y="146"/>
                </a:lnTo>
                <a:lnTo>
                  <a:pt x="58" y="144"/>
                </a:lnTo>
                <a:lnTo>
                  <a:pt x="44" y="140"/>
                </a:lnTo>
                <a:lnTo>
                  <a:pt x="32" y="134"/>
                </a:lnTo>
                <a:lnTo>
                  <a:pt x="22" y="124"/>
                </a:lnTo>
                <a:lnTo>
                  <a:pt x="12" y="114"/>
                </a:lnTo>
                <a:lnTo>
                  <a:pt x="6" y="102"/>
                </a:lnTo>
                <a:lnTo>
                  <a:pt x="2" y="88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2" y="32"/>
                </a:lnTo>
                <a:lnTo>
                  <a:pt x="22" y="22"/>
                </a:lnTo>
                <a:lnTo>
                  <a:pt x="32" y="12"/>
                </a:lnTo>
                <a:lnTo>
                  <a:pt x="44" y="6"/>
                </a:lnTo>
                <a:lnTo>
                  <a:pt x="58" y="2"/>
                </a:lnTo>
                <a:lnTo>
                  <a:pt x="74" y="0"/>
                </a:lnTo>
                <a:lnTo>
                  <a:pt x="74" y="0"/>
                </a:lnTo>
                <a:lnTo>
                  <a:pt x="88" y="2"/>
                </a:lnTo>
                <a:lnTo>
                  <a:pt x="102" y="6"/>
                </a:lnTo>
                <a:lnTo>
                  <a:pt x="114" y="12"/>
                </a:lnTo>
                <a:lnTo>
                  <a:pt x="124" y="22"/>
                </a:lnTo>
                <a:lnTo>
                  <a:pt x="134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grpSp>
        <p:nvGrpSpPr>
          <p:cNvPr id="2" name="Grup 1"/>
          <p:cNvGrpSpPr/>
          <p:nvPr/>
        </p:nvGrpSpPr>
        <p:grpSpPr>
          <a:xfrm>
            <a:off x="2035042" y="621972"/>
            <a:ext cx="10164895" cy="2818423"/>
            <a:chOff x="4029075" y="2151063"/>
            <a:chExt cx="20331113" cy="5637212"/>
          </a:xfrm>
        </p:grpSpPr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4159250" y="6570663"/>
              <a:ext cx="7515225" cy="1058863"/>
            </a:xfrm>
            <a:custGeom>
              <a:avLst/>
              <a:gdLst>
                <a:gd name="T0" fmla="*/ 0 w 4734"/>
                <a:gd name="T1" fmla="*/ 655 h 667"/>
                <a:gd name="T2" fmla="*/ 0 w 4734"/>
                <a:gd name="T3" fmla="*/ 655 h 667"/>
                <a:gd name="T4" fmla="*/ 100 w 4734"/>
                <a:gd name="T5" fmla="*/ 659 h 667"/>
                <a:gd name="T6" fmla="*/ 218 w 4734"/>
                <a:gd name="T7" fmla="*/ 665 h 667"/>
                <a:gd name="T8" fmla="*/ 381 w 4734"/>
                <a:gd name="T9" fmla="*/ 667 h 667"/>
                <a:gd name="T10" fmla="*/ 583 w 4734"/>
                <a:gd name="T11" fmla="*/ 667 h 667"/>
                <a:gd name="T12" fmla="*/ 699 w 4734"/>
                <a:gd name="T13" fmla="*/ 665 h 667"/>
                <a:gd name="T14" fmla="*/ 825 w 4734"/>
                <a:gd name="T15" fmla="*/ 663 h 667"/>
                <a:gd name="T16" fmla="*/ 959 w 4734"/>
                <a:gd name="T17" fmla="*/ 659 h 667"/>
                <a:gd name="T18" fmla="*/ 1101 w 4734"/>
                <a:gd name="T19" fmla="*/ 653 h 667"/>
                <a:gd name="T20" fmla="*/ 1253 w 4734"/>
                <a:gd name="T21" fmla="*/ 645 h 667"/>
                <a:gd name="T22" fmla="*/ 1411 w 4734"/>
                <a:gd name="T23" fmla="*/ 633 h 667"/>
                <a:gd name="T24" fmla="*/ 1576 w 4734"/>
                <a:gd name="T25" fmla="*/ 621 h 667"/>
                <a:gd name="T26" fmla="*/ 1748 w 4734"/>
                <a:gd name="T27" fmla="*/ 605 h 667"/>
                <a:gd name="T28" fmla="*/ 1928 w 4734"/>
                <a:gd name="T29" fmla="*/ 587 h 667"/>
                <a:gd name="T30" fmla="*/ 2114 w 4734"/>
                <a:gd name="T31" fmla="*/ 567 h 667"/>
                <a:gd name="T32" fmla="*/ 2308 w 4734"/>
                <a:gd name="T33" fmla="*/ 541 h 667"/>
                <a:gd name="T34" fmla="*/ 2506 w 4734"/>
                <a:gd name="T35" fmla="*/ 515 h 667"/>
                <a:gd name="T36" fmla="*/ 2709 w 4734"/>
                <a:gd name="T37" fmla="*/ 483 h 667"/>
                <a:gd name="T38" fmla="*/ 2917 w 4734"/>
                <a:gd name="T39" fmla="*/ 447 h 667"/>
                <a:gd name="T40" fmla="*/ 3131 w 4734"/>
                <a:gd name="T41" fmla="*/ 407 h 667"/>
                <a:gd name="T42" fmla="*/ 3351 w 4734"/>
                <a:gd name="T43" fmla="*/ 363 h 667"/>
                <a:gd name="T44" fmla="*/ 3573 w 4734"/>
                <a:gd name="T45" fmla="*/ 315 h 667"/>
                <a:gd name="T46" fmla="*/ 3799 w 4734"/>
                <a:gd name="T47" fmla="*/ 263 h 667"/>
                <a:gd name="T48" fmla="*/ 4028 w 4734"/>
                <a:gd name="T49" fmla="*/ 205 h 667"/>
                <a:gd name="T50" fmla="*/ 4260 w 4734"/>
                <a:gd name="T51" fmla="*/ 142 h 667"/>
                <a:gd name="T52" fmla="*/ 4496 w 4734"/>
                <a:gd name="T53" fmla="*/ 74 h 667"/>
                <a:gd name="T54" fmla="*/ 4734 w 4734"/>
                <a:gd name="T55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734" h="667">
                  <a:moveTo>
                    <a:pt x="0" y="655"/>
                  </a:moveTo>
                  <a:lnTo>
                    <a:pt x="0" y="655"/>
                  </a:lnTo>
                  <a:lnTo>
                    <a:pt x="100" y="659"/>
                  </a:lnTo>
                  <a:lnTo>
                    <a:pt x="218" y="665"/>
                  </a:lnTo>
                  <a:lnTo>
                    <a:pt x="381" y="667"/>
                  </a:lnTo>
                  <a:lnTo>
                    <a:pt x="583" y="667"/>
                  </a:lnTo>
                  <a:lnTo>
                    <a:pt x="699" y="665"/>
                  </a:lnTo>
                  <a:lnTo>
                    <a:pt x="825" y="663"/>
                  </a:lnTo>
                  <a:lnTo>
                    <a:pt x="959" y="659"/>
                  </a:lnTo>
                  <a:lnTo>
                    <a:pt x="1101" y="653"/>
                  </a:lnTo>
                  <a:lnTo>
                    <a:pt x="1253" y="645"/>
                  </a:lnTo>
                  <a:lnTo>
                    <a:pt x="1411" y="633"/>
                  </a:lnTo>
                  <a:lnTo>
                    <a:pt x="1576" y="621"/>
                  </a:lnTo>
                  <a:lnTo>
                    <a:pt x="1748" y="605"/>
                  </a:lnTo>
                  <a:lnTo>
                    <a:pt x="1928" y="587"/>
                  </a:lnTo>
                  <a:lnTo>
                    <a:pt x="2114" y="567"/>
                  </a:lnTo>
                  <a:lnTo>
                    <a:pt x="2308" y="541"/>
                  </a:lnTo>
                  <a:lnTo>
                    <a:pt x="2506" y="515"/>
                  </a:lnTo>
                  <a:lnTo>
                    <a:pt x="2709" y="483"/>
                  </a:lnTo>
                  <a:lnTo>
                    <a:pt x="2917" y="447"/>
                  </a:lnTo>
                  <a:lnTo>
                    <a:pt x="3131" y="407"/>
                  </a:lnTo>
                  <a:lnTo>
                    <a:pt x="3351" y="363"/>
                  </a:lnTo>
                  <a:lnTo>
                    <a:pt x="3573" y="315"/>
                  </a:lnTo>
                  <a:lnTo>
                    <a:pt x="3799" y="263"/>
                  </a:lnTo>
                  <a:lnTo>
                    <a:pt x="4028" y="205"/>
                  </a:lnTo>
                  <a:lnTo>
                    <a:pt x="4260" y="142"/>
                  </a:lnTo>
                  <a:lnTo>
                    <a:pt x="4496" y="74"/>
                  </a:lnTo>
                  <a:lnTo>
                    <a:pt x="4734" y="0"/>
                  </a:lnTo>
                </a:path>
              </a:pathLst>
            </a:custGeom>
            <a:noFill/>
            <a:ln w="12700">
              <a:solidFill>
                <a:srgbClr val="AFAFA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4029075" y="7439025"/>
              <a:ext cx="349250" cy="349250"/>
            </a:xfrm>
            <a:custGeom>
              <a:avLst/>
              <a:gdLst>
                <a:gd name="T0" fmla="*/ 220 w 220"/>
                <a:gd name="T1" fmla="*/ 110 h 220"/>
                <a:gd name="T2" fmla="*/ 220 w 220"/>
                <a:gd name="T3" fmla="*/ 110 h 220"/>
                <a:gd name="T4" fmla="*/ 218 w 220"/>
                <a:gd name="T5" fmla="*/ 132 h 220"/>
                <a:gd name="T6" fmla="*/ 210 w 220"/>
                <a:gd name="T7" fmla="*/ 154 h 220"/>
                <a:gd name="T8" fmla="*/ 200 w 220"/>
                <a:gd name="T9" fmla="*/ 172 h 220"/>
                <a:gd name="T10" fmla="*/ 188 w 220"/>
                <a:gd name="T11" fmla="*/ 188 h 220"/>
                <a:gd name="T12" fmla="*/ 172 w 220"/>
                <a:gd name="T13" fmla="*/ 202 h 220"/>
                <a:gd name="T14" fmla="*/ 152 w 220"/>
                <a:gd name="T15" fmla="*/ 212 h 220"/>
                <a:gd name="T16" fmla="*/ 132 w 220"/>
                <a:gd name="T17" fmla="*/ 218 h 220"/>
                <a:gd name="T18" fmla="*/ 110 w 220"/>
                <a:gd name="T19" fmla="*/ 220 h 220"/>
                <a:gd name="T20" fmla="*/ 110 w 220"/>
                <a:gd name="T21" fmla="*/ 220 h 220"/>
                <a:gd name="T22" fmla="*/ 88 w 220"/>
                <a:gd name="T23" fmla="*/ 218 h 220"/>
                <a:gd name="T24" fmla="*/ 66 w 220"/>
                <a:gd name="T25" fmla="*/ 212 h 220"/>
                <a:gd name="T26" fmla="*/ 48 w 220"/>
                <a:gd name="T27" fmla="*/ 202 h 220"/>
                <a:gd name="T28" fmla="*/ 32 w 220"/>
                <a:gd name="T29" fmla="*/ 188 h 220"/>
                <a:gd name="T30" fmla="*/ 18 w 220"/>
                <a:gd name="T31" fmla="*/ 172 h 220"/>
                <a:gd name="T32" fmla="*/ 8 w 220"/>
                <a:gd name="T33" fmla="*/ 154 h 220"/>
                <a:gd name="T34" fmla="*/ 2 w 220"/>
                <a:gd name="T35" fmla="*/ 132 h 220"/>
                <a:gd name="T36" fmla="*/ 0 w 220"/>
                <a:gd name="T37" fmla="*/ 110 h 220"/>
                <a:gd name="T38" fmla="*/ 0 w 220"/>
                <a:gd name="T39" fmla="*/ 110 h 220"/>
                <a:gd name="T40" fmla="*/ 2 w 220"/>
                <a:gd name="T41" fmla="*/ 88 h 220"/>
                <a:gd name="T42" fmla="*/ 8 w 220"/>
                <a:gd name="T43" fmla="*/ 68 h 220"/>
                <a:gd name="T44" fmla="*/ 18 w 220"/>
                <a:gd name="T45" fmla="*/ 50 h 220"/>
                <a:gd name="T46" fmla="*/ 32 w 220"/>
                <a:gd name="T47" fmla="*/ 32 h 220"/>
                <a:gd name="T48" fmla="*/ 48 w 220"/>
                <a:gd name="T49" fmla="*/ 20 h 220"/>
                <a:gd name="T50" fmla="*/ 66 w 220"/>
                <a:gd name="T51" fmla="*/ 10 h 220"/>
                <a:gd name="T52" fmla="*/ 88 w 220"/>
                <a:gd name="T53" fmla="*/ 2 h 220"/>
                <a:gd name="T54" fmla="*/ 110 w 220"/>
                <a:gd name="T55" fmla="*/ 0 h 220"/>
                <a:gd name="T56" fmla="*/ 110 w 220"/>
                <a:gd name="T57" fmla="*/ 0 h 220"/>
                <a:gd name="T58" fmla="*/ 132 w 220"/>
                <a:gd name="T59" fmla="*/ 2 h 220"/>
                <a:gd name="T60" fmla="*/ 152 w 220"/>
                <a:gd name="T61" fmla="*/ 10 h 220"/>
                <a:gd name="T62" fmla="*/ 172 w 220"/>
                <a:gd name="T63" fmla="*/ 20 h 220"/>
                <a:gd name="T64" fmla="*/ 188 w 220"/>
                <a:gd name="T65" fmla="*/ 32 h 220"/>
                <a:gd name="T66" fmla="*/ 200 w 220"/>
                <a:gd name="T67" fmla="*/ 50 h 220"/>
                <a:gd name="T68" fmla="*/ 210 w 220"/>
                <a:gd name="T69" fmla="*/ 68 h 220"/>
                <a:gd name="T70" fmla="*/ 218 w 220"/>
                <a:gd name="T71" fmla="*/ 88 h 220"/>
                <a:gd name="T72" fmla="*/ 220 w 220"/>
                <a:gd name="T73" fmla="*/ 110 h 220"/>
                <a:gd name="T74" fmla="*/ 220 w 220"/>
                <a:gd name="T75" fmla="*/ 11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0" h="220">
                  <a:moveTo>
                    <a:pt x="220" y="110"/>
                  </a:moveTo>
                  <a:lnTo>
                    <a:pt x="220" y="110"/>
                  </a:lnTo>
                  <a:lnTo>
                    <a:pt x="218" y="132"/>
                  </a:lnTo>
                  <a:lnTo>
                    <a:pt x="210" y="154"/>
                  </a:lnTo>
                  <a:lnTo>
                    <a:pt x="200" y="172"/>
                  </a:lnTo>
                  <a:lnTo>
                    <a:pt x="188" y="188"/>
                  </a:lnTo>
                  <a:lnTo>
                    <a:pt x="172" y="202"/>
                  </a:lnTo>
                  <a:lnTo>
                    <a:pt x="152" y="212"/>
                  </a:lnTo>
                  <a:lnTo>
                    <a:pt x="132" y="218"/>
                  </a:lnTo>
                  <a:lnTo>
                    <a:pt x="110" y="220"/>
                  </a:lnTo>
                  <a:lnTo>
                    <a:pt x="110" y="220"/>
                  </a:lnTo>
                  <a:lnTo>
                    <a:pt x="88" y="218"/>
                  </a:lnTo>
                  <a:lnTo>
                    <a:pt x="66" y="212"/>
                  </a:lnTo>
                  <a:lnTo>
                    <a:pt x="48" y="202"/>
                  </a:lnTo>
                  <a:lnTo>
                    <a:pt x="32" y="188"/>
                  </a:lnTo>
                  <a:lnTo>
                    <a:pt x="18" y="172"/>
                  </a:lnTo>
                  <a:lnTo>
                    <a:pt x="8" y="154"/>
                  </a:lnTo>
                  <a:lnTo>
                    <a:pt x="2" y="132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2" y="88"/>
                  </a:lnTo>
                  <a:lnTo>
                    <a:pt x="8" y="68"/>
                  </a:lnTo>
                  <a:lnTo>
                    <a:pt x="18" y="50"/>
                  </a:lnTo>
                  <a:lnTo>
                    <a:pt x="32" y="32"/>
                  </a:lnTo>
                  <a:lnTo>
                    <a:pt x="48" y="20"/>
                  </a:lnTo>
                  <a:lnTo>
                    <a:pt x="66" y="10"/>
                  </a:lnTo>
                  <a:lnTo>
                    <a:pt x="88" y="2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32" y="2"/>
                  </a:lnTo>
                  <a:lnTo>
                    <a:pt x="152" y="10"/>
                  </a:lnTo>
                  <a:lnTo>
                    <a:pt x="172" y="20"/>
                  </a:lnTo>
                  <a:lnTo>
                    <a:pt x="188" y="32"/>
                  </a:lnTo>
                  <a:lnTo>
                    <a:pt x="200" y="50"/>
                  </a:lnTo>
                  <a:lnTo>
                    <a:pt x="210" y="68"/>
                  </a:lnTo>
                  <a:lnTo>
                    <a:pt x="218" y="88"/>
                  </a:lnTo>
                  <a:lnTo>
                    <a:pt x="220" y="110"/>
                  </a:lnTo>
                  <a:lnTo>
                    <a:pt x="220" y="11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22345650" y="2173288"/>
              <a:ext cx="349250" cy="349250"/>
            </a:xfrm>
            <a:custGeom>
              <a:avLst/>
              <a:gdLst>
                <a:gd name="T0" fmla="*/ 220 w 220"/>
                <a:gd name="T1" fmla="*/ 110 h 220"/>
                <a:gd name="T2" fmla="*/ 220 w 220"/>
                <a:gd name="T3" fmla="*/ 110 h 220"/>
                <a:gd name="T4" fmla="*/ 218 w 220"/>
                <a:gd name="T5" fmla="*/ 132 h 220"/>
                <a:gd name="T6" fmla="*/ 212 w 220"/>
                <a:gd name="T7" fmla="*/ 154 h 220"/>
                <a:gd name="T8" fmla="*/ 202 w 220"/>
                <a:gd name="T9" fmla="*/ 172 h 220"/>
                <a:gd name="T10" fmla="*/ 188 w 220"/>
                <a:gd name="T11" fmla="*/ 188 h 220"/>
                <a:gd name="T12" fmla="*/ 172 w 220"/>
                <a:gd name="T13" fmla="*/ 202 h 220"/>
                <a:gd name="T14" fmla="*/ 154 w 220"/>
                <a:gd name="T15" fmla="*/ 212 h 220"/>
                <a:gd name="T16" fmla="*/ 132 w 220"/>
                <a:gd name="T17" fmla="*/ 218 h 220"/>
                <a:gd name="T18" fmla="*/ 110 w 220"/>
                <a:gd name="T19" fmla="*/ 220 h 220"/>
                <a:gd name="T20" fmla="*/ 110 w 220"/>
                <a:gd name="T21" fmla="*/ 220 h 220"/>
                <a:gd name="T22" fmla="*/ 88 w 220"/>
                <a:gd name="T23" fmla="*/ 218 h 220"/>
                <a:gd name="T24" fmla="*/ 68 w 220"/>
                <a:gd name="T25" fmla="*/ 212 h 220"/>
                <a:gd name="T26" fmla="*/ 50 w 220"/>
                <a:gd name="T27" fmla="*/ 202 h 220"/>
                <a:gd name="T28" fmla="*/ 32 w 220"/>
                <a:gd name="T29" fmla="*/ 188 h 220"/>
                <a:gd name="T30" fmla="*/ 20 w 220"/>
                <a:gd name="T31" fmla="*/ 172 h 220"/>
                <a:gd name="T32" fmla="*/ 10 w 220"/>
                <a:gd name="T33" fmla="*/ 154 h 220"/>
                <a:gd name="T34" fmla="*/ 2 w 220"/>
                <a:gd name="T35" fmla="*/ 132 h 220"/>
                <a:gd name="T36" fmla="*/ 0 w 220"/>
                <a:gd name="T37" fmla="*/ 110 h 220"/>
                <a:gd name="T38" fmla="*/ 0 w 220"/>
                <a:gd name="T39" fmla="*/ 110 h 220"/>
                <a:gd name="T40" fmla="*/ 2 w 220"/>
                <a:gd name="T41" fmla="*/ 88 h 220"/>
                <a:gd name="T42" fmla="*/ 10 w 220"/>
                <a:gd name="T43" fmla="*/ 68 h 220"/>
                <a:gd name="T44" fmla="*/ 20 w 220"/>
                <a:gd name="T45" fmla="*/ 50 h 220"/>
                <a:gd name="T46" fmla="*/ 32 w 220"/>
                <a:gd name="T47" fmla="*/ 32 h 220"/>
                <a:gd name="T48" fmla="*/ 50 w 220"/>
                <a:gd name="T49" fmla="*/ 20 h 220"/>
                <a:gd name="T50" fmla="*/ 68 w 220"/>
                <a:gd name="T51" fmla="*/ 10 h 220"/>
                <a:gd name="T52" fmla="*/ 88 w 220"/>
                <a:gd name="T53" fmla="*/ 2 h 220"/>
                <a:gd name="T54" fmla="*/ 110 w 220"/>
                <a:gd name="T55" fmla="*/ 0 h 220"/>
                <a:gd name="T56" fmla="*/ 110 w 220"/>
                <a:gd name="T57" fmla="*/ 0 h 220"/>
                <a:gd name="T58" fmla="*/ 132 w 220"/>
                <a:gd name="T59" fmla="*/ 2 h 220"/>
                <a:gd name="T60" fmla="*/ 154 w 220"/>
                <a:gd name="T61" fmla="*/ 10 h 220"/>
                <a:gd name="T62" fmla="*/ 172 w 220"/>
                <a:gd name="T63" fmla="*/ 20 h 220"/>
                <a:gd name="T64" fmla="*/ 188 w 220"/>
                <a:gd name="T65" fmla="*/ 32 h 220"/>
                <a:gd name="T66" fmla="*/ 202 w 220"/>
                <a:gd name="T67" fmla="*/ 50 h 220"/>
                <a:gd name="T68" fmla="*/ 212 w 220"/>
                <a:gd name="T69" fmla="*/ 68 h 220"/>
                <a:gd name="T70" fmla="*/ 218 w 220"/>
                <a:gd name="T71" fmla="*/ 88 h 220"/>
                <a:gd name="T72" fmla="*/ 220 w 220"/>
                <a:gd name="T73" fmla="*/ 110 h 220"/>
                <a:gd name="T74" fmla="*/ 220 w 220"/>
                <a:gd name="T75" fmla="*/ 11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0" h="220">
                  <a:moveTo>
                    <a:pt x="220" y="110"/>
                  </a:moveTo>
                  <a:lnTo>
                    <a:pt x="220" y="110"/>
                  </a:lnTo>
                  <a:lnTo>
                    <a:pt x="218" y="132"/>
                  </a:lnTo>
                  <a:lnTo>
                    <a:pt x="212" y="154"/>
                  </a:lnTo>
                  <a:lnTo>
                    <a:pt x="202" y="172"/>
                  </a:lnTo>
                  <a:lnTo>
                    <a:pt x="188" y="188"/>
                  </a:lnTo>
                  <a:lnTo>
                    <a:pt x="172" y="202"/>
                  </a:lnTo>
                  <a:lnTo>
                    <a:pt x="154" y="212"/>
                  </a:lnTo>
                  <a:lnTo>
                    <a:pt x="132" y="218"/>
                  </a:lnTo>
                  <a:lnTo>
                    <a:pt x="110" y="220"/>
                  </a:lnTo>
                  <a:lnTo>
                    <a:pt x="110" y="220"/>
                  </a:lnTo>
                  <a:lnTo>
                    <a:pt x="88" y="218"/>
                  </a:lnTo>
                  <a:lnTo>
                    <a:pt x="68" y="212"/>
                  </a:lnTo>
                  <a:lnTo>
                    <a:pt x="50" y="202"/>
                  </a:lnTo>
                  <a:lnTo>
                    <a:pt x="32" y="188"/>
                  </a:lnTo>
                  <a:lnTo>
                    <a:pt x="20" y="172"/>
                  </a:lnTo>
                  <a:lnTo>
                    <a:pt x="10" y="154"/>
                  </a:lnTo>
                  <a:lnTo>
                    <a:pt x="2" y="132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2" y="88"/>
                  </a:lnTo>
                  <a:lnTo>
                    <a:pt x="10" y="68"/>
                  </a:lnTo>
                  <a:lnTo>
                    <a:pt x="20" y="50"/>
                  </a:lnTo>
                  <a:lnTo>
                    <a:pt x="32" y="32"/>
                  </a:lnTo>
                  <a:lnTo>
                    <a:pt x="50" y="20"/>
                  </a:lnTo>
                  <a:lnTo>
                    <a:pt x="68" y="10"/>
                  </a:lnTo>
                  <a:lnTo>
                    <a:pt x="88" y="2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32" y="2"/>
                  </a:lnTo>
                  <a:lnTo>
                    <a:pt x="154" y="10"/>
                  </a:lnTo>
                  <a:lnTo>
                    <a:pt x="172" y="20"/>
                  </a:lnTo>
                  <a:lnTo>
                    <a:pt x="188" y="32"/>
                  </a:lnTo>
                  <a:lnTo>
                    <a:pt x="202" y="50"/>
                  </a:lnTo>
                  <a:lnTo>
                    <a:pt x="212" y="68"/>
                  </a:lnTo>
                  <a:lnTo>
                    <a:pt x="218" y="88"/>
                  </a:lnTo>
                  <a:lnTo>
                    <a:pt x="220" y="110"/>
                  </a:lnTo>
                  <a:lnTo>
                    <a:pt x="220" y="11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11528425" y="6459538"/>
              <a:ext cx="231775" cy="231775"/>
            </a:xfrm>
            <a:custGeom>
              <a:avLst/>
              <a:gdLst>
                <a:gd name="T0" fmla="*/ 146 w 146"/>
                <a:gd name="T1" fmla="*/ 72 h 146"/>
                <a:gd name="T2" fmla="*/ 146 w 146"/>
                <a:gd name="T3" fmla="*/ 72 h 146"/>
                <a:gd name="T4" fmla="*/ 144 w 146"/>
                <a:gd name="T5" fmla="*/ 88 h 146"/>
                <a:gd name="T6" fmla="*/ 140 w 146"/>
                <a:gd name="T7" fmla="*/ 102 h 146"/>
                <a:gd name="T8" fmla="*/ 134 w 146"/>
                <a:gd name="T9" fmla="*/ 114 h 146"/>
                <a:gd name="T10" fmla="*/ 124 w 146"/>
                <a:gd name="T11" fmla="*/ 124 h 146"/>
                <a:gd name="T12" fmla="*/ 114 w 146"/>
                <a:gd name="T13" fmla="*/ 134 h 146"/>
                <a:gd name="T14" fmla="*/ 102 w 146"/>
                <a:gd name="T15" fmla="*/ 140 h 146"/>
                <a:gd name="T16" fmla="*/ 88 w 146"/>
                <a:gd name="T17" fmla="*/ 144 h 146"/>
                <a:gd name="T18" fmla="*/ 74 w 146"/>
                <a:gd name="T19" fmla="*/ 146 h 146"/>
                <a:gd name="T20" fmla="*/ 74 w 146"/>
                <a:gd name="T21" fmla="*/ 146 h 146"/>
                <a:gd name="T22" fmla="*/ 58 w 146"/>
                <a:gd name="T23" fmla="*/ 144 h 146"/>
                <a:gd name="T24" fmla="*/ 44 w 146"/>
                <a:gd name="T25" fmla="*/ 140 h 146"/>
                <a:gd name="T26" fmla="*/ 32 w 146"/>
                <a:gd name="T27" fmla="*/ 134 h 146"/>
                <a:gd name="T28" fmla="*/ 22 w 146"/>
                <a:gd name="T29" fmla="*/ 124 h 146"/>
                <a:gd name="T30" fmla="*/ 12 w 146"/>
                <a:gd name="T31" fmla="*/ 114 h 146"/>
                <a:gd name="T32" fmla="*/ 6 w 146"/>
                <a:gd name="T33" fmla="*/ 102 h 146"/>
                <a:gd name="T34" fmla="*/ 2 w 146"/>
                <a:gd name="T35" fmla="*/ 88 h 146"/>
                <a:gd name="T36" fmla="*/ 0 w 146"/>
                <a:gd name="T37" fmla="*/ 72 h 146"/>
                <a:gd name="T38" fmla="*/ 0 w 146"/>
                <a:gd name="T39" fmla="*/ 72 h 146"/>
                <a:gd name="T40" fmla="*/ 2 w 146"/>
                <a:gd name="T41" fmla="*/ 58 h 146"/>
                <a:gd name="T42" fmla="*/ 6 w 146"/>
                <a:gd name="T43" fmla="*/ 44 h 146"/>
                <a:gd name="T44" fmla="*/ 12 w 146"/>
                <a:gd name="T45" fmla="*/ 32 h 146"/>
                <a:gd name="T46" fmla="*/ 22 w 146"/>
                <a:gd name="T47" fmla="*/ 22 h 146"/>
                <a:gd name="T48" fmla="*/ 32 w 146"/>
                <a:gd name="T49" fmla="*/ 12 h 146"/>
                <a:gd name="T50" fmla="*/ 44 w 146"/>
                <a:gd name="T51" fmla="*/ 6 h 146"/>
                <a:gd name="T52" fmla="*/ 58 w 146"/>
                <a:gd name="T53" fmla="*/ 2 h 146"/>
                <a:gd name="T54" fmla="*/ 74 w 146"/>
                <a:gd name="T55" fmla="*/ 0 h 146"/>
                <a:gd name="T56" fmla="*/ 74 w 146"/>
                <a:gd name="T57" fmla="*/ 0 h 146"/>
                <a:gd name="T58" fmla="*/ 88 w 146"/>
                <a:gd name="T59" fmla="*/ 2 h 146"/>
                <a:gd name="T60" fmla="*/ 102 w 146"/>
                <a:gd name="T61" fmla="*/ 6 h 146"/>
                <a:gd name="T62" fmla="*/ 114 w 146"/>
                <a:gd name="T63" fmla="*/ 12 h 146"/>
                <a:gd name="T64" fmla="*/ 124 w 146"/>
                <a:gd name="T65" fmla="*/ 22 h 146"/>
                <a:gd name="T66" fmla="*/ 134 w 146"/>
                <a:gd name="T67" fmla="*/ 32 h 146"/>
                <a:gd name="T68" fmla="*/ 140 w 146"/>
                <a:gd name="T69" fmla="*/ 44 h 146"/>
                <a:gd name="T70" fmla="*/ 144 w 146"/>
                <a:gd name="T71" fmla="*/ 58 h 146"/>
                <a:gd name="T72" fmla="*/ 146 w 146"/>
                <a:gd name="T73" fmla="*/ 72 h 146"/>
                <a:gd name="T74" fmla="*/ 146 w 146"/>
                <a:gd name="T75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72"/>
                  </a:lnTo>
                  <a:lnTo>
                    <a:pt x="144" y="88"/>
                  </a:lnTo>
                  <a:lnTo>
                    <a:pt x="140" y="102"/>
                  </a:lnTo>
                  <a:lnTo>
                    <a:pt x="134" y="114"/>
                  </a:lnTo>
                  <a:lnTo>
                    <a:pt x="124" y="124"/>
                  </a:lnTo>
                  <a:lnTo>
                    <a:pt x="114" y="134"/>
                  </a:lnTo>
                  <a:lnTo>
                    <a:pt x="102" y="140"/>
                  </a:lnTo>
                  <a:lnTo>
                    <a:pt x="88" y="144"/>
                  </a:lnTo>
                  <a:lnTo>
                    <a:pt x="74" y="146"/>
                  </a:lnTo>
                  <a:lnTo>
                    <a:pt x="74" y="146"/>
                  </a:lnTo>
                  <a:lnTo>
                    <a:pt x="58" y="144"/>
                  </a:lnTo>
                  <a:lnTo>
                    <a:pt x="44" y="140"/>
                  </a:lnTo>
                  <a:lnTo>
                    <a:pt x="32" y="134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2"/>
                  </a:lnTo>
                  <a:lnTo>
                    <a:pt x="2" y="88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2"/>
                  </a:lnTo>
                  <a:lnTo>
                    <a:pt x="124" y="22"/>
                  </a:lnTo>
                  <a:lnTo>
                    <a:pt x="134" y="32"/>
                  </a:lnTo>
                  <a:lnTo>
                    <a:pt x="140" y="44"/>
                  </a:lnTo>
                  <a:lnTo>
                    <a:pt x="144" y="58"/>
                  </a:lnTo>
                  <a:lnTo>
                    <a:pt x="146" y="72"/>
                  </a:lnTo>
                  <a:lnTo>
                    <a:pt x="146" y="72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2" name="Freeform 46"/>
            <p:cNvSpPr>
              <a:spLocks/>
            </p:cNvSpPr>
            <p:nvPr/>
          </p:nvSpPr>
          <p:spPr bwMode="auto">
            <a:xfrm>
              <a:off x="15906750" y="4505325"/>
              <a:ext cx="230188" cy="231775"/>
            </a:xfrm>
            <a:custGeom>
              <a:avLst/>
              <a:gdLst>
                <a:gd name="T0" fmla="*/ 145 w 145"/>
                <a:gd name="T1" fmla="*/ 74 h 146"/>
                <a:gd name="T2" fmla="*/ 145 w 145"/>
                <a:gd name="T3" fmla="*/ 74 h 146"/>
                <a:gd name="T4" fmla="*/ 143 w 145"/>
                <a:gd name="T5" fmla="*/ 88 h 146"/>
                <a:gd name="T6" fmla="*/ 139 w 145"/>
                <a:gd name="T7" fmla="*/ 102 h 146"/>
                <a:gd name="T8" fmla="*/ 133 w 145"/>
                <a:gd name="T9" fmla="*/ 114 h 146"/>
                <a:gd name="T10" fmla="*/ 123 w 145"/>
                <a:gd name="T11" fmla="*/ 124 h 146"/>
                <a:gd name="T12" fmla="*/ 113 w 145"/>
                <a:gd name="T13" fmla="*/ 134 h 146"/>
                <a:gd name="T14" fmla="*/ 101 w 145"/>
                <a:gd name="T15" fmla="*/ 140 h 146"/>
                <a:gd name="T16" fmla="*/ 87 w 145"/>
                <a:gd name="T17" fmla="*/ 144 h 146"/>
                <a:gd name="T18" fmla="*/ 71 w 145"/>
                <a:gd name="T19" fmla="*/ 146 h 146"/>
                <a:gd name="T20" fmla="*/ 71 w 145"/>
                <a:gd name="T21" fmla="*/ 146 h 146"/>
                <a:gd name="T22" fmla="*/ 57 w 145"/>
                <a:gd name="T23" fmla="*/ 144 h 146"/>
                <a:gd name="T24" fmla="*/ 43 w 145"/>
                <a:gd name="T25" fmla="*/ 140 h 146"/>
                <a:gd name="T26" fmla="*/ 31 w 145"/>
                <a:gd name="T27" fmla="*/ 134 h 146"/>
                <a:gd name="T28" fmla="*/ 22 w 145"/>
                <a:gd name="T29" fmla="*/ 124 h 146"/>
                <a:gd name="T30" fmla="*/ 12 w 145"/>
                <a:gd name="T31" fmla="*/ 114 h 146"/>
                <a:gd name="T32" fmla="*/ 6 w 145"/>
                <a:gd name="T33" fmla="*/ 102 h 146"/>
                <a:gd name="T34" fmla="*/ 2 w 145"/>
                <a:gd name="T35" fmla="*/ 88 h 146"/>
                <a:gd name="T36" fmla="*/ 0 w 145"/>
                <a:gd name="T37" fmla="*/ 74 h 146"/>
                <a:gd name="T38" fmla="*/ 0 w 145"/>
                <a:gd name="T39" fmla="*/ 74 h 146"/>
                <a:gd name="T40" fmla="*/ 2 w 145"/>
                <a:gd name="T41" fmla="*/ 58 h 146"/>
                <a:gd name="T42" fmla="*/ 6 w 145"/>
                <a:gd name="T43" fmla="*/ 44 h 146"/>
                <a:gd name="T44" fmla="*/ 12 w 145"/>
                <a:gd name="T45" fmla="*/ 32 h 146"/>
                <a:gd name="T46" fmla="*/ 22 w 145"/>
                <a:gd name="T47" fmla="*/ 22 h 146"/>
                <a:gd name="T48" fmla="*/ 31 w 145"/>
                <a:gd name="T49" fmla="*/ 12 h 146"/>
                <a:gd name="T50" fmla="*/ 43 w 145"/>
                <a:gd name="T51" fmla="*/ 6 h 146"/>
                <a:gd name="T52" fmla="*/ 57 w 145"/>
                <a:gd name="T53" fmla="*/ 2 h 146"/>
                <a:gd name="T54" fmla="*/ 71 w 145"/>
                <a:gd name="T55" fmla="*/ 0 h 146"/>
                <a:gd name="T56" fmla="*/ 71 w 145"/>
                <a:gd name="T57" fmla="*/ 0 h 146"/>
                <a:gd name="T58" fmla="*/ 87 w 145"/>
                <a:gd name="T59" fmla="*/ 2 h 146"/>
                <a:gd name="T60" fmla="*/ 101 w 145"/>
                <a:gd name="T61" fmla="*/ 6 h 146"/>
                <a:gd name="T62" fmla="*/ 113 w 145"/>
                <a:gd name="T63" fmla="*/ 12 h 146"/>
                <a:gd name="T64" fmla="*/ 123 w 145"/>
                <a:gd name="T65" fmla="*/ 22 h 146"/>
                <a:gd name="T66" fmla="*/ 133 w 145"/>
                <a:gd name="T67" fmla="*/ 32 h 146"/>
                <a:gd name="T68" fmla="*/ 139 w 145"/>
                <a:gd name="T69" fmla="*/ 44 h 146"/>
                <a:gd name="T70" fmla="*/ 143 w 145"/>
                <a:gd name="T71" fmla="*/ 58 h 146"/>
                <a:gd name="T72" fmla="*/ 145 w 145"/>
                <a:gd name="T73" fmla="*/ 74 h 146"/>
                <a:gd name="T74" fmla="*/ 145 w 145"/>
                <a:gd name="T75" fmla="*/ 7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5" h="146">
                  <a:moveTo>
                    <a:pt x="145" y="74"/>
                  </a:moveTo>
                  <a:lnTo>
                    <a:pt x="145" y="74"/>
                  </a:lnTo>
                  <a:lnTo>
                    <a:pt x="143" y="88"/>
                  </a:lnTo>
                  <a:lnTo>
                    <a:pt x="139" y="102"/>
                  </a:lnTo>
                  <a:lnTo>
                    <a:pt x="133" y="114"/>
                  </a:lnTo>
                  <a:lnTo>
                    <a:pt x="123" y="124"/>
                  </a:lnTo>
                  <a:lnTo>
                    <a:pt x="113" y="134"/>
                  </a:lnTo>
                  <a:lnTo>
                    <a:pt x="101" y="140"/>
                  </a:lnTo>
                  <a:lnTo>
                    <a:pt x="87" y="144"/>
                  </a:lnTo>
                  <a:lnTo>
                    <a:pt x="71" y="146"/>
                  </a:lnTo>
                  <a:lnTo>
                    <a:pt x="71" y="146"/>
                  </a:lnTo>
                  <a:lnTo>
                    <a:pt x="57" y="144"/>
                  </a:lnTo>
                  <a:lnTo>
                    <a:pt x="43" y="140"/>
                  </a:lnTo>
                  <a:lnTo>
                    <a:pt x="31" y="134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2"/>
                  </a:lnTo>
                  <a:lnTo>
                    <a:pt x="2" y="8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1" y="12"/>
                  </a:lnTo>
                  <a:lnTo>
                    <a:pt x="43" y="6"/>
                  </a:lnTo>
                  <a:lnTo>
                    <a:pt x="57" y="2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87" y="2"/>
                  </a:lnTo>
                  <a:lnTo>
                    <a:pt x="101" y="6"/>
                  </a:lnTo>
                  <a:lnTo>
                    <a:pt x="113" y="12"/>
                  </a:lnTo>
                  <a:lnTo>
                    <a:pt x="123" y="22"/>
                  </a:lnTo>
                  <a:lnTo>
                    <a:pt x="133" y="32"/>
                  </a:lnTo>
                  <a:lnTo>
                    <a:pt x="139" y="44"/>
                  </a:lnTo>
                  <a:lnTo>
                    <a:pt x="143" y="58"/>
                  </a:lnTo>
                  <a:lnTo>
                    <a:pt x="145" y="74"/>
                  </a:lnTo>
                  <a:lnTo>
                    <a:pt x="145" y="74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3" name="Freeform 47"/>
            <p:cNvSpPr>
              <a:spLocks/>
            </p:cNvSpPr>
            <p:nvPr/>
          </p:nvSpPr>
          <p:spPr bwMode="auto">
            <a:xfrm>
              <a:off x="19867563" y="2789238"/>
              <a:ext cx="231775" cy="230188"/>
            </a:xfrm>
            <a:custGeom>
              <a:avLst/>
              <a:gdLst>
                <a:gd name="T0" fmla="*/ 146 w 146"/>
                <a:gd name="T1" fmla="*/ 74 h 145"/>
                <a:gd name="T2" fmla="*/ 146 w 146"/>
                <a:gd name="T3" fmla="*/ 74 h 145"/>
                <a:gd name="T4" fmla="*/ 144 w 146"/>
                <a:gd name="T5" fmla="*/ 87 h 145"/>
                <a:gd name="T6" fmla="*/ 140 w 146"/>
                <a:gd name="T7" fmla="*/ 101 h 145"/>
                <a:gd name="T8" fmla="*/ 134 w 146"/>
                <a:gd name="T9" fmla="*/ 113 h 145"/>
                <a:gd name="T10" fmla="*/ 124 w 146"/>
                <a:gd name="T11" fmla="*/ 123 h 145"/>
                <a:gd name="T12" fmla="*/ 114 w 146"/>
                <a:gd name="T13" fmla="*/ 133 h 145"/>
                <a:gd name="T14" fmla="*/ 102 w 146"/>
                <a:gd name="T15" fmla="*/ 139 h 145"/>
                <a:gd name="T16" fmla="*/ 88 w 146"/>
                <a:gd name="T17" fmla="*/ 143 h 145"/>
                <a:gd name="T18" fmla="*/ 72 w 146"/>
                <a:gd name="T19" fmla="*/ 145 h 145"/>
                <a:gd name="T20" fmla="*/ 72 w 146"/>
                <a:gd name="T21" fmla="*/ 145 h 145"/>
                <a:gd name="T22" fmla="*/ 58 w 146"/>
                <a:gd name="T23" fmla="*/ 143 h 145"/>
                <a:gd name="T24" fmla="*/ 44 w 146"/>
                <a:gd name="T25" fmla="*/ 139 h 145"/>
                <a:gd name="T26" fmla="*/ 32 w 146"/>
                <a:gd name="T27" fmla="*/ 133 h 145"/>
                <a:gd name="T28" fmla="*/ 22 w 146"/>
                <a:gd name="T29" fmla="*/ 123 h 145"/>
                <a:gd name="T30" fmla="*/ 12 w 146"/>
                <a:gd name="T31" fmla="*/ 113 h 145"/>
                <a:gd name="T32" fmla="*/ 6 w 146"/>
                <a:gd name="T33" fmla="*/ 101 h 145"/>
                <a:gd name="T34" fmla="*/ 2 w 146"/>
                <a:gd name="T35" fmla="*/ 87 h 145"/>
                <a:gd name="T36" fmla="*/ 0 w 146"/>
                <a:gd name="T37" fmla="*/ 74 h 145"/>
                <a:gd name="T38" fmla="*/ 0 w 146"/>
                <a:gd name="T39" fmla="*/ 74 h 145"/>
                <a:gd name="T40" fmla="*/ 2 w 146"/>
                <a:gd name="T41" fmla="*/ 58 h 145"/>
                <a:gd name="T42" fmla="*/ 6 w 146"/>
                <a:gd name="T43" fmla="*/ 46 h 145"/>
                <a:gd name="T44" fmla="*/ 12 w 146"/>
                <a:gd name="T45" fmla="*/ 32 h 145"/>
                <a:gd name="T46" fmla="*/ 22 w 146"/>
                <a:gd name="T47" fmla="*/ 22 h 145"/>
                <a:gd name="T48" fmla="*/ 32 w 146"/>
                <a:gd name="T49" fmla="*/ 14 h 145"/>
                <a:gd name="T50" fmla="*/ 44 w 146"/>
                <a:gd name="T51" fmla="*/ 6 h 145"/>
                <a:gd name="T52" fmla="*/ 58 w 146"/>
                <a:gd name="T53" fmla="*/ 2 h 145"/>
                <a:gd name="T54" fmla="*/ 72 w 146"/>
                <a:gd name="T55" fmla="*/ 0 h 145"/>
                <a:gd name="T56" fmla="*/ 72 w 146"/>
                <a:gd name="T57" fmla="*/ 0 h 145"/>
                <a:gd name="T58" fmla="*/ 88 w 146"/>
                <a:gd name="T59" fmla="*/ 2 h 145"/>
                <a:gd name="T60" fmla="*/ 102 w 146"/>
                <a:gd name="T61" fmla="*/ 6 h 145"/>
                <a:gd name="T62" fmla="*/ 114 w 146"/>
                <a:gd name="T63" fmla="*/ 14 h 145"/>
                <a:gd name="T64" fmla="*/ 124 w 146"/>
                <a:gd name="T65" fmla="*/ 22 h 145"/>
                <a:gd name="T66" fmla="*/ 134 w 146"/>
                <a:gd name="T67" fmla="*/ 32 h 145"/>
                <a:gd name="T68" fmla="*/ 140 w 146"/>
                <a:gd name="T69" fmla="*/ 46 h 145"/>
                <a:gd name="T70" fmla="*/ 144 w 146"/>
                <a:gd name="T71" fmla="*/ 58 h 145"/>
                <a:gd name="T72" fmla="*/ 146 w 146"/>
                <a:gd name="T73" fmla="*/ 74 h 145"/>
                <a:gd name="T74" fmla="*/ 146 w 146"/>
                <a:gd name="T75" fmla="*/ 7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6" h="145">
                  <a:moveTo>
                    <a:pt x="146" y="74"/>
                  </a:moveTo>
                  <a:lnTo>
                    <a:pt x="146" y="74"/>
                  </a:lnTo>
                  <a:lnTo>
                    <a:pt x="144" y="87"/>
                  </a:lnTo>
                  <a:lnTo>
                    <a:pt x="140" y="101"/>
                  </a:lnTo>
                  <a:lnTo>
                    <a:pt x="134" y="113"/>
                  </a:lnTo>
                  <a:lnTo>
                    <a:pt x="124" y="123"/>
                  </a:lnTo>
                  <a:lnTo>
                    <a:pt x="114" y="133"/>
                  </a:lnTo>
                  <a:lnTo>
                    <a:pt x="102" y="139"/>
                  </a:lnTo>
                  <a:lnTo>
                    <a:pt x="88" y="143"/>
                  </a:lnTo>
                  <a:lnTo>
                    <a:pt x="72" y="145"/>
                  </a:lnTo>
                  <a:lnTo>
                    <a:pt x="72" y="145"/>
                  </a:lnTo>
                  <a:lnTo>
                    <a:pt x="58" y="143"/>
                  </a:lnTo>
                  <a:lnTo>
                    <a:pt x="44" y="139"/>
                  </a:lnTo>
                  <a:lnTo>
                    <a:pt x="32" y="133"/>
                  </a:lnTo>
                  <a:lnTo>
                    <a:pt x="22" y="123"/>
                  </a:lnTo>
                  <a:lnTo>
                    <a:pt x="12" y="113"/>
                  </a:lnTo>
                  <a:lnTo>
                    <a:pt x="6" y="101"/>
                  </a:lnTo>
                  <a:lnTo>
                    <a:pt x="2" y="87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58"/>
                  </a:lnTo>
                  <a:lnTo>
                    <a:pt x="6" y="46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4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4"/>
                  </a:lnTo>
                  <a:lnTo>
                    <a:pt x="124" y="22"/>
                  </a:lnTo>
                  <a:lnTo>
                    <a:pt x="134" y="32"/>
                  </a:lnTo>
                  <a:lnTo>
                    <a:pt x="140" y="46"/>
                  </a:lnTo>
                  <a:lnTo>
                    <a:pt x="144" y="58"/>
                  </a:lnTo>
                  <a:lnTo>
                    <a:pt x="146" y="74"/>
                  </a:lnTo>
                  <a:lnTo>
                    <a:pt x="146" y="74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4" name="Freeform 48"/>
            <p:cNvSpPr>
              <a:spLocks/>
            </p:cNvSpPr>
            <p:nvPr/>
          </p:nvSpPr>
          <p:spPr bwMode="auto">
            <a:xfrm>
              <a:off x="17613313" y="3657600"/>
              <a:ext cx="230188" cy="231775"/>
            </a:xfrm>
            <a:custGeom>
              <a:avLst/>
              <a:gdLst>
                <a:gd name="T0" fmla="*/ 145 w 145"/>
                <a:gd name="T1" fmla="*/ 72 h 146"/>
                <a:gd name="T2" fmla="*/ 145 w 145"/>
                <a:gd name="T3" fmla="*/ 72 h 146"/>
                <a:gd name="T4" fmla="*/ 143 w 145"/>
                <a:gd name="T5" fmla="*/ 88 h 146"/>
                <a:gd name="T6" fmla="*/ 139 w 145"/>
                <a:gd name="T7" fmla="*/ 102 h 146"/>
                <a:gd name="T8" fmla="*/ 133 w 145"/>
                <a:gd name="T9" fmla="*/ 114 h 146"/>
                <a:gd name="T10" fmla="*/ 124 w 145"/>
                <a:gd name="T11" fmla="*/ 124 h 146"/>
                <a:gd name="T12" fmla="*/ 114 w 145"/>
                <a:gd name="T13" fmla="*/ 134 h 146"/>
                <a:gd name="T14" fmla="*/ 102 w 145"/>
                <a:gd name="T15" fmla="*/ 140 h 146"/>
                <a:gd name="T16" fmla="*/ 88 w 145"/>
                <a:gd name="T17" fmla="*/ 144 h 146"/>
                <a:gd name="T18" fmla="*/ 72 w 145"/>
                <a:gd name="T19" fmla="*/ 146 h 146"/>
                <a:gd name="T20" fmla="*/ 72 w 145"/>
                <a:gd name="T21" fmla="*/ 146 h 146"/>
                <a:gd name="T22" fmla="*/ 58 w 145"/>
                <a:gd name="T23" fmla="*/ 144 h 146"/>
                <a:gd name="T24" fmla="*/ 44 w 145"/>
                <a:gd name="T25" fmla="*/ 140 h 146"/>
                <a:gd name="T26" fmla="*/ 32 w 145"/>
                <a:gd name="T27" fmla="*/ 134 h 146"/>
                <a:gd name="T28" fmla="*/ 22 w 145"/>
                <a:gd name="T29" fmla="*/ 124 h 146"/>
                <a:gd name="T30" fmla="*/ 12 w 145"/>
                <a:gd name="T31" fmla="*/ 114 h 146"/>
                <a:gd name="T32" fmla="*/ 6 w 145"/>
                <a:gd name="T33" fmla="*/ 102 h 146"/>
                <a:gd name="T34" fmla="*/ 2 w 145"/>
                <a:gd name="T35" fmla="*/ 88 h 146"/>
                <a:gd name="T36" fmla="*/ 0 w 145"/>
                <a:gd name="T37" fmla="*/ 72 h 146"/>
                <a:gd name="T38" fmla="*/ 0 w 145"/>
                <a:gd name="T39" fmla="*/ 72 h 146"/>
                <a:gd name="T40" fmla="*/ 2 w 145"/>
                <a:gd name="T41" fmla="*/ 58 h 146"/>
                <a:gd name="T42" fmla="*/ 6 w 145"/>
                <a:gd name="T43" fmla="*/ 44 h 146"/>
                <a:gd name="T44" fmla="*/ 12 w 145"/>
                <a:gd name="T45" fmla="*/ 32 h 146"/>
                <a:gd name="T46" fmla="*/ 22 w 145"/>
                <a:gd name="T47" fmla="*/ 22 h 146"/>
                <a:gd name="T48" fmla="*/ 32 w 145"/>
                <a:gd name="T49" fmla="*/ 12 h 146"/>
                <a:gd name="T50" fmla="*/ 44 w 145"/>
                <a:gd name="T51" fmla="*/ 6 h 146"/>
                <a:gd name="T52" fmla="*/ 58 w 145"/>
                <a:gd name="T53" fmla="*/ 2 h 146"/>
                <a:gd name="T54" fmla="*/ 72 w 145"/>
                <a:gd name="T55" fmla="*/ 0 h 146"/>
                <a:gd name="T56" fmla="*/ 72 w 145"/>
                <a:gd name="T57" fmla="*/ 0 h 146"/>
                <a:gd name="T58" fmla="*/ 88 w 145"/>
                <a:gd name="T59" fmla="*/ 2 h 146"/>
                <a:gd name="T60" fmla="*/ 102 w 145"/>
                <a:gd name="T61" fmla="*/ 6 h 146"/>
                <a:gd name="T62" fmla="*/ 114 w 145"/>
                <a:gd name="T63" fmla="*/ 12 h 146"/>
                <a:gd name="T64" fmla="*/ 124 w 145"/>
                <a:gd name="T65" fmla="*/ 22 h 146"/>
                <a:gd name="T66" fmla="*/ 133 w 145"/>
                <a:gd name="T67" fmla="*/ 32 h 146"/>
                <a:gd name="T68" fmla="*/ 139 w 145"/>
                <a:gd name="T69" fmla="*/ 44 h 146"/>
                <a:gd name="T70" fmla="*/ 143 w 145"/>
                <a:gd name="T71" fmla="*/ 58 h 146"/>
                <a:gd name="T72" fmla="*/ 145 w 145"/>
                <a:gd name="T73" fmla="*/ 72 h 146"/>
                <a:gd name="T74" fmla="*/ 145 w 145"/>
                <a:gd name="T75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5" h="146">
                  <a:moveTo>
                    <a:pt x="145" y="72"/>
                  </a:moveTo>
                  <a:lnTo>
                    <a:pt x="145" y="72"/>
                  </a:lnTo>
                  <a:lnTo>
                    <a:pt x="143" y="88"/>
                  </a:lnTo>
                  <a:lnTo>
                    <a:pt x="139" y="102"/>
                  </a:lnTo>
                  <a:lnTo>
                    <a:pt x="133" y="114"/>
                  </a:lnTo>
                  <a:lnTo>
                    <a:pt x="124" y="124"/>
                  </a:lnTo>
                  <a:lnTo>
                    <a:pt x="114" y="134"/>
                  </a:lnTo>
                  <a:lnTo>
                    <a:pt x="102" y="140"/>
                  </a:lnTo>
                  <a:lnTo>
                    <a:pt x="88" y="144"/>
                  </a:lnTo>
                  <a:lnTo>
                    <a:pt x="72" y="146"/>
                  </a:lnTo>
                  <a:lnTo>
                    <a:pt x="72" y="146"/>
                  </a:lnTo>
                  <a:lnTo>
                    <a:pt x="58" y="144"/>
                  </a:lnTo>
                  <a:lnTo>
                    <a:pt x="44" y="140"/>
                  </a:lnTo>
                  <a:lnTo>
                    <a:pt x="32" y="134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2"/>
                  </a:lnTo>
                  <a:lnTo>
                    <a:pt x="2" y="88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2"/>
                  </a:lnTo>
                  <a:lnTo>
                    <a:pt x="124" y="22"/>
                  </a:lnTo>
                  <a:lnTo>
                    <a:pt x="133" y="32"/>
                  </a:lnTo>
                  <a:lnTo>
                    <a:pt x="139" y="44"/>
                  </a:lnTo>
                  <a:lnTo>
                    <a:pt x="143" y="58"/>
                  </a:lnTo>
                  <a:lnTo>
                    <a:pt x="145" y="72"/>
                  </a:lnTo>
                  <a:lnTo>
                    <a:pt x="145" y="72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5" name="Freeform 49"/>
            <p:cNvSpPr>
              <a:spLocks/>
            </p:cNvSpPr>
            <p:nvPr/>
          </p:nvSpPr>
          <p:spPr bwMode="auto">
            <a:xfrm>
              <a:off x="5897563" y="7480300"/>
              <a:ext cx="231775" cy="231775"/>
            </a:xfrm>
            <a:custGeom>
              <a:avLst/>
              <a:gdLst>
                <a:gd name="T0" fmla="*/ 146 w 146"/>
                <a:gd name="T1" fmla="*/ 72 h 146"/>
                <a:gd name="T2" fmla="*/ 146 w 146"/>
                <a:gd name="T3" fmla="*/ 72 h 146"/>
                <a:gd name="T4" fmla="*/ 144 w 146"/>
                <a:gd name="T5" fmla="*/ 88 h 146"/>
                <a:gd name="T6" fmla="*/ 140 w 146"/>
                <a:gd name="T7" fmla="*/ 100 h 146"/>
                <a:gd name="T8" fmla="*/ 134 w 146"/>
                <a:gd name="T9" fmla="*/ 114 h 146"/>
                <a:gd name="T10" fmla="*/ 124 w 146"/>
                <a:gd name="T11" fmla="*/ 124 h 146"/>
                <a:gd name="T12" fmla="*/ 114 w 146"/>
                <a:gd name="T13" fmla="*/ 132 h 146"/>
                <a:gd name="T14" fmla="*/ 102 w 146"/>
                <a:gd name="T15" fmla="*/ 140 h 146"/>
                <a:gd name="T16" fmla="*/ 88 w 146"/>
                <a:gd name="T17" fmla="*/ 144 h 146"/>
                <a:gd name="T18" fmla="*/ 74 w 146"/>
                <a:gd name="T19" fmla="*/ 146 h 146"/>
                <a:gd name="T20" fmla="*/ 74 w 146"/>
                <a:gd name="T21" fmla="*/ 146 h 146"/>
                <a:gd name="T22" fmla="*/ 58 w 146"/>
                <a:gd name="T23" fmla="*/ 144 h 146"/>
                <a:gd name="T24" fmla="*/ 44 w 146"/>
                <a:gd name="T25" fmla="*/ 140 h 146"/>
                <a:gd name="T26" fmla="*/ 32 w 146"/>
                <a:gd name="T27" fmla="*/ 132 h 146"/>
                <a:gd name="T28" fmla="*/ 22 w 146"/>
                <a:gd name="T29" fmla="*/ 124 h 146"/>
                <a:gd name="T30" fmla="*/ 12 w 146"/>
                <a:gd name="T31" fmla="*/ 114 h 146"/>
                <a:gd name="T32" fmla="*/ 6 w 146"/>
                <a:gd name="T33" fmla="*/ 100 h 146"/>
                <a:gd name="T34" fmla="*/ 2 w 146"/>
                <a:gd name="T35" fmla="*/ 88 h 146"/>
                <a:gd name="T36" fmla="*/ 0 w 146"/>
                <a:gd name="T37" fmla="*/ 72 h 146"/>
                <a:gd name="T38" fmla="*/ 0 w 146"/>
                <a:gd name="T39" fmla="*/ 72 h 146"/>
                <a:gd name="T40" fmla="*/ 2 w 146"/>
                <a:gd name="T41" fmla="*/ 58 h 146"/>
                <a:gd name="T42" fmla="*/ 6 w 146"/>
                <a:gd name="T43" fmla="*/ 44 h 146"/>
                <a:gd name="T44" fmla="*/ 12 w 146"/>
                <a:gd name="T45" fmla="*/ 32 h 146"/>
                <a:gd name="T46" fmla="*/ 22 w 146"/>
                <a:gd name="T47" fmla="*/ 22 h 146"/>
                <a:gd name="T48" fmla="*/ 32 w 146"/>
                <a:gd name="T49" fmla="*/ 12 h 146"/>
                <a:gd name="T50" fmla="*/ 44 w 146"/>
                <a:gd name="T51" fmla="*/ 6 h 146"/>
                <a:gd name="T52" fmla="*/ 58 w 146"/>
                <a:gd name="T53" fmla="*/ 2 h 146"/>
                <a:gd name="T54" fmla="*/ 74 w 146"/>
                <a:gd name="T55" fmla="*/ 0 h 146"/>
                <a:gd name="T56" fmla="*/ 74 w 146"/>
                <a:gd name="T57" fmla="*/ 0 h 146"/>
                <a:gd name="T58" fmla="*/ 88 w 146"/>
                <a:gd name="T59" fmla="*/ 2 h 146"/>
                <a:gd name="T60" fmla="*/ 102 w 146"/>
                <a:gd name="T61" fmla="*/ 6 h 146"/>
                <a:gd name="T62" fmla="*/ 114 w 146"/>
                <a:gd name="T63" fmla="*/ 12 h 146"/>
                <a:gd name="T64" fmla="*/ 124 w 146"/>
                <a:gd name="T65" fmla="*/ 22 h 146"/>
                <a:gd name="T66" fmla="*/ 134 w 146"/>
                <a:gd name="T67" fmla="*/ 32 h 146"/>
                <a:gd name="T68" fmla="*/ 140 w 146"/>
                <a:gd name="T69" fmla="*/ 44 h 146"/>
                <a:gd name="T70" fmla="*/ 144 w 146"/>
                <a:gd name="T71" fmla="*/ 58 h 146"/>
                <a:gd name="T72" fmla="*/ 146 w 146"/>
                <a:gd name="T73" fmla="*/ 72 h 146"/>
                <a:gd name="T74" fmla="*/ 146 w 146"/>
                <a:gd name="T75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72"/>
                  </a:lnTo>
                  <a:lnTo>
                    <a:pt x="144" y="88"/>
                  </a:lnTo>
                  <a:lnTo>
                    <a:pt x="140" y="100"/>
                  </a:lnTo>
                  <a:lnTo>
                    <a:pt x="134" y="114"/>
                  </a:lnTo>
                  <a:lnTo>
                    <a:pt x="124" y="124"/>
                  </a:lnTo>
                  <a:lnTo>
                    <a:pt x="114" y="132"/>
                  </a:lnTo>
                  <a:lnTo>
                    <a:pt x="102" y="140"/>
                  </a:lnTo>
                  <a:lnTo>
                    <a:pt x="88" y="144"/>
                  </a:lnTo>
                  <a:lnTo>
                    <a:pt x="74" y="146"/>
                  </a:lnTo>
                  <a:lnTo>
                    <a:pt x="74" y="146"/>
                  </a:lnTo>
                  <a:lnTo>
                    <a:pt x="58" y="144"/>
                  </a:lnTo>
                  <a:lnTo>
                    <a:pt x="44" y="140"/>
                  </a:lnTo>
                  <a:lnTo>
                    <a:pt x="32" y="132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0"/>
                  </a:lnTo>
                  <a:lnTo>
                    <a:pt x="2" y="88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2"/>
                  </a:lnTo>
                  <a:lnTo>
                    <a:pt x="124" y="22"/>
                  </a:lnTo>
                  <a:lnTo>
                    <a:pt x="134" y="32"/>
                  </a:lnTo>
                  <a:lnTo>
                    <a:pt x="140" y="44"/>
                  </a:lnTo>
                  <a:lnTo>
                    <a:pt x="144" y="58"/>
                  </a:lnTo>
                  <a:lnTo>
                    <a:pt x="146" y="72"/>
                  </a:lnTo>
                  <a:lnTo>
                    <a:pt x="146" y="72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6" name="Freeform 50"/>
            <p:cNvSpPr>
              <a:spLocks/>
            </p:cNvSpPr>
            <p:nvPr/>
          </p:nvSpPr>
          <p:spPr bwMode="auto">
            <a:xfrm>
              <a:off x="16032163" y="3771900"/>
              <a:ext cx="1695450" cy="815975"/>
            </a:xfrm>
            <a:custGeom>
              <a:avLst/>
              <a:gdLst>
                <a:gd name="T0" fmla="*/ 0 w 1068"/>
                <a:gd name="T1" fmla="*/ 514 h 514"/>
                <a:gd name="T2" fmla="*/ 0 w 1068"/>
                <a:gd name="T3" fmla="*/ 514 h 514"/>
                <a:gd name="T4" fmla="*/ 102 w 1068"/>
                <a:gd name="T5" fmla="*/ 456 h 514"/>
                <a:gd name="T6" fmla="*/ 218 w 1068"/>
                <a:gd name="T7" fmla="*/ 394 h 514"/>
                <a:gd name="T8" fmla="*/ 362 w 1068"/>
                <a:gd name="T9" fmla="*/ 318 h 514"/>
                <a:gd name="T10" fmla="*/ 530 w 1068"/>
                <a:gd name="T11" fmla="*/ 236 h 514"/>
                <a:gd name="T12" fmla="*/ 618 w 1068"/>
                <a:gd name="T13" fmla="*/ 192 h 514"/>
                <a:gd name="T14" fmla="*/ 708 w 1068"/>
                <a:gd name="T15" fmla="*/ 150 h 514"/>
                <a:gd name="T16" fmla="*/ 800 w 1068"/>
                <a:gd name="T17" fmla="*/ 108 h 514"/>
                <a:gd name="T18" fmla="*/ 892 w 1068"/>
                <a:gd name="T19" fmla="*/ 70 h 514"/>
                <a:gd name="T20" fmla="*/ 982 w 1068"/>
                <a:gd name="T21" fmla="*/ 34 h 514"/>
                <a:gd name="T22" fmla="*/ 1068 w 1068"/>
                <a:gd name="T23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68" h="514">
                  <a:moveTo>
                    <a:pt x="0" y="514"/>
                  </a:moveTo>
                  <a:lnTo>
                    <a:pt x="0" y="514"/>
                  </a:lnTo>
                  <a:lnTo>
                    <a:pt x="102" y="456"/>
                  </a:lnTo>
                  <a:lnTo>
                    <a:pt x="218" y="394"/>
                  </a:lnTo>
                  <a:lnTo>
                    <a:pt x="362" y="318"/>
                  </a:lnTo>
                  <a:lnTo>
                    <a:pt x="530" y="236"/>
                  </a:lnTo>
                  <a:lnTo>
                    <a:pt x="618" y="192"/>
                  </a:lnTo>
                  <a:lnTo>
                    <a:pt x="708" y="150"/>
                  </a:lnTo>
                  <a:lnTo>
                    <a:pt x="800" y="108"/>
                  </a:lnTo>
                  <a:lnTo>
                    <a:pt x="892" y="70"/>
                  </a:lnTo>
                  <a:lnTo>
                    <a:pt x="982" y="34"/>
                  </a:lnTo>
                  <a:lnTo>
                    <a:pt x="1068" y="0"/>
                  </a:lnTo>
                </a:path>
              </a:pathLst>
            </a:custGeom>
            <a:noFill/>
            <a:ln w="12700">
              <a:solidFill>
                <a:srgbClr val="AFAFA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7" name="Freeform 51"/>
            <p:cNvSpPr>
              <a:spLocks/>
            </p:cNvSpPr>
            <p:nvPr/>
          </p:nvSpPr>
          <p:spPr bwMode="auto">
            <a:xfrm>
              <a:off x="19959638" y="2151063"/>
              <a:ext cx="4400550" cy="736600"/>
            </a:xfrm>
            <a:custGeom>
              <a:avLst/>
              <a:gdLst>
                <a:gd name="T0" fmla="*/ 0 w 2772"/>
                <a:gd name="T1" fmla="*/ 464 h 464"/>
                <a:gd name="T2" fmla="*/ 0 w 2772"/>
                <a:gd name="T3" fmla="*/ 464 h 464"/>
                <a:gd name="T4" fmla="*/ 58 w 2772"/>
                <a:gd name="T5" fmla="*/ 446 h 464"/>
                <a:gd name="T6" fmla="*/ 222 w 2772"/>
                <a:gd name="T7" fmla="*/ 398 h 464"/>
                <a:gd name="T8" fmla="*/ 340 w 2772"/>
                <a:gd name="T9" fmla="*/ 368 h 464"/>
                <a:gd name="T10" fmla="*/ 480 w 2772"/>
                <a:gd name="T11" fmla="*/ 332 h 464"/>
                <a:gd name="T12" fmla="*/ 642 w 2772"/>
                <a:gd name="T13" fmla="*/ 292 h 464"/>
                <a:gd name="T14" fmla="*/ 822 w 2772"/>
                <a:gd name="T15" fmla="*/ 252 h 464"/>
                <a:gd name="T16" fmla="*/ 1019 w 2772"/>
                <a:gd name="T17" fmla="*/ 210 h 464"/>
                <a:gd name="T18" fmla="*/ 1233 w 2772"/>
                <a:gd name="T19" fmla="*/ 170 h 464"/>
                <a:gd name="T20" fmla="*/ 1463 w 2772"/>
                <a:gd name="T21" fmla="*/ 132 h 464"/>
                <a:gd name="T22" fmla="*/ 1581 w 2772"/>
                <a:gd name="T23" fmla="*/ 112 h 464"/>
                <a:gd name="T24" fmla="*/ 1705 w 2772"/>
                <a:gd name="T25" fmla="*/ 94 h 464"/>
                <a:gd name="T26" fmla="*/ 1829 w 2772"/>
                <a:gd name="T27" fmla="*/ 78 h 464"/>
                <a:gd name="T28" fmla="*/ 1957 w 2772"/>
                <a:gd name="T29" fmla="*/ 62 h 464"/>
                <a:gd name="T30" fmla="*/ 2089 w 2772"/>
                <a:gd name="T31" fmla="*/ 48 h 464"/>
                <a:gd name="T32" fmla="*/ 2220 w 2772"/>
                <a:gd name="T33" fmla="*/ 34 h 464"/>
                <a:gd name="T34" fmla="*/ 2356 w 2772"/>
                <a:gd name="T35" fmla="*/ 24 h 464"/>
                <a:gd name="T36" fmla="*/ 2492 w 2772"/>
                <a:gd name="T37" fmla="*/ 14 h 464"/>
                <a:gd name="T38" fmla="*/ 2630 w 2772"/>
                <a:gd name="T39" fmla="*/ 6 h 464"/>
                <a:gd name="T40" fmla="*/ 2772 w 2772"/>
                <a:gd name="T41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72" h="464">
                  <a:moveTo>
                    <a:pt x="0" y="464"/>
                  </a:moveTo>
                  <a:lnTo>
                    <a:pt x="0" y="464"/>
                  </a:lnTo>
                  <a:lnTo>
                    <a:pt x="58" y="446"/>
                  </a:lnTo>
                  <a:lnTo>
                    <a:pt x="222" y="398"/>
                  </a:lnTo>
                  <a:lnTo>
                    <a:pt x="340" y="368"/>
                  </a:lnTo>
                  <a:lnTo>
                    <a:pt x="480" y="332"/>
                  </a:lnTo>
                  <a:lnTo>
                    <a:pt x="642" y="292"/>
                  </a:lnTo>
                  <a:lnTo>
                    <a:pt x="822" y="252"/>
                  </a:lnTo>
                  <a:lnTo>
                    <a:pt x="1019" y="210"/>
                  </a:lnTo>
                  <a:lnTo>
                    <a:pt x="1233" y="170"/>
                  </a:lnTo>
                  <a:lnTo>
                    <a:pt x="1463" y="132"/>
                  </a:lnTo>
                  <a:lnTo>
                    <a:pt x="1581" y="112"/>
                  </a:lnTo>
                  <a:lnTo>
                    <a:pt x="1705" y="94"/>
                  </a:lnTo>
                  <a:lnTo>
                    <a:pt x="1829" y="78"/>
                  </a:lnTo>
                  <a:lnTo>
                    <a:pt x="1957" y="62"/>
                  </a:lnTo>
                  <a:lnTo>
                    <a:pt x="2089" y="48"/>
                  </a:lnTo>
                  <a:lnTo>
                    <a:pt x="2220" y="34"/>
                  </a:lnTo>
                  <a:lnTo>
                    <a:pt x="2356" y="24"/>
                  </a:lnTo>
                  <a:lnTo>
                    <a:pt x="2492" y="14"/>
                  </a:lnTo>
                  <a:lnTo>
                    <a:pt x="2630" y="6"/>
                  </a:lnTo>
                  <a:lnTo>
                    <a:pt x="2772" y="0"/>
                  </a:lnTo>
                </a:path>
              </a:pathLst>
            </a:custGeom>
            <a:noFill/>
            <a:ln w="12700">
              <a:solidFill>
                <a:srgbClr val="AFAFA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</p:grpSp>
      <p:sp>
        <p:nvSpPr>
          <p:cNvPr id="41" name="Metin kutusu 40"/>
          <p:cNvSpPr txBox="1"/>
          <p:nvPr/>
        </p:nvSpPr>
        <p:spPr>
          <a:xfrm>
            <a:off x="7402286" y="4035421"/>
            <a:ext cx="4789714" cy="1938118"/>
          </a:xfrm>
          <a:prstGeom prst="rect">
            <a:avLst/>
          </a:prstGeom>
          <a:noFill/>
        </p:spPr>
        <p:txBody>
          <a:bodyPr wrap="square" lIns="90575" tIns="45287" rIns="90575" bIns="45287" rtlCol="0">
            <a:spAutoFit/>
          </a:bodyPr>
          <a:lstStyle/>
          <a:p>
            <a:pPr algn="ctr"/>
            <a:r>
              <a:rPr lang="tr-TR" sz="4000" b="1" dirty="0" err="1">
                <a:ea typeface="Segoe UI Historic" panose="020B0502040204020203" pitchFamily="34" charset="0"/>
                <a:cs typeface="Segoe UI Light" panose="020B0502040204020203" pitchFamily="34" charset="0"/>
              </a:rPr>
              <a:t>Regularizasyon</a:t>
            </a:r>
            <a:r>
              <a:rPr lang="tr-TR" sz="4000" b="1" dirty="0">
                <a:ea typeface="Segoe UI Historic" panose="020B0502040204020203" pitchFamily="34" charset="0"/>
                <a:cs typeface="Segoe UI Light" panose="020B0502040204020203" pitchFamily="34" charset="0"/>
              </a:rPr>
              <a:t> ve</a:t>
            </a:r>
          </a:p>
          <a:p>
            <a:pPr algn="ctr"/>
            <a:r>
              <a:rPr lang="tr-TR" sz="4000" b="1" dirty="0">
                <a:ea typeface="Segoe UI Historic" panose="020B0502040204020203" pitchFamily="34" charset="0"/>
                <a:cs typeface="Segoe UI Light" panose="020B0502040204020203" pitchFamily="34" charset="0"/>
              </a:rPr>
              <a:t>Hiperparametre Ayarlaması</a:t>
            </a:r>
            <a:endParaRPr lang="en-US" sz="4000" b="1" dirty="0">
              <a:ea typeface="Segoe UI Historic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6" name="Grup 45"/>
          <p:cNvGrpSpPr/>
          <p:nvPr/>
        </p:nvGrpSpPr>
        <p:grpSpPr>
          <a:xfrm>
            <a:off x="8723419" y="1902567"/>
            <a:ext cx="2160881" cy="2160881"/>
            <a:chOff x="1596446" y="0"/>
            <a:chExt cx="1414035" cy="1414035"/>
          </a:xfrm>
        </p:grpSpPr>
        <p:sp>
          <p:nvSpPr>
            <p:cNvPr id="47" name="Oval 46"/>
            <p:cNvSpPr/>
            <p:nvPr/>
          </p:nvSpPr>
          <p:spPr>
            <a:xfrm>
              <a:off x="1596446" y="0"/>
              <a:ext cx="1414035" cy="1414035"/>
            </a:xfrm>
            <a:prstGeom prst="ellipse">
              <a:avLst/>
            </a:prstGeom>
            <a:solidFill>
              <a:srgbClr val="349FB5">
                <a:alpha val="50000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48" name="Oval 4"/>
            <p:cNvSpPr/>
            <p:nvPr/>
          </p:nvSpPr>
          <p:spPr>
            <a:xfrm>
              <a:off x="1803527" y="207081"/>
              <a:ext cx="999873" cy="999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6445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4000" b="1" dirty="0"/>
                <a:t>Bölüm </a:t>
              </a:r>
              <a:r>
                <a:rPr lang="en-US" sz="6200" b="1" dirty="0"/>
                <a:t>1</a:t>
              </a:r>
              <a:r>
                <a:rPr lang="tr-TR" sz="6200" b="1" dirty="0"/>
                <a:t>1</a:t>
              </a:r>
              <a:endParaRPr lang="tr-TR" sz="6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56340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/>
          </p:cNvSpPr>
          <p:nvPr/>
        </p:nvSpPr>
        <p:spPr bwMode="auto">
          <a:xfrm>
            <a:off x="3175" y="267700"/>
            <a:ext cx="12188825" cy="2785088"/>
          </a:xfrm>
          <a:custGeom>
            <a:avLst/>
            <a:gdLst>
              <a:gd name="T0" fmla="*/ 0 w 15357"/>
              <a:gd name="T1" fmla="*/ 2901 h 3509"/>
              <a:gd name="T2" fmla="*/ 92 w 15357"/>
              <a:gd name="T3" fmla="*/ 2949 h 3509"/>
              <a:gd name="T4" fmla="*/ 210 w 15357"/>
              <a:gd name="T5" fmla="*/ 3001 h 3509"/>
              <a:gd name="T6" fmla="*/ 372 w 15357"/>
              <a:gd name="T7" fmla="*/ 3065 h 3509"/>
              <a:gd name="T8" fmla="*/ 582 w 15357"/>
              <a:gd name="T9" fmla="*/ 3139 h 3509"/>
              <a:gd name="T10" fmla="*/ 839 w 15357"/>
              <a:gd name="T11" fmla="*/ 3217 h 3509"/>
              <a:gd name="T12" fmla="*/ 1143 w 15357"/>
              <a:gd name="T13" fmla="*/ 3295 h 3509"/>
              <a:gd name="T14" fmla="*/ 1495 w 15357"/>
              <a:gd name="T15" fmla="*/ 3365 h 3509"/>
              <a:gd name="T16" fmla="*/ 1788 w 15357"/>
              <a:gd name="T17" fmla="*/ 3413 h 3509"/>
              <a:gd name="T18" fmla="*/ 2000 w 15357"/>
              <a:gd name="T19" fmla="*/ 3441 h 3509"/>
              <a:gd name="T20" fmla="*/ 2224 w 15357"/>
              <a:gd name="T21" fmla="*/ 3465 h 3509"/>
              <a:gd name="T22" fmla="*/ 2460 w 15357"/>
              <a:gd name="T23" fmla="*/ 3485 h 3509"/>
              <a:gd name="T24" fmla="*/ 2706 w 15357"/>
              <a:gd name="T25" fmla="*/ 3499 h 3509"/>
              <a:gd name="T26" fmla="*/ 2965 w 15357"/>
              <a:gd name="T27" fmla="*/ 3507 h 3509"/>
              <a:gd name="T28" fmla="*/ 3237 w 15357"/>
              <a:gd name="T29" fmla="*/ 3509 h 3509"/>
              <a:gd name="T30" fmla="*/ 3521 w 15357"/>
              <a:gd name="T31" fmla="*/ 3505 h 3509"/>
              <a:gd name="T32" fmla="*/ 3815 w 15357"/>
              <a:gd name="T33" fmla="*/ 3495 h 3509"/>
              <a:gd name="T34" fmla="*/ 4123 w 15357"/>
              <a:gd name="T35" fmla="*/ 3475 h 3509"/>
              <a:gd name="T36" fmla="*/ 4442 w 15357"/>
              <a:gd name="T37" fmla="*/ 3447 h 3509"/>
              <a:gd name="T38" fmla="*/ 4774 w 15357"/>
              <a:gd name="T39" fmla="*/ 3411 h 3509"/>
              <a:gd name="T40" fmla="*/ 5118 w 15357"/>
              <a:gd name="T41" fmla="*/ 3365 h 3509"/>
              <a:gd name="T42" fmla="*/ 5473 w 15357"/>
              <a:gd name="T43" fmla="*/ 3307 h 3509"/>
              <a:gd name="T44" fmla="*/ 5841 w 15357"/>
              <a:gd name="T45" fmla="*/ 3241 h 3509"/>
              <a:gd name="T46" fmla="*/ 6029 w 15357"/>
              <a:gd name="T47" fmla="*/ 3203 h 3509"/>
              <a:gd name="T48" fmla="*/ 6381 w 15357"/>
              <a:gd name="T49" fmla="*/ 3105 h 3509"/>
              <a:gd name="T50" fmla="*/ 6716 w 15357"/>
              <a:gd name="T51" fmla="*/ 3001 h 3509"/>
              <a:gd name="T52" fmla="*/ 7036 w 15357"/>
              <a:gd name="T53" fmla="*/ 2897 h 3509"/>
              <a:gd name="T54" fmla="*/ 7344 w 15357"/>
              <a:gd name="T55" fmla="*/ 2790 h 3509"/>
              <a:gd name="T56" fmla="*/ 7638 w 15357"/>
              <a:gd name="T57" fmla="*/ 2680 h 3509"/>
              <a:gd name="T58" fmla="*/ 7921 w 15357"/>
              <a:gd name="T59" fmla="*/ 2568 h 3509"/>
              <a:gd name="T60" fmla="*/ 8191 w 15357"/>
              <a:gd name="T61" fmla="*/ 2456 h 3509"/>
              <a:gd name="T62" fmla="*/ 8453 w 15357"/>
              <a:gd name="T63" fmla="*/ 2340 h 3509"/>
              <a:gd name="T64" fmla="*/ 8950 w 15357"/>
              <a:gd name="T65" fmla="*/ 2110 h 3509"/>
              <a:gd name="T66" fmla="*/ 9418 w 15357"/>
              <a:gd name="T67" fmla="*/ 1878 h 3509"/>
              <a:gd name="T68" fmla="*/ 9866 w 15357"/>
              <a:gd name="T69" fmla="*/ 1650 h 3509"/>
              <a:gd name="T70" fmla="*/ 10515 w 15357"/>
              <a:gd name="T71" fmla="*/ 1317 h 3509"/>
              <a:gd name="T72" fmla="*/ 10943 w 15357"/>
              <a:gd name="T73" fmla="*/ 1105 h 3509"/>
              <a:gd name="T74" fmla="*/ 11378 w 15357"/>
              <a:gd name="T75" fmla="*/ 905 h 3509"/>
              <a:gd name="T76" fmla="*/ 11600 w 15357"/>
              <a:gd name="T77" fmla="*/ 811 h 3509"/>
              <a:gd name="T78" fmla="*/ 11826 w 15357"/>
              <a:gd name="T79" fmla="*/ 721 h 3509"/>
              <a:gd name="T80" fmla="*/ 12058 w 15357"/>
              <a:gd name="T81" fmla="*/ 635 h 3509"/>
              <a:gd name="T82" fmla="*/ 12296 w 15357"/>
              <a:gd name="T83" fmla="*/ 553 h 3509"/>
              <a:gd name="T84" fmla="*/ 12541 w 15357"/>
              <a:gd name="T85" fmla="*/ 477 h 3509"/>
              <a:gd name="T86" fmla="*/ 12793 w 15357"/>
              <a:gd name="T87" fmla="*/ 405 h 3509"/>
              <a:gd name="T88" fmla="*/ 13057 w 15357"/>
              <a:gd name="T89" fmla="*/ 342 h 3509"/>
              <a:gd name="T90" fmla="*/ 13329 w 15357"/>
              <a:gd name="T91" fmla="*/ 282 h 3509"/>
              <a:gd name="T92" fmla="*/ 13612 w 15357"/>
              <a:gd name="T93" fmla="*/ 230 h 3509"/>
              <a:gd name="T94" fmla="*/ 13908 w 15357"/>
              <a:gd name="T95" fmla="*/ 184 h 3509"/>
              <a:gd name="T96" fmla="*/ 14216 w 15357"/>
              <a:gd name="T97" fmla="*/ 146 h 3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357" h="3509">
                <a:moveTo>
                  <a:pt x="0" y="2901"/>
                </a:moveTo>
                <a:lnTo>
                  <a:pt x="0" y="2901"/>
                </a:lnTo>
                <a:lnTo>
                  <a:pt x="24" y="2913"/>
                </a:lnTo>
                <a:lnTo>
                  <a:pt x="92" y="2949"/>
                </a:lnTo>
                <a:lnTo>
                  <a:pt x="146" y="2973"/>
                </a:lnTo>
                <a:lnTo>
                  <a:pt x="210" y="3001"/>
                </a:lnTo>
                <a:lnTo>
                  <a:pt x="284" y="3031"/>
                </a:lnTo>
                <a:lnTo>
                  <a:pt x="372" y="3065"/>
                </a:lnTo>
                <a:lnTo>
                  <a:pt x="472" y="3103"/>
                </a:lnTo>
                <a:lnTo>
                  <a:pt x="582" y="3139"/>
                </a:lnTo>
                <a:lnTo>
                  <a:pt x="705" y="3179"/>
                </a:lnTo>
                <a:lnTo>
                  <a:pt x="839" y="3217"/>
                </a:lnTo>
                <a:lnTo>
                  <a:pt x="985" y="3255"/>
                </a:lnTo>
                <a:lnTo>
                  <a:pt x="1143" y="3295"/>
                </a:lnTo>
                <a:lnTo>
                  <a:pt x="1313" y="3331"/>
                </a:lnTo>
                <a:lnTo>
                  <a:pt x="1495" y="3365"/>
                </a:lnTo>
                <a:lnTo>
                  <a:pt x="1689" y="3399"/>
                </a:lnTo>
                <a:lnTo>
                  <a:pt x="1788" y="3413"/>
                </a:lnTo>
                <a:lnTo>
                  <a:pt x="1894" y="3427"/>
                </a:lnTo>
                <a:lnTo>
                  <a:pt x="2000" y="3441"/>
                </a:lnTo>
                <a:lnTo>
                  <a:pt x="2110" y="3453"/>
                </a:lnTo>
                <a:lnTo>
                  <a:pt x="2224" y="3465"/>
                </a:lnTo>
                <a:lnTo>
                  <a:pt x="2340" y="3475"/>
                </a:lnTo>
                <a:lnTo>
                  <a:pt x="2460" y="3485"/>
                </a:lnTo>
                <a:lnTo>
                  <a:pt x="2582" y="3491"/>
                </a:lnTo>
                <a:lnTo>
                  <a:pt x="2706" y="3499"/>
                </a:lnTo>
                <a:lnTo>
                  <a:pt x="2836" y="3503"/>
                </a:lnTo>
                <a:lnTo>
                  <a:pt x="2965" y="3507"/>
                </a:lnTo>
                <a:lnTo>
                  <a:pt x="3099" y="3509"/>
                </a:lnTo>
                <a:lnTo>
                  <a:pt x="3237" y="3509"/>
                </a:lnTo>
                <a:lnTo>
                  <a:pt x="3377" y="3509"/>
                </a:lnTo>
                <a:lnTo>
                  <a:pt x="3521" y="3505"/>
                </a:lnTo>
                <a:lnTo>
                  <a:pt x="3667" y="3501"/>
                </a:lnTo>
                <a:lnTo>
                  <a:pt x="3815" y="3495"/>
                </a:lnTo>
                <a:lnTo>
                  <a:pt x="3969" y="3485"/>
                </a:lnTo>
                <a:lnTo>
                  <a:pt x="4123" y="3475"/>
                </a:lnTo>
                <a:lnTo>
                  <a:pt x="4280" y="3463"/>
                </a:lnTo>
                <a:lnTo>
                  <a:pt x="4442" y="3447"/>
                </a:lnTo>
                <a:lnTo>
                  <a:pt x="4606" y="3431"/>
                </a:lnTo>
                <a:lnTo>
                  <a:pt x="4774" y="3411"/>
                </a:lnTo>
                <a:lnTo>
                  <a:pt x="4944" y="3389"/>
                </a:lnTo>
                <a:lnTo>
                  <a:pt x="5118" y="3365"/>
                </a:lnTo>
                <a:lnTo>
                  <a:pt x="5294" y="3337"/>
                </a:lnTo>
                <a:lnTo>
                  <a:pt x="5473" y="3307"/>
                </a:lnTo>
                <a:lnTo>
                  <a:pt x="5655" y="3275"/>
                </a:lnTo>
                <a:lnTo>
                  <a:pt x="5841" y="3241"/>
                </a:lnTo>
                <a:lnTo>
                  <a:pt x="6029" y="3203"/>
                </a:lnTo>
                <a:lnTo>
                  <a:pt x="6029" y="3203"/>
                </a:lnTo>
                <a:lnTo>
                  <a:pt x="6207" y="3153"/>
                </a:lnTo>
                <a:lnTo>
                  <a:pt x="6381" y="3105"/>
                </a:lnTo>
                <a:lnTo>
                  <a:pt x="6550" y="3053"/>
                </a:lnTo>
                <a:lnTo>
                  <a:pt x="6716" y="3001"/>
                </a:lnTo>
                <a:lnTo>
                  <a:pt x="6878" y="2949"/>
                </a:lnTo>
                <a:lnTo>
                  <a:pt x="7036" y="2897"/>
                </a:lnTo>
                <a:lnTo>
                  <a:pt x="7192" y="2843"/>
                </a:lnTo>
                <a:lnTo>
                  <a:pt x="7344" y="2790"/>
                </a:lnTo>
                <a:lnTo>
                  <a:pt x="7494" y="2736"/>
                </a:lnTo>
                <a:lnTo>
                  <a:pt x="7638" y="2680"/>
                </a:lnTo>
                <a:lnTo>
                  <a:pt x="7781" y="2624"/>
                </a:lnTo>
                <a:lnTo>
                  <a:pt x="7921" y="2568"/>
                </a:lnTo>
                <a:lnTo>
                  <a:pt x="8057" y="2512"/>
                </a:lnTo>
                <a:lnTo>
                  <a:pt x="8191" y="2456"/>
                </a:lnTo>
                <a:lnTo>
                  <a:pt x="8323" y="2398"/>
                </a:lnTo>
                <a:lnTo>
                  <a:pt x="8453" y="2340"/>
                </a:lnTo>
                <a:lnTo>
                  <a:pt x="8705" y="2226"/>
                </a:lnTo>
                <a:lnTo>
                  <a:pt x="8950" y="2110"/>
                </a:lnTo>
                <a:lnTo>
                  <a:pt x="9186" y="1994"/>
                </a:lnTo>
                <a:lnTo>
                  <a:pt x="9418" y="1878"/>
                </a:lnTo>
                <a:lnTo>
                  <a:pt x="9644" y="1764"/>
                </a:lnTo>
                <a:lnTo>
                  <a:pt x="9866" y="1650"/>
                </a:lnTo>
                <a:lnTo>
                  <a:pt x="10299" y="1425"/>
                </a:lnTo>
                <a:lnTo>
                  <a:pt x="10515" y="1317"/>
                </a:lnTo>
                <a:lnTo>
                  <a:pt x="10729" y="1209"/>
                </a:lnTo>
                <a:lnTo>
                  <a:pt x="10943" y="1105"/>
                </a:lnTo>
                <a:lnTo>
                  <a:pt x="11159" y="1003"/>
                </a:lnTo>
                <a:lnTo>
                  <a:pt x="11378" y="905"/>
                </a:lnTo>
                <a:lnTo>
                  <a:pt x="11488" y="857"/>
                </a:lnTo>
                <a:lnTo>
                  <a:pt x="11600" y="811"/>
                </a:lnTo>
                <a:lnTo>
                  <a:pt x="11712" y="765"/>
                </a:lnTo>
                <a:lnTo>
                  <a:pt x="11826" y="721"/>
                </a:lnTo>
                <a:lnTo>
                  <a:pt x="11942" y="677"/>
                </a:lnTo>
                <a:lnTo>
                  <a:pt x="12058" y="635"/>
                </a:lnTo>
                <a:lnTo>
                  <a:pt x="12176" y="593"/>
                </a:lnTo>
                <a:lnTo>
                  <a:pt x="12296" y="553"/>
                </a:lnTo>
                <a:lnTo>
                  <a:pt x="12417" y="513"/>
                </a:lnTo>
                <a:lnTo>
                  <a:pt x="12541" y="477"/>
                </a:lnTo>
                <a:lnTo>
                  <a:pt x="12665" y="441"/>
                </a:lnTo>
                <a:lnTo>
                  <a:pt x="12793" y="405"/>
                </a:lnTo>
                <a:lnTo>
                  <a:pt x="12923" y="374"/>
                </a:lnTo>
                <a:lnTo>
                  <a:pt x="13057" y="342"/>
                </a:lnTo>
                <a:lnTo>
                  <a:pt x="13191" y="312"/>
                </a:lnTo>
                <a:lnTo>
                  <a:pt x="13329" y="282"/>
                </a:lnTo>
                <a:lnTo>
                  <a:pt x="13469" y="256"/>
                </a:lnTo>
                <a:lnTo>
                  <a:pt x="13612" y="230"/>
                </a:lnTo>
                <a:lnTo>
                  <a:pt x="13758" y="206"/>
                </a:lnTo>
                <a:lnTo>
                  <a:pt x="13908" y="184"/>
                </a:lnTo>
                <a:lnTo>
                  <a:pt x="14060" y="164"/>
                </a:lnTo>
                <a:lnTo>
                  <a:pt x="14216" y="146"/>
                </a:lnTo>
                <a:lnTo>
                  <a:pt x="15357" y="0"/>
                </a:lnTo>
              </a:path>
            </a:pathLst>
          </a:custGeom>
          <a:noFill/>
          <a:ln w="12700">
            <a:solidFill>
              <a:srgbClr val="AFAF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798022" y="982388"/>
            <a:ext cx="293668" cy="303193"/>
          </a:xfrm>
          <a:custGeom>
            <a:avLst/>
            <a:gdLst>
              <a:gd name="T0" fmla="*/ 370 w 370"/>
              <a:gd name="T1" fmla="*/ 198 h 382"/>
              <a:gd name="T2" fmla="*/ 232 w 370"/>
              <a:gd name="T3" fmla="*/ 146 h 382"/>
              <a:gd name="T4" fmla="*/ 240 w 370"/>
              <a:gd name="T5" fmla="*/ 0 h 382"/>
              <a:gd name="T6" fmla="*/ 148 w 370"/>
              <a:gd name="T7" fmla="*/ 114 h 382"/>
              <a:gd name="T8" fmla="*/ 12 w 370"/>
              <a:gd name="T9" fmla="*/ 62 h 382"/>
              <a:gd name="T10" fmla="*/ 92 w 370"/>
              <a:gd name="T11" fmla="*/ 184 h 382"/>
              <a:gd name="T12" fmla="*/ 0 w 370"/>
              <a:gd name="T13" fmla="*/ 298 h 382"/>
              <a:gd name="T14" fmla="*/ 142 w 370"/>
              <a:gd name="T15" fmla="*/ 260 h 382"/>
              <a:gd name="T16" fmla="*/ 222 w 370"/>
              <a:gd name="T17" fmla="*/ 382 h 382"/>
              <a:gd name="T18" fmla="*/ 228 w 370"/>
              <a:gd name="T19" fmla="*/ 236 h 382"/>
              <a:gd name="T20" fmla="*/ 370 w 370"/>
              <a:gd name="T21" fmla="*/ 198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0" h="382">
                <a:moveTo>
                  <a:pt x="370" y="198"/>
                </a:moveTo>
                <a:lnTo>
                  <a:pt x="232" y="146"/>
                </a:lnTo>
                <a:lnTo>
                  <a:pt x="240" y="0"/>
                </a:lnTo>
                <a:lnTo>
                  <a:pt x="148" y="114"/>
                </a:lnTo>
                <a:lnTo>
                  <a:pt x="12" y="62"/>
                </a:lnTo>
                <a:lnTo>
                  <a:pt x="92" y="184"/>
                </a:lnTo>
                <a:lnTo>
                  <a:pt x="0" y="298"/>
                </a:lnTo>
                <a:lnTo>
                  <a:pt x="142" y="260"/>
                </a:lnTo>
                <a:lnTo>
                  <a:pt x="222" y="382"/>
                </a:lnTo>
                <a:lnTo>
                  <a:pt x="228" y="236"/>
                </a:lnTo>
                <a:lnTo>
                  <a:pt x="370" y="1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810722" y="564902"/>
            <a:ext cx="93656" cy="447646"/>
          </a:xfrm>
          <a:custGeom>
            <a:avLst/>
            <a:gdLst>
              <a:gd name="T0" fmla="*/ 118 w 118"/>
              <a:gd name="T1" fmla="*/ 0 h 564"/>
              <a:gd name="T2" fmla="*/ 0 w 118"/>
              <a:gd name="T3" fmla="*/ 126 h 564"/>
              <a:gd name="T4" fmla="*/ 0 w 118"/>
              <a:gd name="T5" fmla="*/ 564 h 564"/>
              <a:gd name="T6" fmla="*/ 118 w 118"/>
              <a:gd name="T7" fmla="*/ 452 h 564"/>
              <a:gd name="T8" fmla="*/ 118 w 118"/>
              <a:gd name="T9" fmla="*/ 0 h 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" h="564">
                <a:moveTo>
                  <a:pt x="118" y="0"/>
                </a:moveTo>
                <a:lnTo>
                  <a:pt x="0" y="126"/>
                </a:lnTo>
                <a:lnTo>
                  <a:pt x="0" y="564"/>
                </a:lnTo>
                <a:lnTo>
                  <a:pt x="118" y="452"/>
                </a:lnTo>
                <a:lnTo>
                  <a:pt x="11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397205" y="305363"/>
            <a:ext cx="93656" cy="943708"/>
          </a:xfrm>
          <a:custGeom>
            <a:avLst/>
            <a:gdLst>
              <a:gd name="T0" fmla="*/ 0 w 118"/>
              <a:gd name="T1" fmla="*/ 0 h 1189"/>
              <a:gd name="T2" fmla="*/ 118 w 118"/>
              <a:gd name="T3" fmla="*/ 127 h 1189"/>
              <a:gd name="T4" fmla="*/ 118 w 118"/>
              <a:gd name="T5" fmla="*/ 1189 h 1189"/>
              <a:gd name="T6" fmla="*/ 0 w 118"/>
              <a:gd name="T7" fmla="*/ 1077 h 1189"/>
              <a:gd name="T8" fmla="*/ 0 w 118"/>
              <a:gd name="T9" fmla="*/ 0 h 1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" h="1189">
                <a:moveTo>
                  <a:pt x="0" y="0"/>
                </a:moveTo>
                <a:lnTo>
                  <a:pt x="118" y="127"/>
                </a:lnTo>
                <a:lnTo>
                  <a:pt x="118" y="1189"/>
                </a:lnTo>
                <a:lnTo>
                  <a:pt x="0" y="10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530546" y="414100"/>
            <a:ext cx="93656" cy="1291347"/>
          </a:xfrm>
          <a:custGeom>
            <a:avLst/>
            <a:gdLst>
              <a:gd name="T0" fmla="*/ 118 w 118"/>
              <a:gd name="T1" fmla="*/ 122 h 1627"/>
              <a:gd name="T2" fmla="*/ 0 w 118"/>
              <a:gd name="T3" fmla="*/ 0 h 1627"/>
              <a:gd name="T4" fmla="*/ 0 w 118"/>
              <a:gd name="T5" fmla="*/ 68 h 1627"/>
              <a:gd name="T6" fmla="*/ 0 w 118"/>
              <a:gd name="T7" fmla="*/ 68 h 1627"/>
              <a:gd name="T8" fmla="*/ 0 w 118"/>
              <a:gd name="T9" fmla="*/ 720 h 1627"/>
              <a:gd name="T10" fmla="*/ 0 w 118"/>
              <a:gd name="T11" fmla="*/ 720 h 1627"/>
              <a:gd name="T12" fmla="*/ 0 w 118"/>
              <a:gd name="T13" fmla="*/ 788 h 1627"/>
              <a:gd name="T14" fmla="*/ 0 w 118"/>
              <a:gd name="T15" fmla="*/ 1156 h 1627"/>
              <a:gd name="T16" fmla="*/ 0 w 118"/>
              <a:gd name="T17" fmla="*/ 1223 h 1627"/>
              <a:gd name="T18" fmla="*/ 0 w 118"/>
              <a:gd name="T19" fmla="*/ 1223 h 1627"/>
              <a:gd name="T20" fmla="*/ 0 w 118"/>
              <a:gd name="T21" fmla="*/ 1223 h 1627"/>
              <a:gd name="T22" fmla="*/ 0 w 118"/>
              <a:gd name="T23" fmla="*/ 1279 h 1627"/>
              <a:gd name="T24" fmla="*/ 0 w 118"/>
              <a:gd name="T25" fmla="*/ 1279 h 1627"/>
              <a:gd name="T26" fmla="*/ 0 w 118"/>
              <a:gd name="T27" fmla="*/ 1291 h 1627"/>
              <a:gd name="T28" fmla="*/ 2 w 118"/>
              <a:gd name="T29" fmla="*/ 1347 h 1627"/>
              <a:gd name="T30" fmla="*/ 2 w 118"/>
              <a:gd name="T31" fmla="*/ 1347 h 1627"/>
              <a:gd name="T32" fmla="*/ 6 w 118"/>
              <a:gd name="T33" fmla="*/ 1387 h 1627"/>
              <a:gd name="T34" fmla="*/ 12 w 118"/>
              <a:gd name="T35" fmla="*/ 1425 h 1627"/>
              <a:gd name="T36" fmla="*/ 22 w 118"/>
              <a:gd name="T37" fmla="*/ 1463 h 1627"/>
              <a:gd name="T38" fmla="*/ 36 w 118"/>
              <a:gd name="T39" fmla="*/ 1499 h 1627"/>
              <a:gd name="T40" fmla="*/ 52 w 118"/>
              <a:gd name="T41" fmla="*/ 1533 h 1627"/>
              <a:gd name="T42" fmla="*/ 72 w 118"/>
              <a:gd name="T43" fmla="*/ 1567 h 1627"/>
              <a:gd name="T44" fmla="*/ 94 w 118"/>
              <a:gd name="T45" fmla="*/ 1597 h 1627"/>
              <a:gd name="T46" fmla="*/ 118 w 118"/>
              <a:gd name="T47" fmla="*/ 1627 h 1627"/>
              <a:gd name="T48" fmla="*/ 118 w 118"/>
              <a:gd name="T49" fmla="*/ 122 h 1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8" h="1627">
                <a:moveTo>
                  <a:pt x="118" y="122"/>
                </a:moveTo>
                <a:lnTo>
                  <a:pt x="0" y="0"/>
                </a:lnTo>
                <a:lnTo>
                  <a:pt x="0" y="68"/>
                </a:lnTo>
                <a:lnTo>
                  <a:pt x="0" y="68"/>
                </a:lnTo>
                <a:lnTo>
                  <a:pt x="0" y="720"/>
                </a:lnTo>
                <a:lnTo>
                  <a:pt x="0" y="720"/>
                </a:lnTo>
                <a:lnTo>
                  <a:pt x="0" y="788"/>
                </a:lnTo>
                <a:lnTo>
                  <a:pt x="0" y="1156"/>
                </a:lnTo>
                <a:lnTo>
                  <a:pt x="0" y="1223"/>
                </a:lnTo>
                <a:lnTo>
                  <a:pt x="0" y="1223"/>
                </a:lnTo>
                <a:lnTo>
                  <a:pt x="0" y="1223"/>
                </a:lnTo>
                <a:lnTo>
                  <a:pt x="0" y="1279"/>
                </a:lnTo>
                <a:lnTo>
                  <a:pt x="0" y="1279"/>
                </a:lnTo>
                <a:lnTo>
                  <a:pt x="0" y="1291"/>
                </a:lnTo>
                <a:lnTo>
                  <a:pt x="2" y="1347"/>
                </a:lnTo>
                <a:lnTo>
                  <a:pt x="2" y="1347"/>
                </a:lnTo>
                <a:lnTo>
                  <a:pt x="6" y="1387"/>
                </a:lnTo>
                <a:lnTo>
                  <a:pt x="12" y="1425"/>
                </a:lnTo>
                <a:lnTo>
                  <a:pt x="22" y="1463"/>
                </a:lnTo>
                <a:lnTo>
                  <a:pt x="36" y="1499"/>
                </a:lnTo>
                <a:lnTo>
                  <a:pt x="52" y="1533"/>
                </a:lnTo>
                <a:lnTo>
                  <a:pt x="72" y="1567"/>
                </a:lnTo>
                <a:lnTo>
                  <a:pt x="94" y="1597"/>
                </a:lnTo>
                <a:lnTo>
                  <a:pt x="118" y="1627"/>
                </a:lnTo>
                <a:lnTo>
                  <a:pt x="118" y="1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673412" y="561727"/>
            <a:ext cx="92069" cy="1235789"/>
          </a:xfrm>
          <a:custGeom>
            <a:avLst/>
            <a:gdLst>
              <a:gd name="T0" fmla="*/ 114 w 116"/>
              <a:gd name="T1" fmla="*/ 912 h 1557"/>
              <a:gd name="T2" fmla="*/ 116 w 116"/>
              <a:gd name="T3" fmla="*/ 912 h 1557"/>
              <a:gd name="T4" fmla="*/ 116 w 116"/>
              <a:gd name="T5" fmla="*/ 642 h 1557"/>
              <a:gd name="T6" fmla="*/ 116 w 116"/>
              <a:gd name="T7" fmla="*/ 574 h 1557"/>
              <a:gd name="T8" fmla="*/ 116 w 116"/>
              <a:gd name="T9" fmla="*/ 574 h 1557"/>
              <a:gd name="T10" fmla="*/ 116 w 116"/>
              <a:gd name="T11" fmla="*/ 120 h 1557"/>
              <a:gd name="T12" fmla="*/ 0 w 116"/>
              <a:gd name="T13" fmla="*/ 0 h 1557"/>
              <a:gd name="T14" fmla="*/ 0 w 116"/>
              <a:gd name="T15" fmla="*/ 1495 h 1557"/>
              <a:gd name="T16" fmla="*/ 0 w 116"/>
              <a:gd name="T17" fmla="*/ 1495 h 1557"/>
              <a:gd name="T18" fmla="*/ 26 w 116"/>
              <a:gd name="T19" fmla="*/ 1513 h 1557"/>
              <a:gd name="T20" fmla="*/ 54 w 116"/>
              <a:gd name="T21" fmla="*/ 1531 h 1557"/>
              <a:gd name="T22" fmla="*/ 82 w 116"/>
              <a:gd name="T23" fmla="*/ 1545 h 1557"/>
              <a:gd name="T24" fmla="*/ 112 w 116"/>
              <a:gd name="T25" fmla="*/ 1557 h 1557"/>
              <a:gd name="T26" fmla="*/ 112 w 116"/>
              <a:gd name="T27" fmla="*/ 1557 h 1557"/>
              <a:gd name="T28" fmla="*/ 114 w 116"/>
              <a:gd name="T29" fmla="*/ 1557 h 1557"/>
              <a:gd name="T30" fmla="*/ 114 w 116"/>
              <a:gd name="T31" fmla="*/ 912 h 1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6" h="1557">
                <a:moveTo>
                  <a:pt x="114" y="912"/>
                </a:moveTo>
                <a:lnTo>
                  <a:pt x="116" y="912"/>
                </a:lnTo>
                <a:lnTo>
                  <a:pt x="116" y="642"/>
                </a:lnTo>
                <a:lnTo>
                  <a:pt x="116" y="574"/>
                </a:lnTo>
                <a:lnTo>
                  <a:pt x="116" y="574"/>
                </a:lnTo>
                <a:lnTo>
                  <a:pt x="116" y="120"/>
                </a:lnTo>
                <a:lnTo>
                  <a:pt x="0" y="0"/>
                </a:lnTo>
                <a:lnTo>
                  <a:pt x="0" y="1495"/>
                </a:lnTo>
                <a:lnTo>
                  <a:pt x="0" y="1495"/>
                </a:lnTo>
                <a:lnTo>
                  <a:pt x="26" y="1513"/>
                </a:lnTo>
                <a:lnTo>
                  <a:pt x="54" y="1531"/>
                </a:lnTo>
                <a:lnTo>
                  <a:pt x="82" y="1545"/>
                </a:lnTo>
                <a:lnTo>
                  <a:pt x="112" y="1557"/>
                </a:lnTo>
                <a:lnTo>
                  <a:pt x="112" y="1557"/>
                </a:lnTo>
                <a:lnTo>
                  <a:pt x="114" y="1557"/>
                </a:lnTo>
                <a:lnTo>
                  <a:pt x="114" y="9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14"/>
          <p:cNvSpPr>
            <a:spLocks/>
          </p:cNvSpPr>
          <p:nvPr/>
        </p:nvSpPr>
        <p:spPr bwMode="auto">
          <a:xfrm>
            <a:off x="815484" y="1195099"/>
            <a:ext cx="404786" cy="629403"/>
          </a:xfrm>
          <a:custGeom>
            <a:avLst/>
            <a:gdLst>
              <a:gd name="T0" fmla="*/ 502 w 510"/>
              <a:gd name="T1" fmla="*/ 301 h 793"/>
              <a:gd name="T2" fmla="*/ 488 w 510"/>
              <a:gd name="T3" fmla="*/ 249 h 793"/>
              <a:gd name="T4" fmla="*/ 466 w 510"/>
              <a:gd name="T5" fmla="*/ 202 h 793"/>
              <a:gd name="T6" fmla="*/ 440 w 510"/>
              <a:gd name="T7" fmla="*/ 156 h 793"/>
              <a:gd name="T8" fmla="*/ 410 w 510"/>
              <a:gd name="T9" fmla="*/ 116 h 793"/>
              <a:gd name="T10" fmla="*/ 374 w 510"/>
              <a:gd name="T11" fmla="*/ 80 h 793"/>
              <a:gd name="T12" fmla="*/ 334 w 510"/>
              <a:gd name="T13" fmla="*/ 48 h 793"/>
              <a:gd name="T14" fmla="*/ 290 w 510"/>
              <a:gd name="T15" fmla="*/ 22 h 793"/>
              <a:gd name="T16" fmla="*/ 244 w 510"/>
              <a:gd name="T17" fmla="*/ 0 h 793"/>
              <a:gd name="T18" fmla="*/ 266 w 510"/>
              <a:gd name="T19" fmla="*/ 14 h 793"/>
              <a:gd name="T20" fmla="*/ 284 w 510"/>
              <a:gd name="T21" fmla="*/ 28 h 793"/>
              <a:gd name="T22" fmla="*/ 316 w 510"/>
              <a:gd name="T23" fmla="*/ 62 h 793"/>
              <a:gd name="T24" fmla="*/ 338 w 510"/>
              <a:gd name="T25" fmla="*/ 102 h 793"/>
              <a:gd name="T26" fmla="*/ 354 w 510"/>
              <a:gd name="T27" fmla="*/ 146 h 793"/>
              <a:gd name="T28" fmla="*/ 360 w 510"/>
              <a:gd name="T29" fmla="*/ 192 h 793"/>
              <a:gd name="T30" fmla="*/ 358 w 510"/>
              <a:gd name="T31" fmla="*/ 216 h 793"/>
              <a:gd name="T32" fmla="*/ 350 w 510"/>
              <a:gd name="T33" fmla="*/ 259 h 793"/>
              <a:gd name="T34" fmla="*/ 334 w 510"/>
              <a:gd name="T35" fmla="*/ 299 h 793"/>
              <a:gd name="T36" fmla="*/ 310 w 510"/>
              <a:gd name="T37" fmla="*/ 333 h 793"/>
              <a:gd name="T38" fmla="*/ 280 w 510"/>
              <a:gd name="T39" fmla="*/ 363 h 793"/>
              <a:gd name="T40" fmla="*/ 244 w 510"/>
              <a:gd name="T41" fmla="*/ 387 h 793"/>
              <a:gd name="T42" fmla="*/ 204 w 510"/>
              <a:gd name="T43" fmla="*/ 405 h 793"/>
              <a:gd name="T44" fmla="*/ 162 w 510"/>
              <a:gd name="T45" fmla="*/ 415 h 793"/>
              <a:gd name="T46" fmla="*/ 138 w 510"/>
              <a:gd name="T47" fmla="*/ 415 h 793"/>
              <a:gd name="T48" fmla="*/ 98 w 510"/>
              <a:gd name="T49" fmla="*/ 411 h 793"/>
              <a:gd name="T50" fmla="*/ 60 w 510"/>
              <a:gd name="T51" fmla="*/ 401 h 793"/>
              <a:gd name="T52" fmla="*/ 28 w 510"/>
              <a:gd name="T53" fmla="*/ 383 h 793"/>
              <a:gd name="T54" fmla="*/ 0 w 510"/>
              <a:gd name="T55" fmla="*/ 359 h 793"/>
              <a:gd name="T56" fmla="*/ 0 w 510"/>
              <a:gd name="T57" fmla="*/ 781 h 793"/>
              <a:gd name="T58" fmla="*/ 44 w 510"/>
              <a:gd name="T59" fmla="*/ 791 h 793"/>
              <a:gd name="T60" fmla="*/ 88 w 510"/>
              <a:gd name="T61" fmla="*/ 793 h 793"/>
              <a:gd name="T62" fmla="*/ 134 w 510"/>
              <a:gd name="T63" fmla="*/ 793 h 793"/>
              <a:gd name="T64" fmla="*/ 180 w 510"/>
              <a:gd name="T65" fmla="*/ 785 h 793"/>
              <a:gd name="T66" fmla="*/ 206 w 510"/>
              <a:gd name="T67" fmla="*/ 781 h 793"/>
              <a:gd name="T68" fmla="*/ 252 w 510"/>
              <a:gd name="T69" fmla="*/ 765 h 793"/>
              <a:gd name="T70" fmla="*/ 296 w 510"/>
              <a:gd name="T71" fmla="*/ 743 h 793"/>
              <a:gd name="T72" fmla="*/ 338 w 510"/>
              <a:gd name="T73" fmla="*/ 719 h 793"/>
              <a:gd name="T74" fmla="*/ 374 w 510"/>
              <a:gd name="T75" fmla="*/ 689 h 793"/>
              <a:gd name="T76" fmla="*/ 408 w 510"/>
              <a:gd name="T77" fmla="*/ 655 h 793"/>
              <a:gd name="T78" fmla="*/ 436 w 510"/>
              <a:gd name="T79" fmla="*/ 617 h 793"/>
              <a:gd name="T80" fmla="*/ 460 w 510"/>
              <a:gd name="T81" fmla="*/ 577 h 793"/>
              <a:gd name="T82" fmla="*/ 472 w 510"/>
              <a:gd name="T83" fmla="*/ 555 h 793"/>
              <a:gd name="T84" fmla="*/ 476 w 510"/>
              <a:gd name="T85" fmla="*/ 545 h 793"/>
              <a:gd name="T86" fmla="*/ 486 w 510"/>
              <a:gd name="T87" fmla="*/ 517 h 793"/>
              <a:gd name="T88" fmla="*/ 502 w 510"/>
              <a:gd name="T89" fmla="*/ 459 h 793"/>
              <a:gd name="T90" fmla="*/ 510 w 510"/>
              <a:gd name="T91" fmla="*/ 397 h 793"/>
              <a:gd name="T92" fmla="*/ 506 w 510"/>
              <a:gd name="T93" fmla="*/ 333 h 793"/>
              <a:gd name="T94" fmla="*/ 502 w 510"/>
              <a:gd name="T95" fmla="*/ 301 h 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10" h="793">
                <a:moveTo>
                  <a:pt x="502" y="301"/>
                </a:moveTo>
                <a:lnTo>
                  <a:pt x="502" y="301"/>
                </a:lnTo>
                <a:lnTo>
                  <a:pt x="494" y="275"/>
                </a:lnTo>
                <a:lnTo>
                  <a:pt x="488" y="249"/>
                </a:lnTo>
                <a:lnTo>
                  <a:pt x="478" y="225"/>
                </a:lnTo>
                <a:lnTo>
                  <a:pt x="466" y="202"/>
                </a:lnTo>
                <a:lnTo>
                  <a:pt x="454" y="178"/>
                </a:lnTo>
                <a:lnTo>
                  <a:pt x="440" y="156"/>
                </a:lnTo>
                <a:lnTo>
                  <a:pt x="426" y="136"/>
                </a:lnTo>
                <a:lnTo>
                  <a:pt x="410" y="116"/>
                </a:lnTo>
                <a:lnTo>
                  <a:pt x="392" y="98"/>
                </a:lnTo>
                <a:lnTo>
                  <a:pt x="374" y="80"/>
                </a:lnTo>
                <a:lnTo>
                  <a:pt x="354" y="64"/>
                </a:lnTo>
                <a:lnTo>
                  <a:pt x="334" y="48"/>
                </a:lnTo>
                <a:lnTo>
                  <a:pt x="312" y="34"/>
                </a:lnTo>
                <a:lnTo>
                  <a:pt x="290" y="22"/>
                </a:lnTo>
                <a:lnTo>
                  <a:pt x="268" y="10"/>
                </a:lnTo>
                <a:lnTo>
                  <a:pt x="244" y="0"/>
                </a:lnTo>
                <a:lnTo>
                  <a:pt x="244" y="0"/>
                </a:lnTo>
                <a:lnTo>
                  <a:pt x="266" y="14"/>
                </a:lnTo>
                <a:lnTo>
                  <a:pt x="284" y="28"/>
                </a:lnTo>
                <a:lnTo>
                  <a:pt x="284" y="28"/>
                </a:lnTo>
                <a:lnTo>
                  <a:pt x="300" y="44"/>
                </a:lnTo>
                <a:lnTo>
                  <a:pt x="316" y="62"/>
                </a:lnTo>
                <a:lnTo>
                  <a:pt x="328" y="82"/>
                </a:lnTo>
                <a:lnTo>
                  <a:pt x="338" y="102"/>
                </a:lnTo>
                <a:lnTo>
                  <a:pt x="348" y="122"/>
                </a:lnTo>
                <a:lnTo>
                  <a:pt x="354" y="146"/>
                </a:lnTo>
                <a:lnTo>
                  <a:pt x="358" y="168"/>
                </a:lnTo>
                <a:lnTo>
                  <a:pt x="360" y="192"/>
                </a:lnTo>
                <a:lnTo>
                  <a:pt x="360" y="192"/>
                </a:lnTo>
                <a:lnTo>
                  <a:pt x="358" y="216"/>
                </a:lnTo>
                <a:lnTo>
                  <a:pt x="354" y="237"/>
                </a:lnTo>
                <a:lnTo>
                  <a:pt x="350" y="259"/>
                </a:lnTo>
                <a:lnTo>
                  <a:pt x="342" y="279"/>
                </a:lnTo>
                <a:lnTo>
                  <a:pt x="334" y="299"/>
                </a:lnTo>
                <a:lnTo>
                  <a:pt x="322" y="317"/>
                </a:lnTo>
                <a:lnTo>
                  <a:pt x="310" y="333"/>
                </a:lnTo>
                <a:lnTo>
                  <a:pt x="296" y="349"/>
                </a:lnTo>
                <a:lnTo>
                  <a:pt x="280" y="363"/>
                </a:lnTo>
                <a:lnTo>
                  <a:pt x="262" y="377"/>
                </a:lnTo>
                <a:lnTo>
                  <a:pt x="244" y="387"/>
                </a:lnTo>
                <a:lnTo>
                  <a:pt x="224" y="397"/>
                </a:lnTo>
                <a:lnTo>
                  <a:pt x="204" y="405"/>
                </a:lnTo>
                <a:lnTo>
                  <a:pt x="184" y="411"/>
                </a:lnTo>
                <a:lnTo>
                  <a:pt x="162" y="415"/>
                </a:lnTo>
                <a:lnTo>
                  <a:pt x="138" y="415"/>
                </a:lnTo>
                <a:lnTo>
                  <a:pt x="138" y="415"/>
                </a:lnTo>
                <a:lnTo>
                  <a:pt x="118" y="415"/>
                </a:lnTo>
                <a:lnTo>
                  <a:pt x="98" y="411"/>
                </a:lnTo>
                <a:lnTo>
                  <a:pt x="78" y="407"/>
                </a:lnTo>
                <a:lnTo>
                  <a:pt x="60" y="401"/>
                </a:lnTo>
                <a:lnTo>
                  <a:pt x="44" y="393"/>
                </a:lnTo>
                <a:lnTo>
                  <a:pt x="28" y="383"/>
                </a:lnTo>
                <a:lnTo>
                  <a:pt x="14" y="371"/>
                </a:lnTo>
                <a:lnTo>
                  <a:pt x="0" y="359"/>
                </a:lnTo>
                <a:lnTo>
                  <a:pt x="0" y="781"/>
                </a:lnTo>
                <a:lnTo>
                  <a:pt x="0" y="781"/>
                </a:lnTo>
                <a:lnTo>
                  <a:pt x="22" y="787"/>
                </a:lnTo>
                <a:lnTo>
                  <a:pt x="44" y="791"/>
                </a:lnTo>
                <a:lnTo>
                  <a:pt x="66" y="793"/>
                </a:lnTo>
                <a:lnTo>
                  <a:pt x="88" y="793"/>
                </a:lnTo>
                <a:lnTo>
                  <a:pt x="112" y="793"/>
                </a:lnTo>
                <a:lnTo>
                  <a:pt x="134" y="793"/>
                </a:lnTo>
                <a:lnTo>
                  <a:pt x="158" y="789"/>
                </a:lnTo>
                <a:lnTo>
                  <a:pt x="180" y="785"/>
                </a:lnTo>
                <a:lnTo>
                  <a:pt x="180" y="785"/>
                </a:lnTo>
                <a:lnTo>
                  <a:pt x="206" y="781"/>
                </a:lnTo>
                <a:lnTo>
                  <a:pt x="230" y="773"/>
                </a:lnTo>
                <a:lnTo>
                  <a:pt x="252" y="765"/>
                </a:lnTo>
                <a:lnTo>
                  <a:pt x="274" y="755"/>
                </a:lnTo>
                <a:lnTo>
                  <a:pt x="296" y="743"/>
                </a:lnTo>
                <a:lnTo>
                  <a:pt x="318" y="731"/>
                </a:lnTo>
                <a:lnTo>
                  <a:pt x="338" y="719"/>
                </a:lnTo>
                <a:lnTo>
                  <a:pt x="356" y="703"/>
                </a:lnTo>
                <a:lnTo>
                  <a:pt x="374" y="689"/>
                </a:lnTo>
                <a:lnTo>
                  <a:pt x="392" y="671"/>
                </a:lnTo>
                <a:lnTo>
                  <a:pt x="408" y="655"/>
                </a:lnTo>
                <a:lnTo>
                  <a:pt x="422" y="637"/>
                </a:lnTo>
                <a:lnTo>
                  <a:pt x="436" y="617"/>
                </a:lnTo>
                <a:lnTo>
                  <a:pt x="450" y="597"/>
                </a:lnTo>
                <a:lnTo>
                  <a:pt x="460" y="577"/>
                </a:lnTo>
                <a:lnTo>
                  <a:pt x="472" y="555"/>
                </a:lnTo>
                <a:lnTo>
                  <a:pt x="472" y="555"/>
                </a:lnTo>
                <a:lnTo>
                  <a:pt x="476" y="545"/>
                </a:lnTo>
                <a:lnTo>
                  <a:pt x="476" y="545"/>
                </a:lnTo>
                <a:lnTo>
                  <a:pt x="476" y="545"/>
                </a:lnTo>
                <a:lnTo>
                  <a:pt x="486" y="517"/>
                </a:lnTo>
                <a:lnTo>
                  <a:pt x="496" y="489"/>
                </a:lnTo>
                <a:lnTo>
                  <a:pt x="502" y="459"/>
                </a:lnTo>
                <a:lnTo>
                  <a:pt x="508" y="427"/>
                </a:lnTo>
                <a:lnTo>
                  <a:pt x="510" y="397"/>
                </a:lnTo>
                <a:lnTo>
                  <a:pt x="510" y="365"/>
                </a:lnTo>
                <a:lnTo>
                  <a:pt x="506" y="333"/>
                </a:lnTo>
                <a:lnTo>
                  <a:pt x="502" y="301"/>
                </a:lnTo>
                <a:lnTo>
                  <a:pt x="50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15"/>
          <p:cNvSpPr>
            <a:spLocks noEditPoints="1"/>
          </p:cNvSpPr>
          <p:nvPr/>
        </p:nvSpPr>
        <p:spPr bwMode="auto">
          <a:xfrm>
            <a:off x="1421869" y="607762"/>
            <a:ext cx="623053" cy="704804"/>
          </a:xfrm>
          <a:custGeom>
            <a:avLst/>
            <a:gdLst>
              <a:gd name="T0" fmla="*/ 683 w 785"/>
              <a:gd name="T1" fmla="*/ 848 h 888"/>
              <a:gd name="T2" fmla="*/ 613 w 785"/>
              <a:gd name="T3" fmla="*/ 874 h 888"/>
              <a:gd name="T4" fmla="*/ 521 w 785"/>
              <a:gd name="T5" fmla="*/ 886 h 888"/>
              <a:gd name="T6" fmla="*/ 0 w 785"/>
              <a:gd name="T7" fmla="*/ 0 h 888"/>
              <a:gd name="T8" fmla="*/ 523 w 785"/>
              <a:gd name="T9" fmla="*/ 0 h 888"/>
              <a:gd name="T10" fmla="*/ 553 w 785"/>
              <a:gd name="T11" fmla="*/ 6 h 888"/>
              <a:gd name="T12" fmla="*/ 601 w 785"/>
              <a:gd name="T13" fmla="*/ 14 h 888"/>
              <a:gd name="T14" fmla="*/ 687 w 785"/>
              <a:gd name="T15" fmla="*/ 44 h 888"/>
              <a:gd name="T16" fmla="*/ 715 w 785"/>
              <a:gd name="T17" fmla="*/ 58 h 888"/>
              <a:gd name="T18" fmla="*/ 745 w 785"/>
              <a:gd name="T19" fmla="*/ 92 h 888"/>
              <a:gd name="T20" fmla="*/ 765 w 785"/>
              <a:gd name="T21" fmla="*/ 140 h 888"/>
              <a:gd name="T22" fmla="*/ 781 w 785"/>
              <a:gd name="T23" fmla="*/ 266 h 888"/>
              <a:gd name="T24" fmla="*/ 761 w 785"/>
              <a:gd name="T25" fmla="*/ 336 h 888"/>
              <a:gd name="T26" fmla="*/ 725 w 785"/>
              <a:gd name="T27" fmla="*/ 386 h 888"/>
              <a:gd name="T28" fmla="*/ 651 w 785"/>
              <a:gd name="T29" fmla="*/ 444 h 888"/>
              <a:gd name="T30" fmla="*/ 705 w 785"/>
              <a:gd name="T31" fmla="*/ 478 h 888"/>
              <a:gd name="T32" fmla="*/ 747 w 785"/>
              <a:gd name="T33" fmla="*/ 520 h 888"/>
              <a:gd name="T34" fmla="*/ 771 w 785"/>
              <a:gd name="T35" fmla="*/ 566 h 888"/>
              <a:gd name="T36" fmla="*/ 783 w 785"/>
              <a:gd name="T37" fmla="*/ 626 h 888"/>
              <a:gd name="T38" fmla="*/ 785 w 785"/>
              <a:gd name="T39" fmla="*/ 674 h 888"/>
              <a:gd name="T40" fmla="*/ 773 w 785"/>
              <a:gd name="T41" fmla="*/ 744 h 888"/>
              <a:gd name="T42" fmla="*/ 739 w 785"/>
              <a:gd name="T43" fmla="*/ 802 h 888"/>
              <a:gd name="T44" fmla="*/ 701 w 785"/>
              <a:gd name="T45" fmla="*/ 836 h 888"/>
              <a:gd name="T46" fmla="*/ 529 w 785"/>
              <a:gd name="T47" fmla="*/ 172 h 888"/>
              <a:gd name="T48" fmla="*/ 457 w 785"/>
              <a:gd name="T49" fmla="*/ 160 h 888"/>
              <a:gd name="T50" fmla="*/ 457 w 785"/>
              <a:gd name="T51" fmla="*/ 364 h 888"/>
              <a:gd name="T52" fmla="*/ 507 w 785"/>
              <a:gd name="T53" fmla="*/ 358 h 888"/>
              <a:gd name="T54" fmla="*/ 547 w 785"/>
              <a:gd name="T55" fmla="*/ 340 h 888"/>
              <a:gd name="T56" fmla="*/ 567 w 785"/>
              <a:gd name="T57" fmla="*/ 320 h 888"/>
              <a:gd name="T58" fmla="*/ 577 w 785"/>
              <a:gd name="T59" fmla="*/ 288 h 888"/>
              <a:gd name="T60" fmla="*/ 577 w 785"/>
              <a:gd name="T61" fmla="*/ 238 h 888"/>
              <a:gd name="T62" fmla="*/ 561 w 785"/>
              <a:gd name="T63" fmla="*/ 198 h 888"/>
              <a:gd name="T64" fmla="*/ 547 w 785"/>
              <a:gd name="T65" fmla="*/ 184 h 888"/>
              <a:gd name="T66" fmla="*/ 535 w 785"/>
              <a:gd name="T67" fmla="*/ 540 h 888"/>
              <a:gd name="T68" fmla="*/ 441 w 785"/>
              <a:gd name="T69" fmla="*/ 528 h 888"/>
              <a:gd name="T70" fmla="*/ 186 w 785"/>
              <a:gd name="T71" fmla="*/ 520 h 888"/>
              <a:gd name="T72" fmla="*/ 459 w 785"/>
              <a:gd name="T73" fmla="*/ 730 h 888"/>
              <a:gd name="T74" fmla="*/ 529 w 785"/>
              <a:gd name="T75" fmla="*/ 718 h 888"/>
              <a:gd name="T76" fmla="*/ 555 w 785"/>
              <a:gd name="T77" fmla="*/ 702 h 888"/>
              <a:gd name="T78" fmla="*/ 573 w 785"/>
              <a:gd name="T79" fmla="*/ 678 h 888"/>
              <a:gd name="T80" fmla="*/ 583 w 785"/>
              <a:gd name="T81" fmla="*/ 628 h 888"/>
              <a:gd name="T82" fmla="*/ 577 w 785"/>
              <a:gd name="T83" fmla="*/ 590 h 888"/>
              <a:gd name="T84" fmla="*/ 563 w 785"/>
              <a:gd name="T85" fmla="*/ 562 h 888"/>
              <a:gd name="T86" fmla="*/ 549 w 785"/>
              <a:gd name="T87" fmla="*/ 546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85" h="888">
                <a:moveTo>
                  <a:pt x="701" y="836"/>
                </a:moveTo>
                <a:lnTo>
                  <a:pt x="701" y="836"/>
                </a:lnTo>
                <a:lnTo>
                  <a:pt x="683" y="848"/>
                </a:lnTo>
                <a:lnTo>
                  <a:pt x="661" y="858"/>
                </a:lnTo>
                <a:lnTo>
                  <a:pt x="637" y="868"/>
                </a:lnTo>
                <a:lnTo>
                  <a:pt x="613" y="874"/>
                </a:lnTo>
                <a:lnTo>
                  <a:pt x="583" y="880"/>
                </a:lnTo>
                <a:lnTo>
                  <a:pt x="553" y="884"/>
                </a:lnTo>
                <a:lnTo>
                  <a:pt x="521" y="886"/>
                </a:lnTo>
                <a:lnTo>
                  <a:pt x="485" y="888"/>
                </a:lnTo>
                <a:lnTo>
                  <a:pt x="0" y="888"/>
                </a:lnTo>
                <a:lnTo>
                  <a:pt x="0" y="0"/>
                </a:lnTo>
                <a:lnTo>
                  <a:pt x="453" y="0"/>
                </a:lnTo>
                <a:lnTo>
                  <a:pt x="453" y="0"/>
                </a:lnTo>
                <a:lnTo>
                  <a:pt x="523" y="0"/>
                </a:lnTo>
                <a:lnTo>
                  <a:pt x="523" y="0"/>
                </a:lnTo>
                <a:lnTo>
                  <a:pt x="553" y="6"/>
                </a:lnTo>
                <a:lnTo>
                  <a:pt x="553" y="6"/>
                </a:lnTo>
                <a:lnTo>
                  <a:pt x="573" y="10"/>
                </a:lnTo>
                <a:lnTo>
                  <a:pt x="573" y="10"/>
                </a:lnTo>
                <a:lnTo>
                  <a:pt x="601" y="14"/>
                </a:lnTo>
                <a:lnTo>
                  <a:pt x="629" y="22"/>
                </a:lnTo>
                <a:lnTo>
                  <a:pt x="659" y="32"/>
                </a:lnTo>
                <a:lnTo>
                  <a:pt x="687" y="44"/>
                </a:lnTo>
                <a:lnTo>
                  <a:pt x="687" y="44"/>
                </a:lnTo>
                <a:lnTo>
                  <a:pt x="701" y="50"/>
                </a:lnTo>
                <a:lnTo>
                  <a:pt x="715" y="58"/>
                </a:lnTo>
                <a:lnTo>
                  <a:pt x="727" y="68"/>
                </a:lnTo>
                <a:lnTo>
                  <a:pt x="737" y="80"/>
                </a:lnTo>
                <a:lnTo>
                  <a:pt x="745" y="92"/>
                </a:lnTo>
                <a:lnTo>
                  <a:pt x="753" y="106"/>
                </a:lnTo>
                <a:lnTo>
                  <a:pt x="759" y="122"/>
                </a:lnTo>
                <a:lnTo>
                  <a:pt x="765" y="140"/>
                </a:lnTo>
                <a:lnTo>
                  <a:pt x="775" y="194"/>
                </a:lnTo>
                <a:lnTo>
                  <a:pt x="781" y="266"/>
                </a:lnTo>
                <a:lnTo>
                  <a:pt x="781" y="266"/>
                </a:lnTo>
                <a:lnTo>
                  <a:pt x="779" y="288"/>
                </a:lnTo>
                <a:lnTo>
                  <a:pt x="771" y="312"/>
                </a:lnTo>
                <a:lnTo>
                  <a:pt x="761" y="336"/>
                </a:lnTo>
                <a:lnTo>
                  <a:pt x="745" y="362"/>
                </a:lnTo>
                <a:lnTo>
                  <a:pt x="745" y="362"/>
                </a:lnTo>
                <a:lnTo>
                  <a:pt x="725" y="386"/>
                </a:lnTo>
                <a:lnTo>
                  <a:pt x="703" y="406"/>
                </a:lnTo>
                <a:lnTo>
                  <a:pt x="679" y="426"/>
                </a:lnTo>
                <a:lnTo>
                  <a:pt x="651" y="444"/>
                </a:lnTo>
                <a:lnTo>
                  <a:pt x="651" y="444"/>
                </a:lnTo>
                <a:lnTo>
                  <a:pt x="679" y="460"/>
                </a:lnTo>
                <a:lnTo>
                  <a:pt x="705" y="478"/>
                </a:lnTo>
                <a:lnTo>
                  <a:pt x="729" y="498"/>
                </a:lnTo>
                <a:lnTo>
                  <a:pt x="747" y="520"/>
                </a:lnTo>
                <a:lnTo>
                  <a:pt x="747" y="520"/>
                </a:lnTo>
                <a:lnTo>
                  <a:pt x="757" y="534"/>
                </a:lnTo>
                <a:lnTo>
                  <a:pt x="763" y="548"/>
                </a:lnTo>
                <a:lnTo>
                  <a:pt x="771" y="566"/>
                </a:lnTo>
                <a:lnTo>
                  <a:pt x="775" y="584"/>
                </a:lnTo>
                <a:lnTo>
                  <a:pt x="779" y="604"/>
                </a:lnTo>
                <a:lnTo>
                  <a:pt x="783" y="626"/>
                </a:lnTo>
                <a:lnTo>
                  <a:pt x="785" y="648"/>
                </a:lnTo>
                <a:lnTo>
                  <a:pt x="785" y="674"/>
                </a:lnTo>
                <a:lnTo>
                  <a:pt x="785" y="674"/>
                </a:lnTo>
                <a:lnTo>
                  <a:pt x="783" y="698"/>
                </a:lnTo>
                <a:lnTo>
                  <a:pt x="779" y="722"/>
                </a:lnTo>
                <a:lnTo>
                  <a:pt x="773" y="744"/>
                </a:lnTo>
                <a:lnTo>
                  <a:pt x="763" y="764"/>
                </a:lnTo>
                <a:lnTo>
                  <a:pt x="753" y="784"/>
                </a:lnTo>
                <a:lnTo>
                  <a:pt x="739" y="802"/>
                </a:lnTo>
                <a:lnTo>
                  <a:pt x="721" y="820"/>
                </a:lnTo>
                <a:lnTo>
                  <a:pt x="701" y="836"/>
                </a:lnTo>
                <a:lnTo>
                  <a:pt x="701" y="836"/>
                </a:lnTo>
                <a:close/>
                <a:moveTo>
                  <a:pt x="547" y="184"/>
                </a:moveTo>
                <a:lnTo>
                  <a:pt x="547" y="184"/>
                </a:lnTo>
                <a:lnTo>
                  <a:pt x="529" y="172"/>
                </a:lnTo>
                <a:lnTo>
                  <a:pt x="507" y="166"/>
                </a:lnTo>
                <a:lnTo>
                  <a:pt x="483" y="160"/>
                </a:lnTo>
                <a:lnTo>
                  <a:pt x="457" y="160"/>
                </a:lnTo>
                <a:lnTo>
                  <a:pt x="186" y="160"/>
                </a:lnTo>
                <a:lnTo>
                  <a:pt x="186" y="364"/>
                </a:lnTo>
                <a:lnTo>
                  <a:pt x="457" y="364"/>
                </a:lnTo>
                <a:lnTo>
                  <a:pt x="457" y="364"/>
                </a:lnTo>
                <a:lnTo>
                  <a:pt x="483" y="362"/>
                </a:lnTo>
                <a:lnTo>
                  <a:pt x="507" y="358"/>
                </a:lnTo>
                <a:lnTo>
                  <a:pt x="527" y="350"/>
                </a:lnTo>
                <a:lnTo>
                  <a:pt x="547" y="340"/>
                </a:lnTo>
                <a:lnTo>
                  <a:pt x="547" y="340"/>
                </a:lnTo>
                <a:lnTo>
                  <a:pt x="555" y="334"/>
                </a:lnTo>
                <a:lnTo>
                  <a:pt x="561" y="328"/>
                </a:lnTo>
                <a:lnTo>
                  <a:pt x="567" y="320"/>
                </a:lnTo>
                <a:lnTo>
                  <a:pt x="571" y="310"/>
                </a:lnTo>
                <a:lnTo>
                  <a:pt x="575" y="300"/>
                </a:lnTo>
                <a:lnTo>
                  <a:pt x="577" y="288"/>
                </a:lnTo>
                <a:lnTo>
                  <a:pt x="579" y="262"/>
                </a:lnTo>
                <a:lnTo>
                  <a:pt x="579" y="262"/>
                </a:lnTo>
                <a:lnTo>
                  <a:pt x="577" y="238"/>
                </a:lnTo>
                <a:lnTo>
                  <a:pt x="571" y="216"/>
                </a:lnTo>
                <a:lnTo>
                  <a:pt x="567" y="206"/>
                </a:lnTo>
                <a:lnTo>
                  <a:pt x="561" y="198"/>
                </a:lnTo>
                <a:lnTo>
                  <a:pt x="555" y="190"/>
                </a:lnTo>
                <a:lnTo>
                  <a:pt x="547" y="184"/>
                </a:lnTo>
                <a:lnTo>
                  <a:pt x="547" y="184"/>
                </a:lnTo>
                <a:close/>
                <a:moveTo>
                  <a:pt x="549" y="546"/>
                </a:moveTo>
                <a:lnTo>
                  <a:pt x="549" y="546"/>
                </a:lnTo>
                <a:lnTo>
                  <a:pt x="535" y="540"/>
                </a:lnTo>
                <a:lnTo>
                  <a:pt x="513" y="536"/>
                </a:lnTo>
                <a:lnTo>
                  <a:pt x="481" y="530"/>
                </a:lnTo>
                <a:lnTo>
                  <a:pt x="441" y="528"/>
                </a:lnTo>
                <a:lnTo>
                  <a:pt x="391" y="524"/>
                </a:lnTo>
                <a:lnTo>
                  <a:pt x="332" y="522"/>
                </a:lnTo>
                <a:lnTo>
                  <a:pt x="186" y="520"/>
                </a:lnTo>
                <a:lnTo>
                  <a:pt x="186" y="730"/>
                </a:lnTo>
                <a:lnTo>
                  <a:pt x="459" y="730"/>
                </a:lnTo>
                <a:lnTo>
                  <a:pt x="459" y="730"/>
                </a:lnTo>
                <a:lnTo>
                  <a:pt x="485" y="730"/>
                </a:lnTo>
                <a:lnTo>
                  <a:pt x="509" y="726"/>
                </a:lnTo>
                <a:lnTo>
                  <a:pt x="529" y="718"/>
                </a:lnTo>
                <a:lnTo>
                  <a:pt x="547" y="708"/>
                </a:lnTo>
                <a:lnTo>
                  <a:pt x="547" y="708"/>
                </a:lnTo>
                <a:lnTo>
                  <a:pt x="555" y="702"/>
                </a:lnTo>
                <a:lnTo>
                  <a:pt x="563" y="696"/>
                </a:lnTo>
                <a:lnTo>
                  <a:pt x="569" y="686"/>
                </a:lnTo>
                <a:lnTo>
                  <a:pt x="573" y="678"/>
                </a:lnTo>
                <a:lnTo>
                  <a:pt x="577" y="666"/>
                </a:lnTo>
                <a:lnTo>
                  <a:pt x="579" y="654"/>
                </a:lnTo>
                <a:lnTo>
                  <a:pt x="583" y="628"/>
                </a:lnTo>
                <a:lnTo>
                  <a:pt x="583" y="628"/>
                </a:lnTo>
                <a:lnTo>
                  <a:pt x="581" y="602"/>
                </a:lnTo>
                <a:lnTo>
                  <a:pt x="577" y="590"/>
                </a:lnTo>
                <a:lnTo>
                  <a:pt x="573" y="580"/>
                </a:lnTo>
                <a:lnTo>
                  <a:pt x="569" y="570"/>
                </a:lnTo>
                <a:lnTo>
                  <a:pt x="563" y="562"/>
                </a:lnTo>
                <a:lnTo>
                  <a:pt x="557" y="554"/>
                </a:lnTo>
                <a:lnTo>
                  <a:pt x="549" y="546"/>
                </a:lnTo>
                <a:lnTo>
                  <a:pt x="549" y="5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16"/>
          <p:cNvSpPr>
            <a:spLocks/>
          </p:cNvSpPr>
          <p:nvPr/>
        </p:nvSpPr>
        <p:spPr bwMode="auto">
          <a:xfrm>
            <a:off x="2089370" y="609350"/>
            <a:ext cx="605592" cy="703217"/>
          </a:xfrm>
          <a:custGeom>
            <a:avLst/>
            <a:gdLst>
              <a:gd name="T0" fmla="*/ 478 w 763"/>
              <a:gd name="T1" fmla="*/ 154 h 886"/>
              <a:gd name="T2" fmla="*/ 478 w 763"/>
              <a:gd name="T3" fmla="*/ 886 h 886"/>
              <a:gd name="T4" fmla="*/ 284 w 763"/>
              <a:gd name="T5" fmla="*/ 886 h 886"/>
              <a:gd name="T6" fmla="*/ 284 w 763"/>
              <a:gd name="T7" fmla="*/ 154 h 886"/>
              <a:gd name="T8" fmla="*/ 0 w 763"/>
              <a:gd name="T9" fmla="*/ 154 h 886"/>
              <a:gd name="T10" fmla="*/ 0 w 763"/>
              <a:gd name="T11" fmla="*/ 0 h 886"/>
              <a:gd name="T12" fmla="*/ 763 w 763"/>
              <a:gd name="T13" fmla="*/ 0 h 886"/>
              <a:gd name="T14" fmla="*/ 763 w 763"/>
              <a:gd name="T15" fmla="*/ 154 h 886"/>
              <a:gd name="T16" fmla="*/ 478 w 763"/>
              <a:gd name="T17" fmla="*/ 154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3" h="886">
                <a:moveTo>
                  <a:pt x="478" y="154"/>
                </a:moveTo>
                <a:lnTo>
                  <a:pt x="478" y="886"/>
                </a:lnTo>
                <a:lnTo>
                  <a:pt x="284" y="886"/>
                </a:lnTo>
                <a:lnTo>
                  <a:pt x="284" y="154"/>
                </a:lnTo>
                <a:lnTo>
                  <a:pt x="0" y="154"/>
                </a:lnTo>
                <a:lnTo>
                  <a:pt x="0" y="0"/>
                </a:lnTo>
                <a:lnTo>
                  <a:pt x="763" y="0"/>
                </a:lnTo>
                <a:lnTo>
                  <a:pt x="763" y="154"/>
                </a:lnTo>
                <a:lnTo>
                  <a:pt x="478" y="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17"/>
          <p:cNvSpPr>
            <a:spLocks/>
          </p:cNvSpPr>
          <p:nvPr/>
        </p:nvSpPr>
        <p:spPr bwMode="auto">
          <a:xfrm>
            <a:off x="2766394" y="607762"/>
            <a:ext cx="604798" cy="704804"/>
          </a:xfrm>
          <a:custGeom>
            <a:avLst/>
            <a:gdLst>
              <a:gd name="T0" fmla="*/ 524 w 762"/>
              <a:gd name="T1" fmla="*/ 888 h 888"/>
              <a:gd name="T2" fmla="*/ 188 w 762"/>
              <a:gd name="T3" fmla="*/ 446 h 888"/>
              <a:gd name="T4" fmla="*/ 188 w 762"/>
              <a:gd name="T5" fmla="*/ 888 h 888"/>
              <a:gd name="T6" fmla="*/ 0 w 762"/>
              <a:gd name="T7" fmla="*/ 888 h 888"/>
              <a:gd name="T8" fmla="*/ 0 w 762"/>
              <a:gd name="T9" fmla="*/ 0 h 888"/>
              <a:gd name="T10" fmla="*/ 188 w 762"/>
              <a:gd name="T11" fmla="*/ 0 h 888"/>
              <a:gd name="T12" fmla="*/ 188 w 762"/>
              <a:gd name="T13" fmla="*/ 426 h 888"/>
              <a:gd name="T14" fmla="*/ 536 w 762"/>
              <a:gd name="T15" fmla="*/ 0 h 888"/>
              <a:gd name="T16" fmla="*/ 760 w 762"/>
              <a:gd name="T17" fmla="*/ 0 h 888"/>
              <a:gd name="T18" fmla="*/ 404 w 762"/>
              <a:gd name="T19" fmla="*/ 434 h 888"/>
              <a:gd name="T20" fmla="*/ 762 w 762"/>
              <a:gd name="T21" fmla="*/ 888 h 888"/>
              <a:gd name="T22" fmla="*/ 524 w 762"/>
              <a:gd name="T23" fmla="*/ 888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2" h="888">
                <a:moveTo>
                  <a:pt x="524" y="888"/>
                </a:moveTo>
                <a:lnTo>
                  <a:pt x="188" y="446"/>
                </a:lnTo>
                <a:lnTo>
                  <a:pt x="188" y="888"/>
                </a:lnTo>
                <a:lnTo>
                  <a:pt x="0" y="888"/>
                </a:lnTo>
                <a:lnTo>
                  <a:pt x="0" y="0"/>
                </a:lnTo>
                <a:lnTo>
                  <a:pt x="188" y="0"/>
                </a:lnTo>
                <a:lnTo>
                  <a:pt x="188" y="426"/>
                </a:lnTo>
                <a:lnTo>
                  <a:pt x="536" y="0"/>
                </a:lnTo>
                <a:lnTo>
                  <a:pt x="760" y="0"/>
                </a:lnTo>
                <a:lnTo>
                  <a:pt x="404" y="434"/>
                </a:lnTo>
                <a:lnTo>
                  <a:pt x="762" y="888"/>
                </a:lnTo>
                <a:lnTo>
                  <a:pt x="524" y="8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18"/>
          <p:cNvSpPr>
            <a:spLocks noEditPoints="1"/>
          </p:cNvSpPr>
          <p:nvPr/>
        </p:nvSpPr>
        <p:spPr bwMode="auto">
          <a:xfrm>
            <a:off x="1401233" y="1416541"/>
            <a:ext cx="429391" cy="401611"/>
          </a:xfrm>
          <a:custGeom>
            <a:avLst/>
            <a:gdLst>
              <a:gd name="T0" fmla="*/ 423 w 541"/>
              <a:gd name="T1" fmla="*/ 506 h 506"/>
              <a:gd name="T2" fmla="*/ 376 w 541"/>
              <a:gd name="T3" fmla="*/ 386 h 506"/>
              <a:gd name="T4" fmla="*/ 156 w 541"/>
              <a:gd name="T5" fmla="*/ 386 h 506"/>
              <a:gd name="T6" fmla="*/ 112 w 541"/>
              <a:gd name="T7" fmla="*/ 506 h 506"/>
              <a:gd name="T8" fmla="*/ 0 w 541"/>
              <a:gd name="T9" fmla="*/ 506 h 506"/>
              <a:gd name="T10" fmla="*/ 212 w 541"/>
              <a:gd name="T11" fmla="*/ 0 h 506"/>
              <a:gd name="T12" fmla="*/ 326 w 541"/>
              <a:gd name="T13" fmla="*/ 0 h 506"/>
              <a:gd name="T14" fmla="*/ 541 w 541"/>
              <a:gd name="T15" fmla="*/ 506 h 506"/>
              <a:gd name="T16" fmla="*/ 423 w 541"/>
              <a:gd name="T17" fmla="*/ 506 h 506"/>
              <a:gd name="T18" fmla="*/ 266 w 541"/>
              <a:gd name="T19" fmla="*/ 102 h 506"/>
              <a:gd name="T20" fmla="*/ 192 w 541"/>
              <a:gd name="T21" fmla="*/ 296 h 506"/>
              <a:gd name="T22" fmla="*/ 342 w 541"/>
              <a:gd name="T23" fmla="*/ 296 h 506"/>
              <a:gd name="T24" fmla="*/ 266 w 541"/>
              <a:gd name="T25" fmla="*/ 102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41" h="506">
                <a:moveTo>
                  <a:pt x="423" y="506"/>
                </a:moveTo>
                <a:lnTo>
                  <a:pt x="376" y="386"/>
                </a:lnTo>
                <a:lnTo>
                  <a:pt x="156" y="386"/>
                </a:lnTo>
                <a:lnTo>
                  <a:pt x="112" y="506"/>
                </a:lnTo>
                <a:lnTo>
                  <a:pt x="0" y="506"/>
                </a:lnTo>
                <a:lnTo>
                  <a:pt x="212" y="0"/>
                </a:lnTo>
                <a:lnTo>
                  <a:pt x="326" y="0"/>
                </a:lnTo>
                <a:lnTo>
                  <a:pt x="541" y="506"/>
                </a:lnTo>
                <a:lnTo>
                  <a:pt x="423" y="506"/>
                </a:lnTo>
                <a:close/>
                <a:moveTo>
                  <a:pt x="266" y="102"/>
                </a:moveTo>
                <a:lnTo>
                  <a:pt x="192" y="296"/>
                </a:lnTo>
                <a:lnTo>
                  <a:pt x="342" y="296"/>
                </a:lnTo>
                <a:lnTo>
                  <a:pt x="266" y="1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19"/>
          <p:cNvSpPr>
            <a:spLocks/>
          </p:cNvSpPr>
          <p:nvPr/>
        </p:nvSpPr>
        <p:spPr bwMode="auto">
          <a:xfrm>
            <a:off x="1859197" y="1416541"/>
            <a:ext cx="344465" cy="401611"/>
          </a:xfrm>
          <a:custGeom>
            <a:avLst/>
            <a:gdLst>
              <a:gd name="T0" fmla="*/ 298 w 434"/>
              <a:gd name="T1" fmla="*/ 506 h 506"/>
              <a:gd name="T2" fmla="*/ 106 w 434"/>
              <a:gd name="T3" fmla="*/ 254 h 506"/>
              <a:gd name="T4" fmla="*/ 106 w 434"/>
              <a:gd name="T5" fmla="*/ 506 h 506"/>
              <a:gd name="T6" fmla="*/ 0 w 434"/>
              <a:gd name="T7" fmla="*/ 506 h 506"/>
              <a:gd name="T8" fmla="*/ 0 w 434"/>
              <a:gd name="T9" fmla="*/ 0 h 506"/>
              <a:gd name="T10" fmla="*/ 106 w 434"/>
              <a:gd name="T11" fmla="*/ 0 h 506"/>
              <a:gd name="T12" fmla="*/ 106 w 434"/>
              <a:gd name="T13" fmla="*/ 244 h 506"/>
              <a:gd name="T14" fmla="*/ 306 w 434"/>
              <a:gd name="T15" fmla="*/ 0 h 506"/>
              <a:gd name="T16" fmla="*/ 432 w 434"/>
              <a:gd name="T17" fmla="*/ 0 h 506"/>
              <a:gd name="T18" fmla="*/ 230 w 434"/>
              <a:gd name="T19" fmla="*/ 248 h 506"/>
              <a:gd name="T20" fmla="*/ 434 w 434"/>
              <a:gd name="T21" fmla="*/ 506 h 506"/>
              <a:gd name="T22" fmla="*/ 298 w 434"/>
              <a:gd name="T23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4" h="506">
                <a:moveTo>
                  <a:pt x="298" y="506"/>
                </a:moveTo>
                <a:lnTo>
                  <a:pt x="106" y="254"/>
                </a:lnTo>
                <a:lnTo>
                  <a:pt x="106" y="506"/>
                </a:lnTo>
                <a:lnTo>
                  <a:pt x="0" y="506"/>
                </a:lnTo>
                <a:lnTo>
                  <a:pt x="0" y="0"/>
                </a:lnTo>
                <a:lnTo>
                  <a:pt x="106" y="0"/>
                </a:lnTo>
                <a:lnTo>
                  <a:pt x="106" y="244"/>
                </a:lnTo>
                <a:lnTo>
                  <a:pt x="306" y="0"/>
                </a:lnTo>
                <a:lnTo>
                  <a:pt x="432" y="0"/>
                </a:lnTo>
                <a:lnTo>
                  <a:pt x="230" y="248"/>
                </a:lnTo>
                <a:lnTo>
                  <a:pt x="434" y="506"/>
                </a:lnTo>
                <a:lnTo>
                  <a:pt x="298" y="5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20"/>
          <p:cNvSpPr>
            <a:spLocks noEditPoints="1"/>
          </p:cNvSpPr>
          <p:nvPr/>
        </p:nvSpPr>
        <p:spPr bwMode="auto">
          <a:xfrm>
            <a:off x="2179851" y="1416541"/>
            <a:ext cx="430184" cy="401611"/>
          </a:xfrm>
          <a:custGeom>
            <a:avLst/>
            <a:gdLst>
              <a:gd name="T0" fmla="*/ 424 w 542"/>
              <a:gd name="T1" fmla="*/ 506 h 506"/>
              <a:gd name="T2" fmla="*/ 376 w 542"/>
              <a:gd name="T3" fmla="*/ 386 h 506"/>
              <a:gd name="T4" fmla="*/ 156 w 542"/>
              <a:gd name="T5" fmla="*/ 386 h 506"/>
              <a:gd name="T6" fmla="*/ 112 w 542"/>
              <a:gd name="T7" fmla="*/ 506 h 506"/>
              <a:gd name="T8" fmla="*/ 0 w 542"/>
              <a:gd name="T9" fmla="*/ 506 h 506"/>
              <a:gd name="T10" fmla="*/ 212 w 542"/>
              <a:gd name="T11" fmla="*/ 0 h 506"/>
              <a:gd name="T12" fmla="*/ 326 w 542"/>
              <a:gd name="T13" fmla="*/ 0 h 506"/>
              <a:gd name="T14" fmla="*/ 542 w 542"/>
              <a:gd name="T15" fmla="*/ 506 h 506"/>
              <a:gd name="T16" fmla="*/ 424 w 542"/>
              <a:gd name="T17" fmla="*/ 506 h 506"/>
              <a:gd name="T18" fmla="*/ 266 w 542"/>
              <a:gd name="T19" fmla="*/ 102 h 506"/>
              <a:gd name="T20" fmla="*/ 192 w 542"/>
              <a:gd name="T21" fmla="*/ 296 h 506"/>
              <a:gd name="T22" fmla="*/ 342 w 542"/>
              <a:gd name="T23" fmla="*/ 296 h 506"/>
              <a:gd name="T24" fmla="*/ 266 w 542"/>
              <a:gd name="T25" fmla="*/ 102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42" h="506">
                <a:moveTo>
                  <a:pt x="424" y="506"/>
                </a:moveTo>
                <a:lnTo>
                  <a:pt x="376" y="386"/>
                </a:lnTo>
                <a:lnTo>
                  <a:pt x="156" y="386"/>
                </a:lnTo>
                <a:lnTo>
                  <a:pt x="112" y="506"/>
                </a:lnTo>
                <a:lnTo>
                  <a:pt x="0" y="506"/>
                </a:lnTo>
                <a:lnTo>
                  <a:pt x="212" y="0"/>
                </a:lnTo>
                <a:lnTo>
                  <a:pt x="326" y="0"/>
                </a:lnTo>
                <a:lnTo>
                  <a:pt x="542" y="506"/>
                </a:lnTo>
                <a:lnTo>
                  <a:pt x="424" y="506"/>
                </a:lnTo>
                <a:close/>
                <a:moveTo>
                  <a:pt x="266" y="102"/>
                </a:moveTo>
                <a:lnTo>
                  <a:pt x="192" y="296"/>
                </a:lnTo>
                <a:lnTo>
                  <a:pt x="342" y="296"/>
                </a:lnTo>
                <a:lnTo>
                  <a:pt x="266" y="1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21"/>
          <p:cNvSpPr>
            <a:spLocks noEditPoints="1"/>
          </p:cNvSpPr>
          <p:nvPr/>
        </p:nvSpPr>
        <p:spPr bwMode="auto">
          <a:xfrm>
            <a:off x="2638608" y="1416541"/>
            <a:ext cx="372245" cy="401611"/>
          </a:xfrm>
          <a:custGeom>
            <a:avLst/>
            <a:gdLst>
              <a:gd name="T0" fmla="*/ 469 w 469"/>
              <a:gd name="T1" fmla="*/ 250 h 506"/>
              <a:gd name="T2" fmla="*/ 469 w 469"/>
              <a:gd name="T3" fmla="*/ 272 h 506"/>
              <a:gd name="T4" fmla="*/ 469 w 469"/>
              <a:gd name="T5" fmla="*/ 280 h 506"/>
              <a:gd name="T6" fmla="*/ 469 w 469"/>
              <a:gd name="T7" fmla="*/ 304 h 506"/>
              <a:gd name="T8" fmla="*/ 465 w 469"/>
              <a:gd name="T9" fmla="*/ 322 h 506"/>
              <a:gd name="T10" fmla="*/ 463 w 469"/>
              <a:gd name="T11" fmla="*/ 340 h 506"/>
              <a:gd name="T12" fmla="*/ 459 w 469"/>
              <a:gd name="T13" fmla="*/ 362 h 506"/>
              <a:gd name="T14" fmla="*/ 457 w 469"/>
              <a:gd name="T15" fmla="*/ 370 h 506"/>
              <a:gd name="T16" fmla="*/ 455 w 469"/>
              <a:gd name="T17" fmla="*/ 378 h 506"/>
              <a:gd name="T18" fmla="*/ 449 w 469"/>
              <a:gd name="T19" fmla="*/ 392 h 506"/>
              <a:gd name="T20" fmla="*/ 433 w 469"/>
              <a:gd name="T21" fmla="*/ 420 h 506"/>
              <a:gd name="T22" fmla="*/ 413 w 469"/>
              <a:gd name="T23" fmla="*/ 442 h 506"/>
              <a:gd name="T24" fmla="*/ 391 w 469"/>
              <a:gd name="T25" fmla="*/ 460 h 506"/>
              <a:gd name="T26" fmla="*/ 349 w 469"/>
              <a:gd name="T27" fmla="*/ 486 h 506"/>
              <a:gd name="T28" fmla="*/ 331 w 469"/>
              <a:gd name="T29" fmla="*/ 494 h 506"/>
              <a:gd name="T30" fmla="*/ 287 w 469"/>
              <a:gd name="T31" fmla="*/ 504 h 506"/>
              <a:gd name="T32" fmla="*/ 233 w 469"/>
              <a:gd name="T33" fmla="*/ 506 h 506"/>
              <a:gd name="T34" fmla="*/ 0 w 469"/>
              <a:gd name="T35" fmla="*/ 0 h 506"/>
              <a:gd name="T36" fmla="*/ 229 w 469"/>
              <a:gd name="T37" fmla="*/ 0 h 506"/>
              <a:gd name="T38" fmla="*/ 287 w 469"/>
              <a:gd name="T39" fmla="*/ 4 h 506"/>
              <a:gd name="T40" fmla="*/ 339 w 469"/>
              <a:gd name="T41" fmla="*/ 18 h 506"/>
              <a:gd name="T42" fmla="*/ 381 w 469"/>
              <a:gd name="T43" fmla="*/ 38 h 506"/>
              <a:gd name="T44" fmla="*/ 415 w 469"/>
              <a:gd name="T45" fmla="*/ 70 h 506"/>
              <a:gd name="T46" fmla="*/ 427 w 469"/>
              <a:gd name="T47" fmla="*/ 86 h 506"/>
              <a:gd name="T48" fmla="*/ 447 w 469"/>
              <a:gd name="T49" fmla="*/ 120 h 506"/>
              <a:gd name="T50" fmla="*/ 461 w 469"/>
              <a:gd name="T51" fmla="*/ 156 h 506"/>
              <a:gd name="T52" fmla="*/ 469 w 469"/>
              <a:gd name="T53" fmla="*/ 196 h 506"/>
              <a:gd name="T54" fmla="*/ 469 w 469"/>
              <a:gd name="T55" fmla="*/ 234 h 506"/>
              <a:gd name="T56" fmla="*/ 353 w 469"/>
              <a:gd name="T57" fmla="*/ 246 h 506"/>
              <a:gd name="T58" fmla="*/ 351 w 469"/>
              <a:gd name="T59" fmla="*/ 220 h 506"/>
              <a:gd name="T60" fmla="*/ 349 w 469"/>
              <a:gd name="T61" fmla="*/ 194 h 506"/>
              <a:gd name="T62" fmla="*/ 341 w 469"/>
              <a:gd name="T63" fmla="*/ 160 h 506"/>
              <a:gd name="T64" fmla="*/ 331 w 469"/>
              <a:gd name="T65" fmla="*/ 132 h 506"/>
              <a:gd name="T66" fmla="*/ 323 w 469"/>
              <a:gd name="T67" fmla="*/ 120 h 506"/>
              <a:gd name="T68" fmla="*/ 301 w 469"/>
              <a:gd name="T69" fmla="*/ 100 h 506"/>
              <a:gd name="T70" fmla="*/ 259 w 469"/>
              <a:gd name="T71" fmla="*/ 90 h 506"/>
              <a:gd name="T72" fmla="*/ 105 w 469"/>
              <a:gd name="T73" fmla="*/ 88 h 506"/>
              <a:gd name="T74" fmla="*/ 229 w 469"/>
              <a:gd name="T75" fmla="*/ 418 h 506"/>
              <a:gd name="T76" fmla="*/ 269 w 469"/>
              <a:gd name="T77" fmla="*/ 416 h 506"/>
              <a:gd name="T78" fmla="*/ 281 w 469"/>
              <a:gd name="T79" fmla="*/ 414 h 506"/>
              <a:gd name="T80" fmla="*/ 307 w 469"/>
              <a:gd name="T81" fmla="*/ 402 h 506"/>
              <a:gd name="T82" fmla="*/ 329 w 469"/>
              <a:gd name="T83" fmla="*/ 378 h 506"/>
              <a:gd name="T84" fmla="*/ 341 w 469"/>
              <a:gd name="T85" fmla="*/ 350 h 506"/>
              <a:gd name="T86" fmla="*/ 343 w 469"/>
              <a:gd name="T87" fmla="*/ 346 h 506"/>
              <a:gd name="T88" fmla="*/ 345 w 469"/>
              <a:gd name="T89" fmla="*/ 334 h 506"/>
              <a:gd name="T90" fmla="*/ 349 w 469"/>
              <a:gd name="T91" fmla="*/ 304 h 506"/>
              <a:gd name="T92" fmla="*/ 353 w 469"/>
              <a:gd name="T93" fmla="*/ 274 h 506"/>
              <a:gd name="T94" fmla="*/ 353 w 469"/>
              <a:gd name="T95" fmla="*/ 24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69" h="506">
                <a:moveTo>
                  <a:pt x="469" y="234"/>
                </a:moveTo>
                <a:lnTo>
                  <a:pt x="469" y="250"/>
                </a:lnTo>
                <a:lnTo>
                  <a:pt x="469" y="262"/>
                </a:lnTo>
                <a:lnTo>
                  <a:pt x="469" y="272"/>
                </a:lnTo>
                <a:lnTo>
                  <a:pt x="469" y="280"/>
                </a:lnTo>
                <a:lnTo>
                  <a:pt x="469" y="280"/>
                </a:lnTo>
                <a:lnTo>
                  <a:pt x="469" y="304"/>
                </a:lnTo>
                <a:lnTo>
                  <a:pt x="469" y="304"/>
                </a:lnTo>
                <a:lnTo>
                  <a:pt x="465" y="322"/>
                </a:lnTo>
                <a:lnTo>
                  <a:pt x="465" y="322"/>
                </a:lnTo>
                <a:lnTo>
                  <a:pt x="463" y="340"/>
                </a:lnTo>
                <a:lnTo>
                  <a:pt x="463" y="340"/>
                </a:lnTo>
                <a:lnTo>
                  <a:pt x="459" y="362"/>
                </a:lnTo>
                <a:lnTo>
                  <a:pt x="459" y="362"/>
                </a:lnTo>
                <a:lnTo>
                  <a:pt x="457" y="370"/>
                </a:lnTo>
                <a:lnTo>
                  <a:pt x="457" y="370"/>
                </a:lnTo>
                <a:lnTo>
                  <a:pt x="455" y="378"/>
                </a:lnTo>
                <a:lnTo>
                  <a:pt x="455" y="378"/>
                </a:lnTo>
                <a:lnTo>
                  <a:pt x="449" y="392"/>
                </a:lnTo>
                <a:lnTo>
                  <a:pt x="449" y="392"/>
                </a:lnTo>
                <a:lnTo>
                  <a:pt x="441" y="406"/>
                </a:lnTo>
                <a:lnTo>
                  <a:pt x="433" y="420"/>
                </a:lnTo>
                <a:lnTo>
                  <a:pt x="423" y="432"/>
                </a:lnTo>
                <a:lnTo>
                  <a:pt x="413" y="442"/>
                </a:lnTo>
                <a:lnTo>
                  <a:pt x="413" y="442"/>
                </a:lnTo>
                <a:lnTo>
                  <a:pt x="391" y="460"/>
                </a:lnTo>
                <a:lnTo>
                  <a:pt x="369" y="474"/>
                </a:lnTo>
                <a:lnTo>
                  <a:pt x="349" y="486"/>
                </a:lnTo>
                <a:lnTo>
                  <a:pt x="331" y="494"/>
                </a:lnTo>
                <a:lnTo>
                  <a:pt x="331" y="494"/>
                </a:lnTo>
                <a:lnTo>
                  <a:pt x="311" y="500"/>
                </a:lnTo>
                <a:lnTo>
                  <a:pt x="287" y="504"/>
                </a:lnTo>
                <a:lnTo>
                  <a:pt x="261" y="506"/>
                </a:lnTo>
                <a:lnTo>
                  <a:pt x="233" y="506"/>
                </a:lnTo>
                <a:lnTo>
                  <a:pt x="0" y="506"/>
                </a:lnTo>
                <a:lnTo>
                  <a:pt x="0" y="0"/>
                </a:lnTo>
                <a:lnTo>
                  <a:pt x="229" y="0"/>
                </a:lnTo>
                <a:lnTo>
                  <a:pt x="229" y="0"/>
                </a:lnTo>
                <a:lnTo>
                  <a:pt x="259" y="2"/>
                </a:lnTo>
                <a:lnTo>
                  <a:pt x="287" y="4"/>
                </a:lnTo>
                <a:lnTo>
                  <a:pt x="313" y="10"/>
                </a:lnTo>
                <a:lnTo>
                  <a:pt x="339" y="18"/>
                </a:lnTo>
                <a:lnTo>
                  <a:pt x="361" y="28"/>
                </a:lnTo>
                <a:lnTo>
                  <a:pt x="381" y="38"/>
                </a:lnTo>
                <a:lnTo>
                  <a:pt x="399" y="52"/>
                </a:lnTo>
                <a:lnTo>
                  <a:pt x="415" y="70"/>
                </a:lnTo>
                <a:lnTo>
                  <a:pt x="415" y="70"/>
                </a:lnTo>
                <a:lnTo>
                  <a:pt x="427" y="86"/>
                </a:lnTo>
                <a:lnTo>
                  <a:pt x="439" y="102"/>
                </a:lnTo>
                <a:lnTo>
                  <a:pt x="447" y="120"/>
                </a:lnTo>
                <a:lnTo>
                  <a:pt x="455" y="138"/>
                </a:lnTo>
                <a:lnTo>
                  <a:pt x="461" y="156"/>
                </a:lnTo>
                <a:lnTo>
                  <a:pt x="465" y="176"/>
                </a:lnTo>
                <a:lnTo>
                  <a:pt x="469" y="196"/>
                </a:lnTo>
                <a:lnTo>
                  <a:pt x="469" y="216"/>
                </a:lnTo>
                <a:lnTo>
                  <a:pt x="469" y="234"/>
                </a:lnTo>
                <a:close/>
                <a:moveTo>
                  <a:pt x="353" y="246"/>
                </a:moveTo>
                <a:lnTo>
                  <a:pt x="353" y="246"/>
                </a:lnTo>
                <a:lnTo>
                  <a:pt x="351" y="220"/>
                </a:lnTo>
                <a:lnTo>
                  <a:pt x="351" y="220"/>
                </a:lnTo>
                <a:lnTo>
                  <a:pt x="349" y="194"/>
                </a:lnTo>
                <a:lnTo>
                  <a:pt x="349" y="194"/>
                </a:lnTo>
                <a:lnTo>
                  <a:pt x="345" y="176"/>
                </a:lnTo>
                <a:lnTo>
                  <a:pt x="341" y="160"/>
                </a:lnTo>
                <a:lnTo>
                  <a:pt x="337" y="146"/>
                </a:lnTo>
                <a:lnTo>
                  <a:pt x="331" y="132"/>
                </a:lnTo>
                <a:lnTo>
                  <a:pt x="331" y="132"/>
                </a:lnTo>
                <a:lnTo>
                  <a:pt x="323" y="120"/>
                </a:lnTo>
                <a:lnTo>
                  <a:pt x="311" y="108"/>
                </a:lnTo>
                <a:lnTo>
                  <a:pt x="301" y="100"/>
                </a:lnTo>
                <a:lnTo>
                  <a:pt x="287" y="96"/>
                </a:lnTo>
                <a:lnTo>
                  <a:pt x="259" y="90"/>
                </a:lnTo>
                <a:lnTo>
                  <a:pt x="229" y="88"/>
                </a:lnTo>
                <a:lnTo>
                  <a:pt x="105" y="88"/>
                </a:lnTo>
                <a:lnTo>
                  <a:pt x="105" y="418"/>
                </a:lnTo>
                <a:lnTo>
                  <a:pt x="229" y="418"/>
                </a:lnTo>
                <a:lnTo>
                  <a:pt x="257" y="418"/>
                </a:lnTo>
                <a:lnTo>
                  <a:pt x="269" y="416"/>
                </a:lnTo>
                <a:lnTo>
                  <a:pt x="281" y="414"/>
                </a:lnTo>
                <a:lnTo>
                  <a:pt x="281" y="414"/>
                </a:lnTo>
                <a:lnTo>
                  <a:pt x="295" y="410"/>
                </a:lnTo>
                <a:lnTo>
                  <a:pt x="307" y="402"/>
                </a:lnTo>
                <a:lnTo>
                  <a:pt x="319" y="392"/>
                </a:lnTo>
                <a:lnTo>
                  <a:pt x="329" y="378"/>
                </a:lnTo>
                <a:lnTo>
                  <a:pt x="341" y="350"/>
                </a:lnTo>
                <a:lnTo>
                  <a:pt x="341" y="350"/>
                </a:lnTo>
                <a:lnTo>
                  <a:pt x="343" y="346"/>
                </a:lnTo>
                <a:lnTo>
                  <a:pt x="343" y="346"/>
                </a:lnTo>
                <a:lnTo>
                  <a:pt x="345" y="334"/>
                </a:lnTo>
                <a:lnTo>
                  <a:pt x="345" y="334"/>
                </a:lnTo>
                <a:lnTo>
                  <a:pt x="349" y="304"/>
                </a:lnTo>
                <a:lnTo>
                  <a:pt x="349" y="304"/>
                </a:lnTo>
                <a:lnTo>
                  <a:pt x="353" y="276"/>
                </a:lnTo>
                <a:lnTo>
                  <a:pt x="353" y="274"/>
                </a:lnTo>
                <a:lnTo>
                  <a:pt x="353" y="254"/>
                </a:lnTo>
                <a:lnTo>
                  <a:pt x="353" y="2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22"/>
          <p:cNvSpPr>
            <a:spLocks/>
          </p:cNvSpPr>
          <p:nvPr/>
        </p:nvSpPr>
        <p:spPr bwMode="auto">
          <a:xfrm>
            <a:off x="3042601" y="1416541"/>
            <a:ext cx="328591" cy="401611"/>
          </a:xfrm>
          <a:custGeom>
            <a:avLst/>
            <a:gdLst>
              <a:gd name="T0" fmla="*/ 190 w 414"/>
              <a:gd name="T1" fmla="*/ 504 h 506"/>
              <a:gd name="T2" fmla="*/ 174 w 414"/>
              <a:gd name="T3" fmla="*/ 504 h 506"/>
              <a:gd name="T4" fmla="*/ 162 w 414"/>
              <a:gd name="T5" fmla="*/ 502 h 506"/>
              <a:gd name="T6" fmla="*/ 156 w 414"/>
              <a:gd name="T7" fmla="*/ 500 h 506"/>
              <a:gd name="T8" fmla="*/ 150 w 414"/>
              <a:gd name="T9" fmla="*/ 498 h 506"/>
              <a:gd name="T10" fmla="*/ 114 w 414"/>
              <a:gd name="T11" fmla="*/ 486 h 506"/>
              <a:gd name="T12" fmla="*/ 82 w 414"/>
              <a:gd name="T13" fmla="*/ 466 h 506"/>
              <a:gd name="T14" fmla="*/ 56 w 414"/>
              <a:gd name="T15" fmla="*/ 440 h 506"/>
              <a:gd name="T16" fmla="*/ 34 w 414"/>
              <a:gd name="T17" fmla="*/ 408 h 506"/>
              <a:gd name="T18" fmla="*/ 26 w 414"/>
              <a:gd name="T19" fmla="*/ 394 h 506"/>
              <a:gd name="T20" fmla="*/ 14 w 414"/>
              <a:gd name="T21" fmla="*/ 364 h 506"/>
              <a:gd name="T22" fmla="*/ 8 w 414"/>
              <a:gd name="T23" fmla="*/ 346 h 506"/>
              <a:gd name="T24" fmla="*/ 2 w 414"/>
              <a:gd name="T25" fmla="*/ 314 h 506"/>
              <a:gd name="T26" fmla="*/ 0 w 414"/>
              <a:gd name="T27" fmla="*/ 278 h 506"/>
              <a:gd name="T28" fmla="*/ 2 w 414"/>
              <a:gd name="T29" fmla="*/ 214 h 506"/>
              <a:gd name="T30" fmla="*/ 10 w 414"/>
              <a:gd name="T31" fmla="*/ 160 h 506"/>
              <a:gd name="T32" fmla="*/ 18 w 414"/>
              <a:gd name="T33" fmla="*/ 136 h 506"/>
              <a:gd name="T34" fmla="*/ 36 w 414"/>
              <a:gd name="T35" fmla="*/ 94 h 506"/>
              <a:gd name="T36" fmla="*/ 48 w 414"/>
              <a:gd name="T37" fmla="*/ 76 h 506"/>
              <a:gd name="T38" fmla="*/ 84 w 414"/>
              <a:gd name="T39" fmla="*/ 40 h 506"/>
              <a:gd name="T40" fmla="*/ 126 w 414"/>
              <a:gd name="T41" fmla="*/ 18 h 506"/>
              <a:gd name="T42" fmla="*/ 150 w 414"/>
              <a:gd name="T43" fmla="*/ 10 h 506"/>
              <a:gd name="T44" fmla="*/ 180 w 414"/>
              <a:gd name="T45" fmla="*/ 4 h 506"/>
              <a:gd name="T46" fmla="*/ 254 w 414"/>
              <a:gd name="T47" fmla="*/ 2 h 506"/>
              <a:gd name="T48" fmla="*/ 414 w 414"/>
              <a:gd name="T49" fmla="*/ 88 h 506"/>
              <a:gd name="T50" fmla="*/ 240 w 414"/>
              <a:gd name="T51" fmla="*/ 88 h 506"/>
              <a:gd name="T52" fmla="*/ 188 w 414"/>
              <a:gd name="T53" fmla="*/ 96 h 506"/>
              <a:gd name="T54" fmla="*/ 168 w 414"/>
              <a:gd name="T55" fmla="*/ 104 h 506"/>
              <a:gd name="T56" fmla="*/ 150 w 414"/>
              <a:gd name="T57" fmla="*/ 118 h 506"/>
              <a:gd name="T58" fmla="*/ 138 w 414"/>
              <a:gd name="T59" fmla="*/ 134 h 506"/>
              <a:gd name="T60" fmla="*/ 128 w 414"/>
              <a:gd name="T61" fmla="*/ 154 h 506"/>
              <a:gd name="T62" fmla="*/ 120 w 414"/>
              <a:gd name="T63" fmla="*/ 206 h 506"/>
              <a:gd name="T64" fmla="*/ 414 w 414"/>
              <a:gd name="T65" fmla="*/ 294 h 506"/>
              <a:gd name="T66" fmla="*/ 120 w 414"/>
              <a:gd name="T67" fmla="*/ 294 h 506"/>
              <a:gd name="T68" fmla="*/ 126 w 414"/>
              <a:gd name="T69" fmla="*/ 346 h 506"/>
              <a:gd name="T70" fmla="*/ 128 w 414"/>
              <a:gd name="T71" fmla="*/ 356 h 506"/>
              <a:gd name="T72" fmla="*/ 132 w 414"/>
              <a:gd name="T73" fmla="*/ 366 h 506"/>
              <a:gd name="T74" fmla="*/ 144 w 414"/>
              <a:gd name="T75" fmla="*/ 384 h 506"/>
              <a:gd name="T76" fmla="*/ 162 w 414"/>
              <a:gd name="T77" fmla="*/ 402 h 506"/>
              <a:gd name="T78" fmla="*/ 186 w 414"/>
              <a:gd name="T79" fmla="*/ 414 h 506"/>
              <a:gd name="T80" fmla="*/ 198 w 414"/>
              <a:gd name="T81" fmla="*/ 416 h 506"/>
              <a:gd name="T82" fmla="*/ 414 w 414"/>
              <a:gd name="T83" fmla="*/ 418 h 506"/>
              <a:gd name="T84" fmla="*/ 236 w 414"/>
              <a:gd name="T85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14" h="506">
                <a:moveTo>
                  <a:pt x="236" y="506"/>
                </a:moveTo>
                <a:lnTo>
                  <a:pt x="190" y="504"/>
                </a:lnTo>
                <a:lnTo>
                  <a:pt x="174" y="504"/>
                </a:lnTo>
                <a:lnTo>
                  <a:pt x="174" y="504"/>
                </a:lnTo>
                <a:lnTo>
                  <a:pt x="162" y="502"/>
                </a:lnTo>
                <a:lnTo>
                  <a:pt x="162" y="502"/>
                </a:lnTo>
                <a:lnTo>
                  <a:pt x="156" y="500"/>
                </a:lnTo>
                <a:lnTo>
                  <a:pt x="156" y="500"/>
                </a:lnTo>
                <a:lnTo>
                  <a:pt x="150" y="498"/>
                </a:lnTo>
                <a:lnTo>
                  <a:pt x="150" y="498"/>
                </a:lnTo>
                <a:lnTo>
                  <a:pt x="132" y="492"/>
                </a:lnTo>
                <a:lnTo>
                  <a:pt x="114" y="486"/>
                </a:lnTo>
                <a:lnTo>
                  <a:pt x="98" y="476"/>
                </a:lnTo>
                <a:lnTo>
                  <a:pt x="82" y="466"/>
                </a:lnTo>
                <a:lnTo>
                  <a:pt x="68" y="454"/>
                </a:lnTo>
                <a:lnTo>
                  <a:pt x="56" y="440"/>
                </a:lnTo>
                <a:lnTo>
                  <a:pt x="44" y="426"/>
                </a:lnTo>
                <a:lnTo>
                  <a:pt x="34" y="408"/>
                </a:lnTo>
                <a:lnTo>
                  <a:pt x="34" y="408"/>
                </a:lnTo>
                <a:lnTo>
                  <a:pt x="26" y="394"/>
                </a:lnTo>
                <a:lnTo>
                  <a:pt x="20" y="378"/>
                </a:lnTo>
                <a:lnTo>
                  <a:pt x="14" y="364"/>
                </a:lnTo>
                <a:lnTo>
                  <a:pt x="8" y="346"/>
                </a:lnTo>
                <a:lnTo>
                  <a:pt x="8" y="346"/>
                </a:lnTo>
                <a:lnTo>
                  <a:pt x="4" y="330"/>
                </a:lnTo>
                <a:lnTo>
                  <a:pt x="2" y="314"/>
                </a:lnTo>
                <a:lnTo>
                  <a:pt x="0" y="278"/>
                </a:lnTo>
                <a:lnTo>
                  <a:pt x="0" y="278"/>
                </a:lnTo>
                <a:lnTo>
                  <a:pt x="0" y="244"/>
                </a:lnTo>
                <a:lnTo>
                  <a:pt x="2" y="214"/>
                </a:lnTo>
                <a:lnTo>
                  <a:pt x="6" y="186"/>
                </a:lnTo>
                <a:lnTo>
                  <a:pt x="10" y="160"/>
                </a:lnTo>
                <a:lnTo>
                  <a:pt x="10" y="160"/>
                </a:lnTo>
                <a:lnTo>
                  <a:pt x="18" y="136"/>
                </a:lnTo>
                <a:lnTo>
                  <a:pt x="26" y="114"/>
                </a:lnTo>
                <a:lnTo>
                  <a:pt x="36" y="94"/>
                </a:lnTo>
                <a:lnTo>
                  <a:pt x="48" y="76"/>
                </a:lnTo>
                <a:lnTo>
                  <a:pt x="48" y="76"/>
                </a:lnTo>
                <a:lnTo>
                  <a:pt x="66" y="56"/>
                </a:lnTo>
                <a:lnTo>
                  <a:pt x="84" y="40"/>
                </a:lnTo>
                <a:lnTo>
                  <a:pt x="104" y="28"/>
                </a:lnTo>
                <a:lnTo>
                  <a:pt x="126" y="18"/>
                </a:lnTo>
                <a:lnTo>
                  <a:pt x="126" y="18"/>
                </a:lnTo>
                <a:lnTo>
                  <a:pt x="150" y="10"/>
                </a:lnTo>
                <a:lnTo>
                  <a:pt x="180" y="4"/>
                </a:lnTo>
                <a:lnTo>
                  <a:pt x="180" y="4"/>
                </a:lnTo>
                <a:lnTo>
                  <a:pt x="206" y="2"/>
                </a:lnTo>
                <a:lnTo>
                  <a:pt x="254" y="2"/>
                </a:lnTo>
                <a:lnTo>
                  <a:pt x="414" y="0"/>
                </a:lnTo>
                <a:lnTo>
                  <a:pt x="414" y="88"/>
                </a:lnTo>
                <a:lnTo>
                  <a:pt x="240" y="88"/>
                </a:lnTo>
                <a:lnTo>
                  <a:pt x="240" y="88"/>
                </a:lnTo>
                <a:lnTo>
                  <a:pt x="212" y="90"/>
                </a:lnTo>
                <a:lnTo>
                  <a:pt x="188" y="96"/>
                </a:lnTo>
                <a:lnTo>
                  <a:pt x="176" y="100"/>
                </a:lnTo>
                <a:lnTo>
                  <a:pt x="168" y="104"/>
                </a:lnTo>
                <a:lnTo>
                  <a:pt x="158" y="110"/>
                </a:lnTo>
                <a:lnTo>
                  <a:pt x="150" y="118"/>
                </a:lnTo>
                <a:lnTo>
                  <a:pt x="144" y="126"/>
                </a:lnTo>
                <a:lnTo>
                  <a:pt x="138" y="134"/>
                </a:lnTo>
                <a:lnTo>
                  <a:pt x="132" y="144"/>
                </a:lnTo>
                <a:lnTo>
                  <a:pt x="128" y="154"/>
                </a:lnTo>
                <a:lnTo>
                  <a:pt x="122" y="178"/>
                </a:lnTo>
                <a:lnTo>
                  <a:pt x="120" y="206"/>
                </a:lnTo>
                <a:lnTo>
                  <a:pt x="414" y="206"/>
                </a:lnTo>
                <a:lnTo>
                  <a:pt x="414" y="294"/>
                </a:lnTo>
                <a:lnTo>
                  <a:pt x="120" y="294"/>
                </a:lnTo>
                <a:lnTo>
                  <a:pt x="120" y="294"/>
                </a:lnTo>
                <a:lnTo>
                  <a:pt x="122" y="322"/>
                </a:lnTo>
                <a:lnTo>
                  <a:pt x="126" y="346"/>
                </a:lnTo>
                <a:lnTo>
                  <a:pt x="126" y="346"/>
                </a:lnTo>
                <a:lnTo>
                  <a:pt x="128" y="356"/>
                </a:lnTo>
                <a:lnTo>
                  <a:pt x="132" y="366"/>
                </a:lnTo>
                <a:lnTo>
                  <a:pt x="132" y="366"/>
                </a:lnTo>
                <a:lnTo>
                  <a:pt x="136" y="374"/>
                </a:lnTo>
                <a:lnTo>
                  <a:pt x="144" y="384"/>
                </a:lnTo>
                <a:lnTo>
                  <a:pt x="162" y="402"/>
                </a:lnTo>
                <a:lnTo>
                  <a:pt x="162" y="402"/>
                </a:lnTo>
                <a:lnTo>
                  <a:pt x="172" y="408"/>
                </a:lnTo>
                <a:lnTo>
                  <a:pt x="186" y="414"/>
                </a:lnTo>
                <a:lnTo>
                  <a:pt x="186" y="414"/>
                </a:lnTo>
                <a:lnTo>
                  <a:pt x="198" y="416"/>
                </a:lnTo>
                <a:lnTo>
                  <a:pt x="212" y="418"/>
                </a:lnTo>
                <a:lnTo>
                  <a:pt x="414" y="418"/>
                </a:lnTo>
                <a:lnTo>
                  <a:pt x="414" y="506"/>
                </a:lnTo>
                <a:lnTo>
                  <a:pt x="236" y="5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23"/>
          <p:cNvSpPr>
            <a:spLocks/>
          </p:cNvSpPr>
          <p:nvPr/>
        </p:nvSpPr>
        <p:spPr bwMode="auto">
          <a:xfrm>
            <a:off x="3447387" y="1416541"/>
            <a:ext cx="450027" cy="401611"/>
          </a:xfrm>
          <a:custGeom>
            <a:avLst/>
            <a:gdLst>
              <a:gd name="T0" fmla="*/ 461 w 567"/>
              <a:gd name="T1" fmla="*/ 506 h 506"/>
              <a:gd name="T2" fmla="*/ 471 w 567"/>
              <a:gd name="T3" fmla="*/ 112 h 506"/>
              <a:gd name="T4" fmla="*/ 341 w 567"/>
              <a:gd name="T5" fmla="*/ 506 h 506"/>
              <a:gd name="T6" fmla="*/ 229 w 567"/>
              <a:gd name="T7" fmla="*/ 506 h 506"/>
              <a:gd name="T8" fmla="*/ 96 w 567"/>
              <a:gd name="T9" fmla="*/ 110 h 506"/>
              <a:gd name="T10" fmla="*/ 108 w 567"/>
              <a:gd name="T11" fmla="*/ 506 h 506"/>
              <a:gd name="T12" fmla="*/ 0 w 567"/>
              <a:gd name="T13" fmla="*/ 506 h 506"/>
              <a:gd name="T14" fmla="*/ 0 w 567"/>
              <a:gd name="T15" fmla="*/ 0 h 506"/>
              <a:gd name="T16" fmla="*/ 156 w 567"/>
              <a:gd name="T17" fmla="*/ 0 h 506"/>
              <a:gd name="T18" fmla="*/ 283 w 567"/>
              <a:gd name="T19" fmla="*/ 388 h 506"/>
              <a:gd name="T20" fmla="*/ 411 w 567"/>
              <a:gd name="T21" fmla="*/ 0 h 506"/>
              <a:gd name="T22" fmla="*/ 567 w 567"/>
              <a:gd name="T23" fmla="*/ 0 h 506"/>
              <a:gd name="T24" fmla="*/ 567 w 567"/>
              <a:gd name="T25" fmla="*/ 506 h 506"/>
              <a:gd name="T26" fmla="*/ 461 w 567"/>
              <a:gd name="T27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67" h="506">
                <a:moveTo>
                  <a:pt x="461" y="506"/>
                </a:moveTo>
                <a:lnTo>
                  <a:pt x="471" y="112"/>
                </a:lnTo>
                <a:lnTo>
                  <a:pt x="341" y="506"/>
                </a:lnTo>
                <a:lnTo>
                  <a:pt x="229" y="506"/>
                </a:lnTo>
                <a:lnTo>
                  <a:pt x="96" y="110"/>
                </a:lnTo>
                <a:lnTo>
                  <a:pt x="108" y="506"/>
                </a:lnTo>
                <a:lnTo>
                  <a:pt x="0" y="506"/>
                </a:lnTo>
                <a:lnTo>
                  <a:pt x="0" y="0"/>
                </a:lnTo>
                <a:lnTo>
                  <a:pt x="156" y="0"/>
                </a:lnTo>
                <a:lnTo>
                  <a:pt x="283" y="388"/>
                </a:lnTo>
                <a:lnTo>
                  <a:pt x="411" y="0"/>
                </a:lnTo>
                <a:lnTo>
                  <a:pt x="567" y="0"/>
                </a:lnTo>
                <a:lnTo>
                  <a:pt x="567" y="506"/>
                </a:lnTo>
                <a:lnTo>
                  <a:pt x="461" y="5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24"/>
          <p:cNvSpPr>
            <a:spLocks noEditPoints="1"/>
          </p:cNvSpPr>
          <p:nvPr/>
        </p:nvSpPr>
        <p:spPr bwMode="auto">
          <a:xfrm>
            <a:off x="3979959" y="1288756"/>
            <a:ext cx="88894" cy="529397"/>
          </a:xfrm>
          <a:custGeom>
            <a:avLst/>
            <a:gdLst>
              <a:gd name="T0" fmla="*/ 0 w 112"/>
              <a:gd name="T1" fmla="*/ 102 h 667"/>
              <a:gd name="T2" fmla="*/ 0 w 112"/>
              <a:gd name="T3" fmla="*/ 0 h 667"/>
              <a:gd name="T4" fmla="*/ 112 w 112"/>
              <a:gd name="T5" fmla="*/ 0 h 667"/>
              <a:gd name="T6" fmla="*/ 112 w 112"/>
              <a:gd name="T7" fmla="*/ 102 h 667"/>
              <a:gd name="T8" fmla="*/ 0 w 112"/>
              <a:gd name="T9" fmla="*/ 102 h 667"/>
              <a:gd name="T10" fmla="*/ 0 w 112"/>
              <a:gd name="T11" fmla="*/ 667 h 667"/>
              <a:gd name="T12" fmla="*/ 0 w 112"/>
              <a:gd name="T13" fmla="*/ 161 h 667"/>
              <a:gd name="T14" fmla="*/ 112 w 112"/>
              <a:gd name="T15" fmla="*/ 161 h 667"/>
              <a:gd name="T16" fmla="*/ 112 w 112"/>
              <a:gd name="T17" fmla="*/ 667 h 667"/>
              <a:gd name="T18" fmla="*/ 0 w 112"/>
              <a:gd name="T19" fmla="*/ 667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2" h="667">
                <a:moveTo>
                  <a:pt x="0" y="102"/>
                </a:moveTo>
                <a:lnTo>
                  <a:pt x="0" y="0"/>
                </a:lnTo>
                <a:lnTo>
                  <a:pt x="112" y="0"/>
                </a:lnTo>
                <a:lnTo>
                  <a:pt x="112" y="102"/>
                </a:lnTo>
                <a:lnTo>
                  <a:pt x="0" y="102"/>
                </a:lnTo>
                <a:close/>
                <a:moveTo>
                  <a:pt x="0" y="667"/>
                </a:moveTo>
                <a:lnTo>
                  <a:pt x="0" y="161"/>
                </a:lnTo>
                <a:lnTo>
                  <a:pt x="112" y="161"/>
                </a:lnTo>
                <a:lnTo>
                  <a:pt x="112" y="667"/>
                </a:lnTo>
                <a:lnTo>
                  <a:pt x="0" y="6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0" name="Freeform 30"/>
          <p:cNvSpPr>
            <a:spLocks/>
          </p:cNvSpPr>
          <p:nvPr/>
        </p:nvSpPr>
        <p:spPr bwMode="auto">
          <a:xfrm>
            <a:off x="11565772" y="286749"/>
            <a:ext cx="114293" cy="115880"/>
          </a:xfrm>
          <a:custGeom>
            <a:avLst/>
            <a:gdLst>
              <a:gd name="T0" fmla="*/ 144 w 144"/>
              <a:gd name="T1" fmla="*/ 72 h 146"/>
              <a:gd name="T2" fmla="*/ 144 w 144"/>
              <a:gd name="T3" fmla="*/ 72 h 146"/>
              <a:gd name="T4" fmla="*/ 144 w 144"/>
              <a:gd name="T5" fmla="*/ 88 h 146"/>
              <a:gd name="T6" fmla="*/ 140 w 144"/>
              <a:gd name="T7" fmla="*/ 102 h 146"/>
              <a:gd name="T8" fmla="*/ 132 w 144"/>
              <a:gd name="T9" fmla="*/ 114 h 146"/>
              <a:gd name="T10" fmla="*/ 124 w 144"/>
              <a:gd name="T11" fmla="*/ 124 h 146"/>
              <a:gd name="T12" fmla="*/ 112 w 144"/>
              <a:gd name="T13" fmla="*/ 134 h 146"/>
              <a:gd name="T14" fmla="*/ 100 w 144"/>
              <a:gd name="T15" fmla="*/ 140 h 146"/>
              <a:gd name="T16" fmla="*/ 86 w 144"/>
              <a:gd name="T17" fmla="*/ 144 h 146"/>
              <a:gd name="T18" fmla="*/ 72 w 144"/>
              <a:gd name="T19" fmla="*/ 146 h 146"/>
              <a:gd name="T20" fmla="*/ 72 w 144"/>
              <a:gd name="T21" fmla="*/ 146 h 146"/>
              <a:gd name="T22" fmla="*/ 58 w 144"/>
              <a:gd name="T23" fmla="*/ 144 h 146"/>
              <a:gd name="T24" fmla="*/ 44 w 144"/>
              <a:gd name="T25" fmla="*/ 140 h 146"/>
              <a:gd name="T26" fmla="*/ 32 w 144"/>
              <a:gd name="T27" fmla="*/ 134 h 146"/>
              <a:gd name="T28" fmla="*/ 20 w 144"/>
              <a:gd name="T29" fmla="*/ 124 h 146"/>
              <a:gd name="T30" fmla="*/ 12 w 144"/>
              <a:gd name="T31" fmla="*/ 114 h 146"/>
              <a:gd name="T32" fmla="*/ 4 w 144"/>
              <a:gd name="T33" fmla="*/ 102 h 146"/>
              <a:gd name="T34" fmla="*/ 0 w 144"/>
              <a:gd name="T35" fmla="*/ 88 h 146"/>
              <a:gd name="T36" fmla="*/ 0 w 144"/>
              <a:gd name="T37" fmla="*/ 72 h 146"/>
              <a:gd name="T38" fmla="*/ 0 w 144"/>
              <a:gd name="T39" fmla="*/ 72 h 146"/>
              <a:gd name="T40" fmla="*/ 0 w 144"/>
              <a:gd name="T41" fmla="*/ 58 h 146"/>
              <a:gd name="T42" fmla="*/ 4 w 144"/>
              <a:gd name="T43" fmla="*/ 44 h 146"/>
              <a:gd name="T44" fmla="*/ 12 w 144"/>
              <a:gd name="T45" fmla="*/ 32 h 146"/>
              <a:gd name="T46" fmla="*/ 20 w 144"/>
              <a:gd name="T47" fmla="*/ 22 h 146"/>
              <a:gd name="T48" fmla="*/ 32 w 144"/>
              <a:gd name="T49" fmla="*/ 12 h 146"/>
              <a:gd name="T50" fmla="*/ 44 w 144"/>
              <a:gd name="T51" fmla="*/ 6 h 146"/>
              <a:gd name="T52" fmla="*/ 58 w 144"/>
              <a:gd name="T53" fmla="*/ 2 h 146"/>
              <a:gd name="T54" fmla="*/ 72 w 144"/>
              <a:gd name="T55" fmla="*/ 0 h 146"/>
              <a:gd name="T56" fmla="*/ 72 w 144"/>
              <a:gd name="T57" fmla="*/ 0 h 146"/>
              <a:gd name="T58" fmla="*/ 86 w 144"/>
              <a:gd name="T59" fmla="*/ 2 h 146"/>
              <a:gd name="T60" fmla="*/ 100 w 144"/>
              <a:gd name="T61" fmla="*/ 6 h 146"/>
              <a:gd name="T62" fmla="*/ 112 w 144"/>
              <a:gd name="T63" fmla="*/ 12 h 146"/>
              <a:gd name="T64" fmla="*/ 124 w 144"/>
              <a:gd name="T65" fmla="*/ 22 h 146"/>
              <a:gd name="T66" fmla="*/ 132 w 144"/>
              <a:gd name="T67" fmla="*/ 32 h 146"/>
              <a:gd name="T68" fmla="*/ 140 w 144"/>
              <a:gd name="T69" fmla="*/ 44 h 146"/>
              <a:gd name="T70" fmla="*/ 144 w 144"/>
              <a:gd name="T71" fmla="*/ 58 h 146"/>
              <a:gd name="T72" fmla="*/ 144 w 144"/>
              <a:gd name="T73" fmla="*/ 72 h 146"/>
              <a:gd name="T74" fmla="*/ 144 w 144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4" h="146">
                <a:moveTo>
                  <a:pt x="144" y="72"/>
                </a:moveTo>
                <a:lnTo>
                  <a:pt x="144" y="72"/>
                </a:lnTo>
                <a:lnTo>
                  <a:pt x="144" y="88"/>
                </a:lnTo>
                <a:lnTo>
                  <a:pt x="140" y="102"/>
                </a:lnTo>
                <a:lnTo>
                  <a:pt x="132" y="114"/>
                </a:lnTo>
                <a:lnTo>
                  <a:pt x="124" y="124"/>
                </a:lnTo>
                <a:lnTo>
                  <a:pt x="112" y="134"/>
                </a:lnTo>
                <a:lnTo>
                  <a:pt x="100" y="140"/>
                </a:lnTo>
                <a:lnTo>
                  <a:pt x="86" y="144"/>
                </a:lnTo>
                <a:lnTo>
                  <a:pt x="72" y="146"/>
                </a:lnTo>
                <a:lnTo>
                  <a:pt x="72" y="146"/>
                </a:lnTo>
                <a:lnTo>
                  <a:pt x="58" y="144"/>
                </a:lnTo>
                <a:lnTo>
                  <a:pt x="44" y="140"/>
                </a:lnTo>
                <a:lnTo>
                  <a:pt x="32" y="134"/>
                </a:lnTo>
                <a:lnTo>
                  <a:pt x="20" y="124"/>
                </a:lnTo>
                <a:lnTo>
                  <a:pt x="12" y="114"/>
                </a:lnTo>
                <a:lnTo>
                  <a:pt x="4" y="102"/>
                </a:lnTo>
                <a:lnTo>
                  <a:pt x="0" y="88"/>
                </a:lnTo>
                <a:lnTo>
                  <a:pt x="0" y="72"/>
                </a:lnTo>
                <a:lnTo>
                  <a:pt x="0" y="72"/>
                </a:lnTo>
                <a:lnTo>
                  <a:pt x="0" y="58"/>
                </a:lnTo>
                <a:lnTo>
                  <a:pt x="4" y="44"/>
                </a:lnTo>
                <a:lnTo>
                  <a:pt x="12" y="32"/>
                </a:lnTo>
                <a:lnTo>
                  <a:pt x="20" y="22"/>
                </a:lnTo>
                <a:lnTo>
                  <a:pt x="32" y="12"/>
                </a:lnTo>
                <a:lnTo>
                  <a:pt x="44" y="6"/>
                </a:lnTo>
                <a:lnTo>
                  <a:pt x="58" y="2"/>
                </a:lnTo>
                <a:lnTo>
                  <a:pt x="72" y="0"/>
                </a:lnTo>
                <a:lnTo>
                  <a:pt x="72" y="0"/>
                </a:lnTo>
                <a:lnTo>
                  <a:pt x="86" y="2"/>
                </a:lnTo>
                <a:lnTo>
                  <a:pt x="100" y="6"/>
                </a:lnTo>
                <a:lnTo>
                  <a:pt x="112" y="12"/>
                </a:lnTo>
                <a:lnTo>
                  <a:pt x="124" y="22"/>
                </a:lnTo>
                <a:lnTo>
                  <a:pt x="132" y="32"/>
                </a:lnTo>
                <a:lnTo>
                  <a:pt x="140" y="44"/>
                </a:lnTo>
                <a:lnTo>
                  <a:pt x="144" y="58"/>
                </a:lnTo>
                <a:lnTo>
                  <a:pt x="144" y="72"/>
                </a:lnTo>
                <a:lnTo>
                  <a:pt x="144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1" name="Freeform 31"/>
          <p:cNvSpPr>
            <a:spLocks/>
          </p:cNvSpPr>
          <p:nvPr/>
        </p:nvSpPr>
        <p:spPr bwMode="auto">
          <a:xfrm>
            <a:off x="10520472" y="426440"/>
            <a:ext cx="115880" cy="115880"/>
          </a:xfrm>
          <a:custGeom>
            <a:avLst/>
            <a:gdLst>
              <a:gd name="T0" fmla="*/ 146 w 146"/>
              <a:gd name="T1" fmla="*/ 72 h 146"/>
              <a:gd name="T2" fmla="*/ 146 w 146"/>
              <a:gd name="T3" fmla="*/ 72 h 146"/>
              <a:gd name="T4" fmla="*/ 144 w 146"/>
              <a:gd name="T5" fmla="*/ 88 h 146"/>
              <a:gd name="T6" fmla="*/ 140 w 146"/>
              <a:gd name="T7" fmla="*/ 100 h 146"/>
              <a:gd name="T8" fmla="*/ 132 w 146"/>
              <a:gd name="T9" fmla="*/ 114 h 146"/>
              <a:gd name="T10" fmla="*/ 124 w 146"/>
              <a:gd name="T11" fmla="*/ 124 h 146"/>
              <a:gd name="T12" fmla="*/ 112 w 146"/>
              <a:gd name="T13" fmla="*/ 134 h 146"/>
              <a:gd name="T14" fmla="*/ 100 w 146"/>
              <a:gd name="T15" fmla="*/ 140 h 146"/>
              <a:gd name="T16" fmla="*/ 86 w 146"/>
              <a:gd name="T17" fmla="*/ 144 h 146"/>
              <a:gd name="T18" fmla="*/ 72 w 146"/>
              <a:gd name="T19" fmla="*/ 146 h 146"/>
              <a:gd name="T20" fmla="*/ 72 w 146"/>
              <a:gd name="T21" fmla="*/ 146 h 146"/>
              <a:gd name="T22" fmla="*/ 58 w 146"/>
              <a:gd name="T23" fmla="*/ 144 h 146"/>
              <a:gd name="T24" fmla="*/ 44 w 146"/>
              <a:gd name="T25" fmla="*/ 140 h 146"/>
              <a:gd name="T26" fmla="*/ 32 w 146"/>
              <a:gd name="T27" fmla="*/ 134 h 146"/>
              <a:gd name="T28" fmla="*/ 20 w 146"/>
              <a:gd name="T29" fmla="*/ 124 h 146"/>
              <a:gd name="T30" fmla="*/ 12 w 146"/>
              <a:gd name="T31" fmla="*/ 114 h 146"/>
              <a:gd name="T32" fmla="*/ 6 w 146"/>
              <a:gd name="T33" fmla="*/ 100 h 146"/>
              <a:gd name="T34" fmla="*/ 0 w 146"/>
              <a:gd name="T35" fmla="*/ 88 h 146"/>
              <a:gd name="T36" fmla="*/ 0 w 146"/>
              <a:gd name="T37" fmla="*/ 72 h 146"/>
              <a:gd name="T38" fmla="*/ 0 w 146"/>
              <a:gd name="T39" fmla="*/ 72 h 146"/>
              <a:gd name="T40" fmla="*/ 0 w 146"/>
              <a:gd name="T41" fmla="*/ 58 h 146"/>
              <a:gd name="T42" fmla="*/ 6 w 146"/>
              <a:gd name="T43" fmla="*/ 44 h 146"/>
              <a:gd name="T44" fmla="*/ 12 w 146"/>
              <a:gd name="T45" fmla="*/ 32 h 146"/>
              <a:gd name="T46" fmla="*/ 20 w 146"/>
              <a:gd name="T47" fmla="*/ 22 h 146"/>
              <a:gd name="T48" fmla="*/ 32 w 146"/>
              <a:gd name="T49" fmla="*/ 12 h 146"/>
              <a:gd name="T50" fmla="*/ 44 w 146"/>
              <a:gd name="T51" fmla="*/ 6 h 146"/>
              <a:gd name="T52" fmla="*/ 58 w 146"/>
              <a:gd name="T53" fmla="*/ 2 h 146"/>
              <a:gd name="T54" fmla="*/ 72 w 146"/>
              <a:gd name="T55" fmla="*/ 0 h 146"/>
              <a:gd name="T56" fmla="*/ 72 w 146"/>
              <a:gd name="T57" fmla="*/ 0 h 146"/>
              <a:gd name="T58" fmla="*/ 86 w 146"/>
              <a:gd name="T59" fmla="*/ 2 h 146"/>
              <a:gd name="T60" fmla="*/ 100 w 146"/>
              <a:gd name="T61" fmla="*/ 6 h 146"/>
              <a:gd name="T62" fmla="*/ 112 w 146"/>
              <a:gd name="T63" fmla="*/ 12 h 146"/>
              <a:gd name="T64" fmla="*/ 124 w 146"/>
              <a:gd name="T65" fmla="*/ 22 h 146"/>
              <a:gd name="T66" fmla="*/ 132 w 146"/>
              <a:gd name="T67" fmla="*/ 32 h 146"/>
              <a:gd name="T68" fmla="*/ 140 w 146"/>
              <a:gd name="T69" fmla="*/ 44 h 146"/>
              <a:gd name="T70" fmla="*/ 144 w 146"/>
              <a:gd name="T71" fmla="*/ 58 h 146"/>
              <a:gd name="T72" fmla="*/ 146 w 146"/>
              <a:gd name="T73" fmla="*/ 72 h 146"/>
              <a:gd name="T74" fmla="*/ 146 w 146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6">
                <a:moveTo>
                  <a:pt x="146" y="72"/>
                </a:moveTo>
                <a:lnTo>
                  <a:pt x="146" y="72"/>
                </a:lnTo>
                <a:lnTo>
                  <a:pt x="144" y="88"/>
                </a:lnTo>
                <a:lnTo>
                  <a:pt x="140" y="100"/>
                </a:lnTo>
                <a:lnTo>
                  <a:pt x="132" y="114"/>
                </a:lnTo>
                <a:lnTo>
                  <a:pt x="124" y="124"/>
                </a:lnTo>
                <a:lnTo>
                  <a:pt x="112" y="134"/>
                </a:lnTo>
                <a:lnTo>
                  <a:pt x="100" y="140"/>
                </a:lnTo>
                <a:lnTo>
                  <a:pt x="86" y="144"/>
                </a:lnTo>
                <a:lnTo>
                  <a:pt x="72" y="146"/>
                </a:lnTo>
                <a:lnTo>
                  <a:pt x="72" y="146"/>
                </a:lnTo>
                <a:lnTo>
                  <a:pt x="58" y="144"/>
                </a:lnTo>
                <a:lnTo>
                  <a:pt x="44" y="140"/>
                </a:lnTo>
                <a:lnTo>
                  <a:pt x="32" y="134"/>
                </a:lnTo>
                <a:lnTo>
                  <a:pt x="20" y="124"/>
                </a:lnTo>
                <a:lnTo>
                  <a:pt x="12" y="114"/>
                </a:lnTo>
                <a:lnTo>
                  <a:pt x="6" y="100"/>
                </a:lnTo>
                <a:lnTo>
                  <a:pt x="0" y="88"/>
                </a:lnTo>
                <a:lnTo>
                  <a:pt x="0" y="72"/>
                </a:lnTo>
                <a:lnTo>
                  <a:pt x="0" y="72"/>
                </a:lnTo>
                <a:lnTo>
                  <a:pt x="0" y="58"/>
                </a:lnTo>
                <a:lnTo>
                  <a:pt x="6" y="44"/>
                </a:lnTo>
                <a:lnTo>
                  <a:pt x="12" y="32"/>
                </a:lnTo>
                <a:lnTo>
                  <a:pt x="20" y="22"/>
                </a:lnTo>
                <a:lnTo>
                  <a:pt x="32" y="12"/>
                </a:lnTo>
                <a:lnTo>
                  <a:pt x="44" y="6"/>
                </a:lnTo>
                <a:lnTo>
                  <a:pt x="58" y="2"/>
                </a:lnTo>
                <a:lnTo>
                  <a:pt x="72" y="0"/>
                </a:lnTo>
                <a:lnTo>
                  <a:pt x="72" y="0"/>
                </a:lnTo>
                <a:lnTo>
                  <a:pt x="86" y="2"/>
                </a:lnTo>
                <a:lnTo>
                  <a:pt x="100" y="6"/>
                </a:lnTo>
                <a:lnTo>
                  <a:pt x="112" y="12"/>
                </a:lnTo>
                <a:lnTo>
                  <a:pt x="124" y="22"/>
                </a:lnTo>
                <a:lnTo>
                  <a:pt x="132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2" name="Freeform 32"/>
          <p:cNvSpPr>
            <a:spLocks/>
          </p:cNvSpPr>
          <p:nvPr/>
        </p:nvSpPr>
        <p:spPr bwMode="auto">
          <a:xfrm>
            <a:off x="8747350" y="1027270"/>
            <a:ext cx="115880" cy="115880"/>
          </a:xfrm>
          <a:custGeom>
            <a:avLst/>
            <a:gdLst>
              <a:gd name="T0" fmla="*/ 146 w 146"/>
              <a:gd name="T1" fmla="*/ 72 h 146"/>
              <a:gd name="T2" fmla="*/ 146 w 146"/>
              <a:gd name="T3" fmla="*/ 72 h 146"/>
              <a:gd name="T4" fmla="*/ 144 w 146"/>
              <a:gd name="T5" fmla="*/ 88 h 146"/>
              <a:gd name="T6" fmla="*/ 140 w 146"/>
              <a:gd name="T7" fmla="*/ 100 h 146"/>
              <a:gd name="T8" fmla="*/ 134 w 146"/>
              <a:gd name="T9" fmla="*/ 114 h 146"/>
              <a:gd name="T10" fmla="*/ 124 w 146"/>
              <a:gd name="T11" fmla="*/ 124 h 146"/>
              <a:gd name="T12" fmla="*/ 114 w 146"/>
              <a:gd name="T13" fmla="*/ 132 h 146"/>
              <a:gd name="T14" fmla="*/ 102 w 146"/>
              <a:gd name="T15" fmla="*/ 140 h 146"/>
              <a:gd name="T16" fmla="*/ 88 w 146"/>
              <a:gd name="T17" fmla="*/ 144 h 146"/>
              <a:gd name="T18" fmla="*/ 74 w 146"/>
              <a:gd name="T19" fmla="*/ 146 h 146"/>
              <a:gd name="T20" fmla="*/ 74 w 146"/>
              <a:gd name="T21" fmla="*/ 146 h 146"/>
              <a:gd name="T22" fmla="*/ 58 w 146"/>
              <a:gd name="T23" fmla="*/ 144 h 146"/>
              <a:gd name="T24" fmla="*/ 46 w 146"/>
              <a:gd name="T25" fmla="*/ 140 h 146"/>
              <a:gd name="T26" fmla="*/ 32 w 146"/>
              <a:gd name="T27" fmla="*/ 132 h 146"/>
              <a:gd name="T28" fmla="*/ 22 w 146"/>
              <a:gd name="T29" fmla="*/ 124 h 146"/>
              <a:gd name="T30" fmla="*/ 14 w 146"/>
              <a:gd name="T31" fmla="*/ 114 h 146"/>
              <a:gd name="T32" fmla="*/ 6 w 146"/>
              <a:gd name="T33" fmla="*/ 100 h 146"/>
              <a:gd name="T34" fmla="*/ 2 w 146"/>
              <a:gd name="T35" fmla="*/ 88 h 146"/>
              <a:gd name="T36" fmla="*/ 0 w 146"/>
              <a:gd name="T37" fmla="*/ 72 h 146"/>
              <a:gd name="T38" fmla="*/ 0 w 146"/>
              <a:gd name="T39" fmla="*/ 72 h 146"/>
              <a:gd name="T40" fmla="*/ 2 w 146"/>
              <a:gd name="T41" fmla="*/ 58 h 146"/>
              <a:gd name="T42" fmla="*/ 6 w 146"/>
              <a:gd name="T43" fmla="*/ 44 h 146"/>
              <a:gd name="T44" fmla="*/ 14 w 146"/>
              <a:gd name="T45" fmla="*/ 32 h 146"/>
              <a:gd name="T46" fmla="*/ 22 w 146"/>
              <a:gd name="T47" fmla="*/ 20 h 146"/>
              <a:gd name="T48" fmla="*/ 32 w 146"/>
              <a:gd name="T49" fmla="*/ 12 h 146"/>
              <a:gd name="T50" fmla="*/ 46 w 146"/>
              <a:gd name="T51" fmla="*/ 6 h 146"/>
              <a:gd name="T52" fmla="*/ 58 w 146"/>
              <a:gd name="T53" fmla="*/ 2 h 146"/>
              <a:gd name="T54" fmla="*/ 74 w 146"/>
              <a:gd name="T55" fmla="*/ 0 h 146"/>
              <a:gd name="T56" fmla="*/ 74 w 146"/>
              <a:gd name="T57" fmla="*/ 0 h 146"/>
              <a:gd name="T58" fmla="*/ 88 w 146"/>
              <a:gd name="T59" fmla="*/ 2 h 146"/>
              <a:gd name="T60" fmla="*/ 102 w 146"/>
              <a:gd name="T61" fmla="*/ 6 h 146"/>
              <a:gd name="T62" fmla="*/ 114 w 146"/>
              <a:gd name="T63" fmla="*/ 12 h 146"/>
              <a:gd name="T64" fmla="*/ 124 w 146"/>
              <a:gd name="T65" fmla="*/ 20 h 146"/>
              <a:gd name="T66" fmla="*/ 134 w 146"/>
              <a:gd name="T67" fmla="*/ 32 h 146"/>
              <a:gd name="T68" fmla="*/ 140 w 146"/>
              <a:gd name="T69" fmla="*/ 44 h 146"/>
              <a:gd name="T70" fmla="*/ 144 w 146"/>
              <a:gd name="T71" fmla="*/ 58 h 146"/>
              <a:gd name="T72" fmla="*/ 146 w 146"/>
              <a:gd name="T73" fmla="*/ 72 h 146"/>
              <a:gd name="T74" fmla="*/ 146 w 146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6">
                <a:moveTo>
                  <a:pt x="146" y="72"/>
                </a:moveTo>
                <a:lnTo>
                  <a:pt x="146" y="72"/>
                </a:lnTo>
                <a:lnTo>
                  <a:pt x="144" y="88"/>
                </a:lnTo>
                <a:lnTo>
                  <a:pt x="140" y="100"/>
                </a:lnTo>
                <a:lnTo>
                  <a:pt x="134" y="114"/>
                </a:lnTo>
                <a:lnTo>
                  <a:pt x="124" y="124"/>
                </a:lnTo>
                <a:lnTo>
                  <a:pt x="114" y="132"/>
                </a:lnTo>
                <a:lnTo>
                  <a:pt x="102" y="140"/>
                </a:lnTo>
                <a:lnTo>
                  <a:pt x="88" y="144"/>
                </a:lnTo>
                <a:lnTo>
                  <a:pt x="74" y="146"/>
                </a:lnTo>
                <a:lnTo>
                  <a:pt x="74" y="146"/>
                </a:lnTo>
                <a:lnTo>
                  <a:pt x="58" y="144"/>
                </a:lnTo>
                <a:lnTo>
                  <a:pt x="46" y="140"/>
                </a:lnTo>
                <a:lnTo>
                  <a:pt x="32" y="132"/>
                </a:lnTo>
                <a:lnTo>
                  <a:pt x="22" y="124"/>
                </a:lnTo>
                <a:lnTo>
                  <a:pt x="14" y="114"/>
                </a:lnTo>
                <a:lnTo>
                  <a:pt x="6" y="100"/>
                </a:lnTo>
                <a:lnTo>
                  <a:pt x="2" y="88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4" y="32"/>
                </a:lnTo>
                <a:lnTo>
                  <a:pt x="22" y="20"/>
                </a:lnTo>
                <a:lnTo>
                  <a:pt x="32" y="12"/>
                </a:lnTo>
                <a:lnTo>
                  <a:pt x="46" y="6"/>
                </a:lnTo>
                <a:lnTo>
                  <a:pt x="58" y="2"/>
                </a:lnTo>
                <a:lnTo>
                  <a:pt x="74" y="0"/>
                </a:lnTo>
                <a:lnTo>
                  <a:pt x="74" y="0"/>
                </a:lnTo>
                <a:lnTo>
                  <a:pt x="88" y="2"/>
                </a:lnTo>
                <a:lnTo>
                  <a:pt x="102" y="6"/>
                </a:lnTo>
                <a:lnTo>
                  <a:pt x="114" y="12"/>
                </a:lnTo>
                <a:lnTo>
                  <a:pt x="124" y="20"/>
                </a:lnTo>
                <a:lnTo>
                  <a:pt x="134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3" name="Freeform 33"/>
          <p:cNvSpPr>
            <a:spLocks/>
          </p:cNvSpPr>
          <p:nvPr/>
        </p:nvSpPr>
        <p:spPr bwMode="auto">
          <a:xfrm>
            <a:off x="6060680" y="2315441"/>
            <a:ext cx="115087" cy="114293"/>
          </a:xfrm>
          <a:custGeom>
            <a:avLst/>
            <a:gdLst>
              <a:gd name="T0" fmla="*/ 145 w 145"/>
              <a:gd name="T1" fmla="*/ 72 h 144"/>
              <a:gd name="T2" fmla="*/ 145 w 145"/>
              <a:gd name="T3" fmla="*/ 72 h 144"/>
              <a:gd name="T4" fmla="*/ 143 w 145"/>
              <a:gd name="T5" fmla="*/ 86 h 144"/>
              <a:gd name="T6" fmla="*/ 139 w 145"/>
              <a:gd name="T7" fmla="*/ 100 h 144"/>
              <a:gd name="T8" fmla="*/ 133 w 145"/>
              <a:gd name="T9" fmla="*/ 112 h 144"/>
              <a:gd name="T10" fmla="*/ 123 w 145"/>
              <a:gd name="T11" fmla="*/ 124 h 144"/>
              <a:gd name="T12" fmla="*/ 113 w 145"/>
              <a:gd name="T13" fmla="*/ 132 h 144"/>
              <a:gd name="T14" fmla="*/ 101 w 145"/>
              <a:gd name="T15" fmla="*/ 140 h 144"/>
              <a:gd name="T16" fmla="*/ 87 w 145"/>
              <a:gd name="T17" fmla="*/ 144 h 144"/>
              <a:gd name="T18" fmla="*/ 73 w 145"/>
              <a:gd name="T19" fmla="*/ 144 h 144"/>
              <a:gd name="T20" fmla="*/ 73 w 145"/>
              <a:gd name="T21" fmla="*/ 144 h 144"/>
              <a:gd name="T22" fmla="*/ 57 w 145"/>
              <a:gd name="T23" fmla="*/ 144 h 144"/>
              <a:gd name="T24" fmla="*/ 45 w 145"/>
              <a:gd name="T25" fmla="*/ 140 h 144"/>
              <a:gd name="T26" fmla="*/ 32 w 145"/>
              <a:gd name="T27" fmla="*/ 132 h 144"/>
              <a:gd name="T28" fmla="*/ 22 w 145"/>
              <a:gd name="T29" fmla="*/ 124 h 144"/>
              <a:gd name="T30" fmla="*/ 14 w 145"/>
              <a:gd name="T31" fmla="*/ 112 h 144"/>
              <a:gd name="T32" fmla="*/ 6 w 145"/>
              <a:gd name="T33" fmla="*/ 100 h 144"/>
              <a:gd name="T34" fmla="*/ 2 w 145"/>
              <a:gd name="T35" fmla="*/ 86 h 144"/>
              <a:gd name="T36" fmla="*/ 0 w 145"/>
              <a:gd name="T37" fmla="*/ 72 h 144"/>
              <a:gd name="T38" fmla="*/ 0 w 145"/>
              <a:gd name="T39" fmla="*/ 72 h 144"/>
              <a:gd name="T40" fmla="*/ 2 w 145"/>
              <a:gd name="T41" fmla="*/ 58 h 144"/>
              <a:gd name="T42" fmla="*/ 6 w 145"/>
              <a:gd name="T43" fmla="*/ 44 h 144"/>
              <a:gd name="T44" fmla="*/ 14 w 145"/>
              <a:gd name="T45" fmla="*/ 32 h 144"/>
              <a:gd name="T46" fmla="*/ 22 w 145"/>
              <a:gd name="T47" fmla="*/ 20 h 144"/>
              <a:gd name="T48" fmla="*/ 32 w 145"/>
              <a:gd name="T49" fmla="*/ 12 h 144"/>
              <a:gd name="T50" fmla="*/ 45 w 145"/>
              <a:gd name="T51" fmla="*/ 4 h 144"/>
              <a:gd name="T52" fmla="*/ 57 w 145"/>
              <a:gd name="T53" fmla="*/ 0 h 144"/>
              <a:gd name="T54" fmla="*/ 73 w 145"/>
              <a:gd name="T55" fmla="*/ 0 h 144"/>
              <a:gd name="T56" fmla="*/ 73 w 145"/>
              <a:gd name="T57" fmla="*/ 0 h 144"/>
              <a:gd name="T58" fmla="*/ 87 w 145"/>
              <a:gd name="T59" fmla="*/ 0 h 144"/>
              <a:gd name="T60" fmla="*/ 101 w 145"/>
              <a:gd name="T61" fmla="*/ 4 h 144"/>
              <a:gd name="T62" fmla="*/ 113 w 145"/>
              <a:gd name="T63" fmla="*/ 12 h 144"/>
              <a:gd name="T64" fmla="*/ 123 w 145"/>
              <a:gd name="T65" fmla="*/ 20 h 144"/>
              <a:gd name="T66" fmla="*/ 133 w 145"/>
              <a:gd name="T67" fmla="*/ 32 h 144"/>
              <a:gd name="T68" fmla="*/ 139 w 145"/>
              <a:gd name="T69" fmla="*/ 44 h 144"/>
              <a:gd name="T70" fmla="*/ 143 w 145"/>
              <a:gd name="T71" fmla="*/ 58 h 144"/>
              <a:gd name="T72" fmla="*/ 145 w 145"/>
              <a:gd name="T73" fmla="*/ 72 h 144"/>
              <a:gd name="T74" fmla="*/ 145 w 145"/>
              <a:gd name="T75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5" h="144">
                <a:moveTo>
                  <a:pt x="145" y="72"/>
                </a:moveTo>
                <a:lnTo>
                  <a:pt x="145" y="72"/>
                </a:lnTo>
                <a:lnTo>
                  <a:pt x="143" y="86"/>
                </a:lnTo>
                <a:lnTo>
                  <a:pt x="139" y="100"/>
                </a:lnTo>
                <a:lnTo>
                  <a:pt x="133" y="112"/>
                </a:lnTo>
                <a:lnTo>
                  <a:pt x="123" y="124"/>
                </a:lnTo>
                <a:lnTo>
                  <a:pt x="113" y="132"/>
                </a:lnTo>
                <a:lnTo>
                  <a:pt x="101" y="140"/>
                </a:lnTo>
                <a:lnTo>
                  <a:pt x="87" y="144"/>
                </a:lnTo>
                <a:lnTo>
                  <a:pt x="73" y="144"/>
                </a:lnTo>
                <a:lnTo>
                  <a:pt x="73" y="144"/>
                </a:lnTo>
                <a:lnTo>
                  <a:pt x="57" y="144"/>
                </a:lnTo>
                <a:lnTo>
                  <a:pt x="45" y="140"/>
                </a:lnTo>
                <a:lnTo>
                  <a:pt x="32" y="132"/>
                </a:lnTo>
                <a:lnTo>
                  <a:pt x="22" y="124"/>
                </a:lnTo>
                <a:lnTo>
                  <a:pt x="14" y="112"/>
                </a:lnTo>
                <a:lnTo>
                  <a:pt x="6" y="100"/>
                </a:lnTo>
                <a:lnTo>
                  <a:pt x="2" y="86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4" y="32"/>
                </a:lnTo>
                <a:lnTo>
                  <a:pt x="22" y="20"/>
                </a:lnTo>
                <a:lnTo>
                  <a:pt x="32" y="12"/>
                </a:lnTo>
                <a:lnTo>
                  <a:pt x="45" y="4"/>
                </a:lnTo>
                <a:lnTo>
                  <a:pt x="57" y="0"/>
                </a:lnTo>
                <a:lnTo>
                  <a:pt x="73" y="0"/>
                </a:lnTo>
                <a:lnTo>
                  <a:pt x="73" y="0"/>
                </a:lnTo>
                <a:lnTo>
                  <a:pt x="87" y="0"/>
                </a:lnTo>
                <a:lnTo>
                  <a:pt x="101" y="4"/>
                </a:lnTo>
                <a:lnTo>
                  <a:pt x="113" y="12"/>
                </a:lnTo>
                <a:lnTo>
                  <a:pt x="123" y="20"/>
                </a:lnTo>
                <a:lnTo>
                  <a:pt x="133" y="32"/>
                </a:lnTo>
                <a:lnTo>
                  <a:pt x="139" y="44"/>
                </a:lnTo>
                <a:lnTo>
                  <a:pt x="143" y="58"/>
                </a:lnTo>
                <a:lnTo>
                  <a:pt x="145" y="72"/>
                </a:lnTo>
                <a:lnTo>
                  <a:pt x="145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4" name="Freeform 34"/>
          <p:cNvSpPr>
            <a:spLocks/>
          </p:cNvSpPr>
          <p:nvPr/>
        </p:nvSpPr>
        <p:spPr bwMode="auto">
          <a:xfrm>
            <a:off x="3922457" y="2895635"/>
            <a:ext cx="115880" cy="114293"/>
          </a:xfrm>
          <a:custGeom>
            <a:avLst/>
            <a:gdLst>
              <a:gd name="T0" fmla="*/ 146 w 146"/>
              <a:gd name="T1" fmla="*/ 72 h 144"/>
              <a:gd name="T2" fmla="*/ 146 w 146"/>
              <a:gd name="T3" fmla="*/ 72 h 144"/>
              <a:gd name="T4" fmla="*/ 144 w 146"/>
              <a:gd name="T5" fmla="*/ 86 h 144"/>
              <a:gd name="T6" fmla="*/ 140 w 146"/>
              <a:gd name="T7" fmla="*/ 100 h 144"/>
              <a:gd name="T8" fmla="*/ 134 w 146"/>
              <a:gd name="T9" fmla="*/ 112 h 144"/>
              <a:gd name="T10" fmla="*/ 124 w 146"/>
              <a:gd name="T11" fmla="*/ 124 h 144"/>
              <a:gd name="T12" fmla="*/ 114 w 146"/>
              <a:gd name="T13" fmla="*/ 132 h 144"/>
              <a:gd name="T14" fmla="*/ 102 w 146"/>
              <a:gd name="T15" fmla="*/ 140 h 144"/>
              <a:gd name="T16" fmla="*/ 88 w 146"/>
              <a:gd name="T17" fmla="*/ 144 h 144"/>
              <a:gd name="T18" fmla="*/ 74 w 146"/>
              <a:gd name="T19" fmla="*/ 144 h 144"/>
              <a:gd name="T20" fmla="*/ 74 w 146"/>
              <a:gd name="T21" fmla="*/ 144 h 144"/>
              <a:gd name="T22" fmla="*/ 58 w 146"/>
              <a:gd name="T23" fmla="*/ 144 h 144"/>
              <a:gd name="T24" fmla="*/ 46 w 146"/>
              <a:gd name="T25" fmla="*/ 140 h 144"/>
              <a:gd name="T26" fmla="*/ 32 w 146"/>
              <a:gd name="T27" fmla="*/ 132 h 144"/>
              <a:gd name="T28" fmla="*/ 22 w 146"/>
              <a:gd name="T29" fmla="*/ 124 h 144"/>
              <a:gd name="T30" fmla="*/ 12 w 146"/>
              <a:gd name="T31" fmla="*/ 112 h 144"/>
              <a:gd name="T32" fmla="*/ 6 w 146"/>
              <a:gd name="T33" fmla="*/ 100 h 144"/>
              <a:gd name="T34" fmla="*/ 2 w 146"/>
              <a:gd name="T35" fmla="*/ 86 h 144"/>
              <a:gd name="T36" fmla="*/ 0 w 146"/>
              <a:gd name="T37" fmla="*/ 72 h 144"/>
              <a:gd name="T38" fmla="*/ 0 w 146"/>
              <a:gd name="T39" fmla="*/ 72 h 144"/>
              <a:gd name="T40" fmla="*/ 2 w 146"/>
              <a:gd name="T41" fmla="*/ 58 h 144"/>
              <a:gd name="T42" fmla="*/ 6 w 146"/>
              <a:gd name="T43" fmla="*/ 44 h 144"/>
              <a:gd name="T44" fmla="*/ 12 w 146"/>
              <a:gd name="T45" fmla="*/ 32 h 144"/>
              <a:gd name="T46" fmla="*/ 22 w 146"/>
              <a:gd name="T47" fmla="*/ 20 h 144"/>
              <a:gd name="T48" fmla="*/ 32 w 146"/>
              <a:gd name="T49" fmla="*/ 12 h 144"/>
              <a:gd name="T50" fmla="*/ 46 w 146"/>
              <a:gd name="T51" fmla="*/ 4 h 144"/>
              <a:gd name="T52" fmla="*/ 58 w 146"/>
              <a:gd name="T53" fmla="*/ 0 h 144"/>
              <a:gd name="T54" fmla="*/ 74 w 146"/>
              <a:gd name="T55" fmla="*/ 0 h 144"/>
              <a:gd name="T56" fmla="*/ 74 w 146"/>
              <a:gd name="T57" fmla="*/ 0 h 144"/>
              <a:gd name="T58" fmla="*/ 88 w 146"/>
              <a:gd name="T59" fmla="*/ 0 h 144"/>
              <a:gd name="T60" fmla="*/ 102 w 146"/>
              <a:gd name="T61" fmla="*/ 4 h 144"/>
              <a:gd name="T62" fmla="*/ 114 w 146"/>
              <a:gd name="T63" fmla="*/ 12 h 144"/>
              <a:gd name="T64" fmla="*/ 124 w 146"/>
              <a:gd name="T65" fmla="*/ 20 h 144"/>
              <a:gd name="T66" fmla="*/ 134 w 146"/>
              <a:gd name="T67" fmla="*/ 32 h 144"/>
              <a:gd name="T68" fmla="*/ 140 w 146"/>
              <a:gd name="T69" fmla="*/ 44 h 144"/>
              <a:gd name="T70" fmla="*/ 144 w 146"/>
              <a:gd name="T71" fmla="*/ 58 h 144"/>
              <a:gd name="T72" fmla="*/ 146 w 146"/>
              <a:gd name="T73" fmla="*/ 72 h 144"/>
              <a:gd name="T74" fmla="*/ 146 w 146"/>
              <a:gd name="T75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4">
                <a:moveTo>
                  <a:pt x="146" y="72"/>
                </a:moveTo>
                <a:lnTo>
                  <a:pt x="146" y="72"/>
                </a:lnTo>
                <a:lnTo>
                  <a:pt x="144" y="86"/>
                </a:lnTo>
                <a:lnTo>
                  <a:pt x="140" y="100"/>
                </a:lnTo>
                <a:lnTo>
                  <a:pt x="134" y="112"/>
                </a:lnTo>
                <a:lnTo>
                  <a:pt x="124" y="124"/>
                </a:lnTo>
                <a:lnTo>
                  <a:pt x="114" y="132"/>
                </a:lnTo>
                <a:lnTo>
                  <a:pt x="102" y="140"/>
                </a:lnTo>
                <a:lnTo>
                  <a:pt x="88" y="144"/>
                </a:lnTo>
                <a:lnTo>
                  <a:pt x="74" y="144"/>
                </a:lnTo>
                <a:lnTo>
                  <a:pt x="74" y="144"/>
                </a:lnTo>
                <a:lnTo>
                  <a:pt x="58" y="144"/>
                </a:lnTo>
                <a:lnTo>
                  <a:pt x="46" y="140"/>
                </a:lnTo>
                <a:lnTo>
                  <a:pt x="32" y="132"/>
                </a:lnTo>
                <a:lnTo>
                  <a:pt x="22" y="124"/>
                </a:lnTo>
                <a:lnTo>
                  <a:pt x="12" y="112"/>
                </a:lnTo>
                <a:lnTo>
                  <a:pt x="6" y="100"/>
                </a:lnTo>
                <a:lnTo>
                  <a:pt x="2" y="86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2" y="32"/>
                </a:lnTo>
                <a:lnTo>
                  <a:pt x="22" y="20"/>
                </a:lnTo>
                <a:lnTo>
                  <a:pt x="32" y="12"/>
                </a:lnTo>
                <a:lnTo>
                  <a:pt x="46" y="4"/>
                </a:lnTo>
                <a:lnTo>
                  <a:pt x="58" y="0"/>
                </a:lnTo>
                <a:lnTo>
                  <a:pt x="74" y="0"/>
                </a:lnTo>
                <a:lnTo>
                  <a:pt x="74" y="0"/>
                </a:lnTo>
                <a:lnTo>
                  <a:pt x="88" y="0"/>
                </a:lnTo>
                <a:lnTo>
                  <a:pt x="102" y="4"/>
                </a:lnTo>
                <a:lnTo>
                  <a:pt x="114" y="12"/>
                </a:lnTo>
                <a:lnTo>
                  <a:pt x="124" y="20"/>
                </a:lnTo>
                <a:lnTo>
                  <a:pt x="134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5" name="Freeform 35"/>
          <p:cNvSpPr>
            <a:spLocks/>
          </p:cNvSpPr>
          <p:nvPr/>
        </p:nvSpPr>
        <p:spPr bwMode="auto">
          <a:xfrm>
            <a:off x="3278768" y="2965480"/>
            <a:ext cx="115087" cy="114293"/>
          </a:xfrm>
          <a:custGeom>
            <a:avLst/>
            <a:gdLst>
              <a:gd name="T0" fmla="*/ 145 w 145"/>
              <a:gd name="T1" fmla="*/ 72 h 144"/>
              <a:gd name="T2" fmla="*/ 145 w 145"/>
              <a:gd name="T3" fmla="*/ 72 h 144"/>
              <a:gd name="T4" fmla="*/ 143 w 145"/>
              <a:gd name="T5" fmla="*/ 86 h 144"/>
              <a:gd name="T6" fmla="*/ 139 w 145"/>
              <a:gd name="T7" fmla="*/ 100 h 144"/>
              <a:gd name="T8" fmla="*/ 133 w 145"/>
              <a:gd name="T9" fmla="*/ 112 h 144"/>
              <a:gd name="T10" fmla="*/ 123 w 145"/>
              <a:gd name="T11" fmla="*/ 124 h 144"/>
              <a:gd name="T12" fmla="*/ 113 w 145"/>
              <a:gd name="T13" fmla="*/ 132 h 144"/>
              <a:gd name="T14" fmla="*/ 101 w 145"/>
              <a:gd name="T15" fmla="*/ 138 h 144"/>
              <a:gd name="T16" fmla="*/ 87 w 145"/>
              <a:gd name="T17" fmla="*/ 144 h 144"/>
              <a:gd name="T18" fmla="*/ 71 w 145"/>
              <a:gd name="T19" fmla="*/ 144 h 144"/>
              <a:gd name="T20" fmla="*/ 71 w 145"/>
              <a:gd name="T21" fmla="*/ 144 h 144"/>
              <a:gd name="T22" fmla="*/ 57 w 145"/>
              <a:gd name="T23" fmla="*/ 144 h 144"/>
              <a:gd name="T24" fmla="*/ 43 w 145"/>
              <a:gd name="T25" fmla="*/ 138 h 144"/>
              <a:gd name="T26" fmla="*/ 31 w 145"/>
              <a:gd name="T27" fmla="*/ 132 h 144"/>
              <a:gd name="T28" fmla="*/ 21 w 145"/>
              <a:gd name="T29" fmla="*/ 124 h 144"/>
              <a:gd name="T30" fmla="*/ 11 w 145"/>
              <a:gd name="T31" fmla="*/ 112 h 144"/>
              <a:gd name="T32" fmla="*/ 5 w 145"/>
              <a:gd name="T33" fmla="*/ 100 h 144"/>
              <a:gd name="T34" fmla="*/ 2 w 145"/>
              <a:gd name="T35" fmla="*/ 86 h 144"/>
              <a:gd name="T36" fmla="*/ 0 w 145"/>
              <a:gd name="T37" fmla="*/ 72 h 144"/>
              <a:gd name="T38" fmla="*/ 0 w 145"/>
              <a:gd name="T39" fmla="*/ 72 h 144"/>
              <a:gd name="T40" fmla="*/ 2 w 145"/>
              <a:gd name="T41" fmla="*/ 58 h 144"/>
              <a:gd name="T42" fmla="*/ 5 w 145"/>
              <a:gd name="T43" fmla="*/ 44 h 144"/>
              <a:gd name="T44" fmla="*/ 11 w 145"/>
              <a:gd name="T45" fmla="*/ 32 h 144"/>
              <a:gd name="T46" fmla="*/ 21 w 145"/>
              <a:gd name="T47" fmla="*/ 20 h 144"/>
              <a:gd name="T48" fmla="*/ 31 w 145"/>
              <a:gd name="T49" fmla="*/ 12 h 144"/>
              <a:gd name="T50" fmla="*/ 43 w 145"/>
              <a:gd name="T51" fmla="*/ 4 h 144"/>
              <a:gd name="T52" fmla="*/ 57 w 145"/>
              <a:gd name="T53" fmla="*/ 0 h 144"/>
              <a:gd name="T54" fmla="*/ 71 w 145"/>
              <a:gd name="T55" fmla="*/ 0 h 144"/>
              <a:gd name="T56" fmla="*/ 71 w 145"/>
              <a:gd name="T57" fmla="*/ 0 h 144"/>
              <a:gd name="T58" fmla="*/ 87 w 145"/>
              <a:gd name="T59" fmla="*/ 0 h 144"/>
              <a:gd name="T60" fmla="*/ 101 w 145"/>
              <a:gd name="T61" fmla="*/ 4 h 144"/>
              <a:gd name="T62" fmla="*/ 113 w 145"/>
              <a:gd name="T63" fmla="*/ 12 h 144"/>
              <a:gd name="T64" fmla="*/ 123 w 145"/>
              <a:gd name="T65" fmla="*/ 20 h 144"/>
              <a:gd name="T66" fmla="*/ 133 w 145"/>
              <a:gd name="T67" fmla="*/ 32 h 144"/>
              <a:gd name="T68" fmla="*/ 139 w 145"/>
              <a:gd name="T69" fmla="*/ 44 h 144"/>
              <a:gd name="T70" fmla="*/ 143 w 145"/>
              <a:gd name="T71" fmla="*/ 58 h 144"/>
              <a:gd name="T72" fmla="*/ 145 w 145"/>
              <a:gd name="T73" fmla="*/ 72 h 144"/>
              <a:gd name="T74" fmla="*/ 145 w 145"/>
              <a:gd name="T75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5" h="144">
                <a:moveTo>
                  <a:pt x="145" y="72"/>
                </a:moveTo>
                <a:lnTo>
                  <a:pt x="145" y="72"/>
                </a:lnTo>
                <a:lnTo>
                  <a:pt x="143" y="86"/>
                </a:lnTo>
                <a:lnTo>
                  <a:pt x="139" y="100"/>
                </a:lnTo>
                <a:lnTo>
                  <a:pt x="133" y="112"/>
                </a:lnTo>
                <a:lnTo>
                  <a:pt x="123" y="124"/>
                </a:lnTo>
                <a:lnTo>
                  <a:pt x="113" y="132"/>
                </a:lnTo>
                <a:lnTo>
                  <a:pt x="101" y="138"/>
                </a:lnTo>
                <a:lnTo>
                  <a:pt x="87" y="144"/>
                </a:lnTo>
                <a:lnTo>
                  <a:pt x="71" y="144"/>
                </a:lnTo>
                <a:lnTo>
                  <a:pt x="71" y="144"/>
                </a:lnTo>
                <a:lnTo>
                  <a:pt x="57" y="144"/>
                </a:lnTo>
                <a:lnTo>
                  <a:pt x="43" y="138"/>
                </a:lnTo>
                <a:lnTo>
                  <a:pt x="31" y="132"/>
                </a:lnTo>
                <a:lnTo>
                  <a:pt x="21" y="124"/>
                </a:lnTo>
                <a:lnTo>
                  <a:pt x="11" y="112"/>
                </a:lnTo>
                <a:lnTo>
                  <a:pt x="5" y="100"/>
                </a:lnTo>
                <a:lnTo>
                  <a:pt x="2" y="86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5" y="44"/>
                </a:lnTo>
                <a:lnTo>
                  <a:pt x="11" y="32"/>
                </a:lnTo>
                <a:lnTo>
                  <a:pt x="21" y="20"/>
                </a:lnTo>
                <a:lnTo>
                  <a:pt x="31" y="12"/>
                </a:lnTo>
                <a:lnTo>
                  <a:pt x="43" y="4"/>
                </a:lnTo>
                <a:lnTo>
                  <a:pt x="57" y="0"/>
                </a:lnTo>
                <a:lnTo>
                  <a:pt x="71" y="0"/>
                </a:lnTo>
                <a:lnTo>
                  <a:pt x="71" y="0"/>
                </a:lnTo>
                <a:lnTo>
                  <a:pt x="87" y="0"/>
                </a:lnTo>
                <a:lnTo>
                  <a:pt x="101" y="4"/>
                </a:lnTo>
                <a:lnTo>
                  <a:pt x="113" y="12"/>
                </a:lnTo>
                <a:lnTo>
                  <a:pt x="123" y="20"/>
                </a:lnTo>
                <a:lnTo>
                  <a:pt x="133" y="32"/>
                </a:lnTo>
                <a:lnTo>
                  <a:pt x="139" y="44"/>
                </a:lnTo>
                <a:lnTo>
                  <a:pt x="143" y="58"/>
                </a:lnTo>
                <a:lnTo>
                  <a:pt x="145" y="72"/>
                </a:lnTo>
                <a:lnTo>
                  <a:pt x="145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6" name="Freeform 36"/>
          <p:cNvSpPr>
            <a:spLocks/>
          </p:cNvSpPr>
          <p:nvPr/>
        </p:nvSpPr>
        <p:spPr bwMode="auto">
          <a:xfrm>
            <a:off x="826240" y="2821028"/>
            <a:ext cx="115880" cy="115880"/>
          </a:xfrm>
          <a:custGeom>
            <a:avLst/>
            <a:gdLst>
              <a:gd name="T0" fmla="*/ 146 w 146"/>
              <a:gd name="T1" fmla="*/ 72 h 146"/>
              <a:gd name="T2" fmla="*/ 146 w 146"/>
              <a:gd name="T3" fmla="*/ 72 h 146"/>
              <a:gd name="T4" fmla="*/ 144 w 146"/>
              <a:gd name="T5" fmla="*/ 88 h 146"/>
              <a:gd name="T6" fmla="*/ 140 w 146"/>
              <a:gd name="T7" fmla="*/ 102 h 146"/>
              <a:gd name="T8" fmla="*/ 134 w 146"/>
              <a:gd name="T9" fmla="*/ 114 h 146"/>
              <a:gd name="T10" fmla="*/ 124 w 146"/>
              <a:gd name="T11" fmla="*/ 124 h 146"/>
              <a:gd name="T12" fmla="*/ 114 w 146"/>
              <a:gd name="T13" fmla="*/ 134 h 146"/>
              <a:gd name="T14" fmla="*/ 102 w 146"/>
              <a:gd name="T15" fmla="*/ 140 h 146"/>
              <a:gd name="T16" fmla="*/ 88 w 146"/>
              <a:gd name="T17" fmla="*/ 144 h 146"/>
              <a:gd name="T18" fmla="*/ 74 w 146"/>
              <a:gd name="T19" fmla="*/ 146 h 146"/>
              <a:gd name="T20" fmla="*/ 74 w 146"/>
              <a:gd name="T21" fmla="*/ 146 h 146"/>
              <a:gd name="T22" fmla="*/ 58 w 146"/>
              <a:gd name="T23" fmla="*/ 144 h 146"/>
              <a:gd name="T24" fmla="*/ 44 w 146"/>
              <a:gd name="T25" fmla="*/ 140 h 146"/>
              <a:gd name="T26" fmla="*/ 32 w 146"/>
              <a:gd name="T27" fmla="*/ 134 h 146"/>
              <a:gd name="T28" fmla="*/ 22 w 146"/>
              <a:gd name="T29" fmla="*/ 124 h 146"/>
              <a:gd name="T30" fmla="*/ 12 w 146"/>
              <a:gd name="T31" fmla="*/ 114 h 146"/>
              <a:gd name="T32" fmla="*/ 6 w 146"/>
              <a:gd name="T33" fmla="*/ 102 h 146"/>
              <a:gd name="T34" fmla="*/ 2 w 146"/>
              <a:gd name="T35" fmla="*/ 88 h 146"/>
              <a:gd name="T36" fmla="*/ 0 w 146"/>
              <a:gd name="T37" fmla="*/ 72 h 146"/>
              <a:gd name="T38" fmla="*/ 0 w 146"/>
              <a:gd name="T39" fmla="*/ 72 h 146"/>
              <a:gd name="T40" fmla="*/ 2 w 146"/>
              <a:gd name="T41" fmla="*/ 58 h 146"/>
              <a:gd name="T42" fmla="*/ 6 w 146"/>
              <a:gd name="T43" fmla="*/ 44 h 146"/>
              <a:gd name="T44" fmla="*/ 12 w 146"/>
              <a:gd name="T45" fmla="*/ 32 h 146"/>
              <a:gd name="T46" fmla="*/ 22 w 146"/>
              <a:gd name="T47" fmla="*/ 22 h 146"/>
              <a:gd name="T48" fmla="*/ 32 w 146"/>
              <a:gd name="T49" fmla="*/ 12 h 146"/>
              <a:gd name="T50" fmla="*/ 44 w 146"/>
              <a:gd name="T51" fmla="*/ 6 h 146"/>
              <a:gd name="T52" fmla="*/ 58 w 146"/>
              <a:gd name="T53" fmla="*/ 2 h 146"/>
              <a:gd name="T54" fmla="*/ 74 w 146"/>
              <a:gd name="T55" fmla="*/ 0 h 146"/>
              <a:gd name="T56" fmla="*/ 74 w 146"/>
              <a:gd name="T57" fmla="*/ 0 h 146"/>
              <a:gd name="T58" fmla="*/ 88 w 146"/>
              <a:gd name="T59" fmla="*/ 2 h 146"/>
              <a:gd name="T60" fmla="*/ 102 w 146"/>
              <a:gd name="T61" fmla="*/ 6 h 146"/>
              <a:gd name="T62" fmla="*/ 114 w 146"/>
              <a:gd name="T63" fmla="*/ 12 h 146"/>
              <a:gd name="T64" fmla="*/ 124 w 146"/>
              <a:gd name="T65" fmla="*/ 22 h 146"/>
              <a:gd name="T66" fmla="*/ 134 w 146"/>
              <a:gd name="T67" fmla="*/ 32 h 146"/>
              <a:gd name="T68" fmla="*/ 140 w 146"/>
              <a:gd name="T69" fmla="*/ 44 h 146"/>
              <a:gd name="T70" fmla="*/ 144 w 146"/>
              <a:gd name="T71" fmla="*/ 58 h 146"/>
              <a:gd name="T72" fmla="*/ 146 w 146"/>
              <a:gd name="T73" fmla="*/ 72 h 146"/>
              <a:gd name="T74" fmla="*/ 146 w 146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6">
                <a:moveTo>
                  <a:pt x="146" y="72"/>
                </a:moveTo>
                <a:lnTo>
                  <a:pt x="146" y="72"/>
                </a:lnTo>
                <a:lnTo>
                  <a:pt x="144" y="88"/>
                </a:lnTo>
                <a:lnTo>
                  <a:pt x="140" y="102"/>
                </a:lnTo>
                <a:lnTo>
                  <a:pt x="134" y="114"/>
                </a:lnTo>
                <a:lnTo>
                  <a:pt x="124" y="124"/>
                </a:lnTo>
                <a:lnTo>
                  <a:pt x="114" y="134"/>
                </a:lnTo>
                <a:lnTo>
                  <a:pt x="102" y="140"/>
                </a:lnTo>
                <a:lnTo>
                  <a:pt x="88" y="144"/>
                </a:lnTo>
                <a:lnTo>
                  <a:pt x="74" y="146"/>
                </a:lnTo>
                <a:lnTo>
                  <a:pt x="74" y="146"/>
                </a:lnTo>
                <a:lnTo>
                  <a:pt x="58" y="144"/>
                </a:lnTo>
                <a:lnTo>
                  <a:pt x="44" y="140"/>
                </a:lnTo>
                <a:lnTo>
                  <a:pt x="32" y="134"/>
                </a:lnTo>
                <a:lnTo>
                  <a:pt x="22" y="124"/>
                </a:lnTo>
                <a:lnTo>
                  <a:pt x="12" y="114"/>
                </a:lnTo>
                <a:lnTo>
                  <a:pt x="6" y="102"/>
                </a:lnTo>
                <a:lnTo>
                  <a:pt x="2" y="88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2" y="32"/>
                </a:lnTo>
                <a:lnTo>
                  <a:pt x="22" y="22"/>
                </a:lnTo>
                <a:lnTo>
                  <a:pt x="32" y="12"/>
                </a:lnTo>
                <a:lnTo>
                  <a:pt x="44" y="6"/>
                </a:lnTo>
                <a:lnTo>
                  <a:pt x="58" y="2"/>
                </a:lnTo>
                <a:lnTo>
                  <a:pt x="74" y="0"/>
                </a:lnTo>
                <a:lnTo>
                  <a:pt x="74" y="0"/>
                </a:lnTo>
                <a:lnTo>
                  <a:pt x="88" y="2"/>
                </a:lnTo>
                <a:lnTo>
                  <a:pt x="102" y="6"/>
                </a:lnTo>
                <a:lnTo>
                  <a:pt x="114" y="12"/>
                </a:lnTo>
                <a:lnTo>
                  <a:pt x="124" y="22"/>
                </a:lnTo>
                <a:lnTo>
                  <a:pt x="134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grpSp>
        <p:nvGrpSpPr>
          <p:cNvPr id="2" name="Grup 1"/>
          <p:cNvGrpSpPr/>
          <p:nvPr/>
        </p:nvGrpSpPr>
        <p:grpSpPr>
          <a:xfrm>
            <a:off x="2035042" y="621972"/>
            <a:ext cx="10164895" cy="2818423"/>
            <a:chOff x="4029075" y="2151063"/>
            <a:chExt cx="20331113" cy="5637212"/>
          </a:xfrm>
        </p:grpSpPr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4159250" y="6570663"/>
              <a:ext cx="7515225" cy="1058863"/>
            </a:xfrm>
            <a:custGeom>
              <a:avLst/>
              <a:gdLst>
                <a:gd name="T0" fmla="*/ 0 w 4734"/>
                <a:gd name="T1" fmla="*/ 655 h 667"/>
                <a:gd name="T2" fmla="*/ 0 w 4734"/>
                <a:gd name="T3" fmla="*/ 655 h 667"/>
                <a:gd name="T4" fmla="*/ 100 w 4734"/>
                <a:gd name="T5" fmla="*/ 659 h 667"/>
                <a:gd name="T6" fmla="*/ 218 w 4734"/>
                <a:gd name="T7" fmla="*/ 665 h 667"/>
                <a:gd name="T8" fmla="*/ 381 w 4734"/>
                <a:gd name="T9" fmla="*/ 667 h 667"/>
                <a:gd name="T10" fmla="*/ 583 w 4734"/>
                <a:gd name="T11" fmla="*/ 667 h 667"/>
                <a:gd name="T12" fmla="*/ 699 w 4734"/>
                <a:gd name="T13" fmla="*/ 665 h 667"/>
                <a:gd name="T14" fmla="*/ 825 w 4734"/>
                <a:gd name="T15" fmla="*/ 663 h 667"/>
                <a:gd name="T16" fmla="*/ 959 w 4734"/>
                <a:gd name="T17" fmla="*/ 659 h 667"/>
                <a:gd name="T18" fmla="*/ 1101 w 4734"/>
                <a:gd name="T19" fmla="*/ 653 h 667"/>
                <a:gd name="T20" fmla="*/ 1253 w 4734"/>
                <a:gd name="T21" fmla="*/ 645 h 667"/>
                <a:gd name="T22" fmla="*/ 1411 w 4734"/>
                <a:gd name="T23" fmla="*/ 633 h 667"/>
                <a:gd name="T24" fmla="*/ 1576 w 4734"/>
                <a:gd name="T25" fmla="*/ 621 h 667"/>
                <a:gd name="T26" fmla="*/ 1748 w 4734"/>
                <a:gd name="T27" fmla="*/ 605 h 667"/>
                <a:gd name="T28" fmla="*/ 1928 w 4734"/>
                <a:gd name="T29" fmla="*/ 587 h 667"/>
                <a:gd name="T30" fmla="*/ 2114 w 4734"/>
                <a:gd name="T31" fmla="*/ 567 h 667"/>
                <a:gd name="T32" fmla="*/ 2308 w 4734"/>
                <a:gd name="T33" fmla="*/ 541 h 667"/>
                <a:gd name="T34" fmla="*/ 2506 w 4734"/>
                <a:gd name="T35" fmla="*/ 515 h 667"/>
                <a:gd name="T36" fmla="*/ 2709 w 4734"/>
                <a:gd name="T37" fmla="*/ 483 h 667"/>
                <a:gd name="T38" fmla="*/ 2917 w 4734"/>
                <a:gd name="T39" fmla="*/ 447 h 667"/>
                <a:gd name="T40" fmla="*/ 3131 w 4734"/>
                <a:gd name="T41" fmla="*/ 407 h 667"/>
                <a:gd name="T42" fmla="*/ 3351 w 4734"/>
                <a:gd name="T43" fmla="*/ 363 h 667"/>
                <a:gd name="T44" fmla="*/ 3573 w 4734"/>
                <a:gd name="T45" fmla="*/ 315 h 667"/>
                <a:gd name="T46" fmla="*/ 3799 w 4734"/>
                <a:gd name="T47" fmla="*/ 263 h 667"/>
                <a:gd name="T48" fmla="*/ 4028 w 4734"/>
                <a:gd name="T49" fmla="*/ 205 h 667"/>
                <a:gd name="T50" fmla="*/ 4260 w 4734"/>
                <a:gd name="T51" fmla="*/ 142 h 667"/>
                <a:gd name="T52" fmla="*/ 4496 w 4734"/>
                <a:gd name="T53" fmla="*/ 74 h 667"/>
                <a:gd name="T54" fmla="*/ 4734 w 4734"/>
                <a:gd name="T55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734" h="667">
                  <a:moveTo>
                    <a:pt x="0" y="655"/>
                  </a:moveTo>
                  <a:lnTo>
                    <a:pt x="0" y="655"/>
                  </a:lnTo>
                  <a:lnTo>
                    <a:pt x="100" y="659"/>
                  </a:lnTo>
                  <a:lnTo>
                    <a:pt x="218" y="665"/>
                  </a:lnTo>
                  <a:lnTo>
                    <a:pt x="381" y="667"/>
                  </a:lnTo>
                  <a:lnTo>
                    <a:pt x="583" y="667"/>
                  </a:lnTo>
                  <a:lnTo>
                    <a:pt x="699" y="665"/>
                  </a:lnTo>
                  <a:lnTo>
                    <a:pt x="825" y="663"/>
                  </a:lnTo>
                  <a:lnTo>
                    <a:pt x="959" y="659"/>
                  </a:lnTo>
                  <a:lnTo>
                    <a:pt x="1101" y="653"/>
                  </a:lnTo>
                  <a:lnTo>
                    <a:pt x="1253" y="645"/>
                  </a:lnTo>
                  <a:lnTo>
                    <a:pt x="1411" y="633"/>
                  </a:lnTo>
                  <a:lnTo>
                    <a:pt x="1576" y="621"/>
                  </a:lnTo>
                  <a:lnTo>
                    <a:pt x="1748" y="605"/>
                  </a:lnTo>
                  <a:lnTo>
                    <a:pt x="1928" y="587"/>
                  </a:lnTo>
                  <a:lnTo>
                    <a:pt x="2114" y="567"/>
                  </a:lnTo>
                  <a:lnTo>
                    <a:pt x="2308" y="541"/>
                  </a:lnTo>
                  <a:lnTo>
                    <a:pt x="2506" y="515"/>
                  </a:lnTo>
                  <a:lnTo>
                    <a:pt x="2709" y="483"/>
                  </a:lnTo>
                  <a:lnTo>
                    <a:pt x="2917" y="447"/>
                  </a:lnTo>
                  <a:lnTo>
                    <a:pt x="3131" y="407"/>
                  </a:lnTo>
                  <a:lnTo>
                    <a:pt x="3351" y="363"/>
                  </a:lnTo>
                  <a:lnTo>
                    <a:pt x="3573" y="315"/>
                  </a:lnTo>
                  <a:lnTo>
                    <a:pt x="3799" y="263"/>
                  </a:lnTo>
                  <a:lnTo>
                    <a:pt x="4028" y="205"/>
                  </a:lnTo>
                  <a:lnTo>
                    <a:pt x="4260" y="142"/>
                  </a:lnTo>
                  <a:lnTo>
                    <a:pt x="4496" y="74"/>
                  </a:lnTo>
                  <a:lnTo>
                    <a:pt x="4734" y="0"/>
                  </a:lnTo>
                </a:path>
              </a:pathLst>
            </a:custGeom>
            <a:noFill/>
            <a:ln w="12700">
              <a:solidFill>
                <a:srgbClr val="AFAFA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4029075" y="7439025"/>
              <a:ext cx="349250" cy="349250"/>
            </a:xfrm>
            <a:custGeom>
              <a:avLst/>
              <a:gdLst>
                <a:gd name="T0" fmla="*/ 220 w 220"/>
                <a:gd name="T1" fmla="*/ 110 h 220"/>
                <a:gd name="T2" fmla="*/ 220 w 220"/>
                <a:gd name="T3" fmla="*/ 110 h 220"/>
                <a:gd name="T4" fmla="*/ 218 w 220"/>
                <a:gd name="T5" fmla="*/ 132 h 220"/>
                <a:gd name="T6" fmla="*/ 210 w 220"/>
                <a:gd name="T7" fmla="*/ 154 h 220"/>
                <a:gd name="T8" fmla="*/ 200 w 220"/>
                <a:gd name="T9" fmla="*/ 172 h 220"/>
                <a:gd name="T10" fmla="*/ 188 w 220"/>
                <a:gd name="T11" fmla="*/ 188 h 220"/>
                <a:gd name="T12" fmla="*/ 172 w 220"/>
                <a:gd name="T13" fmla="*/ 202 h 220"/>
                <a:gd name="T14" fmla="*/ 152 w 220"/>
                <a:gd name="T15" fmla="*/ 212 h 220"/>
                <a:gd name="T16" fmla="*/ 132 w 220"/>
                <a:gd name="T17" fmla="*/ 218 h 220"/>
                <a:gd name="T18" fmla="*/ 110 w 220"/>
                <a:gd name="T19" fmla="*/ 220 h 220"/>
                <a:gd name="T20" fmla="*/ 110 w 220"/>
                <a:gd name="T21" fmla="*/ 220 h 220"/>
                <a:gd name="T22" fmla="*/ 88 w 220"/>
                <a:gd name="T23" fmla="*/ 218 h 220"/>
                <a:gd name="T24" fmla="*/ 66 w 220"/>
                <a:gd name="T25" fmla="*/ 212 h 220"/>
                <a:gd name="T26" fmla="*/ 48 w 220"/>
                <a:gd name="T27" fmla="*/ 202 h 220"/>
                <a:gd name="T28" fmla="*/ 32 w 220"/>
                <a:gd name="T29" fmla="*/ 188 h 220"/>
                <a:gd name="T30" fmla="*/ 18 w 220"/>
                <a:gd name="T31" fmla="*/ 172 h 220"/>
                <a:gd name="T32" fmla="*/ 8 w 220"/>
                <a:gd name="T33" fmla="*/ 154 h 220"/>
                <a:gd name="T34" fmla="*/ 2 w 220"/>
                <a:gd name="T35" fmla="*/ 132 h 220"/>
                <a:gd name="T36" fmla="*/ 0 w 220"/>
                <a:gd name="T37" fmla="*/ 110 h 220"/>
                <a:gd name="T38" fmla="*/ 0 w 220"/>
                <a:gd name="T39" fmla="*/ 110 h 220"/>
                <a:gd name="T40" fmla="*/ 2 w 220"/>
                <a:gd name="T41" fmla="*/ 88 h 220"/>
                <a:gd name="T42" fmla="*/ 8 w 220"/>
                <a:gd name="T43" fmla="*/ 68 h 220"/>
                <a:gd name="T44" fmla="*/ 18 w 220"/>
                <a:gd name="T45" fmla="*/ 50 h 220"/>
                <a:gd name="T46" fmla="*/ 32 w 220"/>
                <a:gd name="T47" fmla="*/ 32 h 220"/>
                <a:gd name="T48" fmla="*/ 48 w 220"/>
                <a:gd name="T49" fmla="*/ 20 h 220"/>
                <a:gd name="T50" fmla="*/ 66 w 220"/>
                <a:gd name="T51" fmla="*/ 10 h 220"/>
                <a:gd name="T52" fmla="*/ 88 w 220"/>
                <a:gd name="T53" fmla="*/ 2 h 220"/>
                <a:gd name="T54" fmla="*/ 110 w 220"/>
                <a:gd name="T55" fmla="*/ 0 h 220"/>
                <a:gd name="T56" fmla="*/ 110 w 220"/>
                <a:gd name="T57" fmla="*/ 0 h 220"/>
                <a:gd name="T58" fmla="*/ 132 w 220"/>
                <a:gd name="T59" fmla="*/ 2 h 220"/>
                <a:gd name="T60" fmla="*/ 152 w 220"/>
                <a:gd name="T61" fmla="*/ 10 h 220"/>
                <a:gd name="T62" fmla="*/ 172 w 220"/>
                <a:gd name="T63" fmla="*/ 20 h 220"/>
                <a:gd name="T64" fmla="*/ 188 w 220"/>
                <a:gd name="T65" fmla="*/ 32 h 220"/>
                <a:gd name="T66" fmla="*/ 200 w 220"/>
                <a:gd name="T67" fmla="*/ 50 h 220"/>
                <a:gd name="T68" fmla="*/ 210 w 220"/>
                <a:gd name="T69" fmla="*/ 68 h 220"/>
                <a:gd name="T70" fmla="*/ 218 w 220"/>
                <a:gd name="T71" fmla="*/ 88 h 220"/>
                <a:gd name="T72" fmla="*/ 220 w 220"/>
                <a:gd name="T73" fmla="*/ 110 h 220"/>
                <a:gd name="T74" fmla="*/ 220 w 220"/>
                <a:gd name="T75" fmla="*/ 11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0" h="220">
                  <a:moveTo>
                    <a:pt x="220" y="110"/>
                  </a:moveTo>
                  <a:lnTo>
                    <a:pt x="220" y="110"/>
                  </a:lnTo>
                  <a:lnTo>
                    <a:pt x="218" y="132"/>
                  </a:lnTo>
                  <a:lnTo>
                    <a:pt x="210" y="154"/>
                  </a:lnTo>
                  <a:lnTo>
                    <a:pt x="200" y="172"/>
                  </a:lnTo>
                  <a:lnTo>
                    <a:pt x="188" y="188"/>
                  </a:lnTo>
                  <a:lnTo>
                    <a:pt x="172" y="202"/>
                  </a:lnTo>
                  <a:lnTo>
                    <a:pt x="152" y="212"/>
                  </a:lnTo>
                  <a:lnTo>
                    <a:pt x="132" y="218"/>
                  </a:lnTo>
                  <a:lnTo>
                    <a:pt x="110" y="220"/>
                  </a:lnTo>
                  <a:lnTo>
                    <a:pt x="110" y="220"/>
                  </a:lnTo>
                  <a:lnTo>
                    <a:pt x="88" y="218"/>
                  </a:lnTo>
                  <a:lnTo>
                    <a:pt x="66" y="212"/>
                  </a:lnTo>
                  <a:lnTo>
                    <a:pt x="48" y="202"/>
                  </a:lnTo>
                  <a:lnTo>
                    <a:pt x="32" y="188"/>
                  </a:lnTo>
                  <a:lnTo>
                    <a:pt x="18" y="172"/>
                  </a:lnTo>
                  <a:lnTo>
                    <a:pt x="8" y="154"/>
                  </a:lnTo>
                  <a:lnTo>
                    <a:pt x="2" y="132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2" y="88"/>
                  </a:lnTo>
                  <a:lnTo>
                    <a:pt x="8" y="68"/>
                  </a:lnTo>
                  <a:lnTo>
                    <a:pt x="18" y="50"/>
                  </a:lnTo>
                  <a:lnTo>
                    <a:pt x="32" y="32"/>
                  </a:lnTo>
                  <a:lnTo>
                    <a:pt x="48" y="20"/>
                  </a:lnTo>
                  <a:lnTo>
                    <a:pt x="66" y="10"/>
                  </a:lnTo>
                  <a:lnTo>
                    <a:pt x="88" y="2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32" y="2"/>
                  </a:lnTo>
                  <a:lnTo>
                    <a:pt x="152" y="10"/>
                  </a:lnTo>
                  <a:lnTo>
                    <a:pt x="172" y="20"/>
                  </a:lnTo>
                  <a:lnTo>
                    <a:pt x="188" y="32"/>
                  </a:lnTo>
                  <a:lnTo>
                    <a:pt x="200" y="50"/>
                  </a:lnTo>
                  <a:lnTo>
                    <a:pt x="210" y="68"/>
                  </a:lnTo>
                  <a:lnTo>
                    <a:pt x="218" y="88"/>
                  </a:lnTo>
                  <a:lnTo>
                    <a:pt x="220" y="110"/>
                  </a:lnTo>
                  <a:lnTo>
                    <a:pt x="220" y="11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22345650" y="2173288"/>
              <a:ext cx="349250" cy="349250"/>
            </a:xfrm>
            <a:custGeom>
              <a:avLst/>
              <a:gdLst>
                <a:gd name="T0" fmla="*/ 220 w 220"/>
                <a:gd name="T1" fmla="*/ 110 h 220"/>
                <a:gd name="T2" fmla="*/ 220 w 220"/>
                <a:gd name="T3" fmla="*/ 110 h 220"/>
                <a:gd name="T4" fmla="*/ 218 w 220"/>
                <a:gd name="T5" fmla="*/ 132 h 220"/>
                <a:gd name="T6" fmla="*/ 212 w 220"/>
                <a:gd name="T7" fmla="*/ 154 h 220"/>
                <a:gd name="T8" fmla="*/ 202 w 220"/>
                <a:gd name="T9" fmla="*/ 172 h 220"/>
                <a:gd name="T10" fmla="*/ 188 w 220"/>
                <a:gd name="T11" fmla="*/ 188 h 220"/>
                <a:gd name="T12" fmla="*/ 172 w 220"/>
                <a:gd name="T13" fmla="*/ 202 h 220"/>
                <a:gd name="T14" fmla="*/ 154 w 220"/>
                <a:gd name="T15" fmla="*/ 212 h 220"/>
                <a:gd name="T16" fmla="*/ 132 w 220"/>
                <a:gd name="T17" fmla="*/ 218 h 220"/>
                <a:gd name="T18" fmla="*/ 110 w 220"/>
                <a:gd name="T19" fmla="*/ 220 h 220"/>
                <a:gd name="T20" fmla="*/ 110 w 220"/>
                <a:gd name="T21" fmla="*/ 220 h 220"/>
                <a:gd name="T22" fmla="*/ 88 w 220"/>
                <a:gd name="T23" fmla="*/ 218 h 220"/>
                <a:gd name="T24" fmla="*/ 68 w 220"/>
                <a:gd name="T25" fmla="*/ 212 h 220"/>
                <a:gd name="T26" fmla="*/ 50 w 220"/>
                <a:gd name="T27" fmla="*/ 202 h 220"/>
                <a:gd name="T28" fmla="*/ 32 w 220"/>
                <a:gd name="T29" fmla="*/ 188 h 220"/>
                <a:gd name="T30" fmla="*/ 20 w 220"/>
                <a:gd name="T31" fmla="*/ 172 h 220"/>
                <a:gd name="T32" fmla="*/ 10 w 220"/>
                <a:gd name="T33" fmla="*/ 154 h 220"/>
                <a:gd name="T34" fmla="*/ 2 w 220"/>
                <a:gd name="T35" fmla="*/ 132 h 220"/>
                <a:gd name="T36" fmla="*/ 0 w 220"/>
                <a:gd name="T37" fmla="*/ 110 h 220"/>
                <a:gd name="T38" fmla="*/ 0 w 220"/>
                <a:gd name="T39" fmla="*/ 110 h 220"/>
                <a:gd name="T40" fmla="*/ 2 w 220"/>
                <a:gd name="T41" fmla="*/ 88 h 220"/>
                <a:gd name="T42" fmla="*/ 10 w 220"/>
                <a:gd name="T43" fmla="*/ 68 h 220"/>
                <a:gd name="T44" fmla="*/ 20 w 220"/>
                <a:gd name="T45" fmla="*/ 50 h 220"/>
                <a:gd name="T46" fmla="*/ 32 w 220"/>
                <a:gd name="T47" fmla="*/ 32 h 220"/>
                <a:gd name="T48" fmla="*/ 50 w 220"/>
                <a:gd name="T49" fmla="*/ 20 h 220"/>
                <a:gd name="T50" fmla="*/ 68 w 220"/>
                <a:gd name="T51" fmla="*/ 10 h 220"/>
                <a:gd name="T52" fmla="*/ 88 w 220"/>
                <a:gd name="T53" fmla="*/ 2 h 220"/>
                <a:gd name="T54" fmla="*/ 110 w 220"/>
                <a:gd name="T55" fmla="*/ 0 h 220"/>
                <a:gd name="T56" fmla="*/ 110 w 220"/>
                <a:gd name="T57" fmla="*/ 0 h 220"/>
                <a:gd name="T58" fmla="*/ 132 w 220"/>
                <a:gd name="T59" fmla="*/ 2 h 220"/>
                <a:gd name="T60" fmla="*/ 154 w 220"/>
                <a:gd name="T61" fmla="*/ 10 h 220"/>
                <a:gd name="T62" fmla="*/ 172 w 220"/>
                <a:gd name="T63" fmla="*/ 20 h 220"/>
                <a:gd name="T64" fmla="*/ 188 w 220"/>
                <a:gd name="T65" fmla="*/ 32 h 220"/>
                <a:gd name="T66" fmla="*/ 202 w 220"/>
                <a:gd name="T67" fmla="*/ 50 h 220"/>
                <a:gd name="T68" fmla="*/ 212 w 220"/>
                <a:gd name="T69" fmla="*/ 68 h 220"/>
                <a:gd name="T70" fmla="*/ 218 w 220"/>
                <a:gd name="T71" fmla="*/ 88 h 220"/>
                <a:gd name="T72" fmla="*/ 220 w 220"/>
                <a:gd name="T73" fmla="*/ 110 h 220"/>
                <a:gd name="T74" fmla="*/ 220 w 220"/>
                <a:gd name="T75" fmla="*/ 11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0" h="220">
                  <a:moveTo>
                    <a:pt x="220" y="110"/>
                  </a:moveTo>
                  <a:lnTo>
                    <a:pt x="220" y="110"/>
                  </a:lnTo>
                  <a:lnTo>
                    <a:pt x="218" y="132"/>
                  </a:lnTo>
                  <a:lnTo>
                    <a:pt x="212" y="154"/>
                  </a:lnTo>
                  <a:lnTo>
                    <a:pt x="202" y="172"/>
                  </a:lnTo>
                  <a:lnTo>
                    <a:pt x="188" y="188"/>
                  </a:lnTo>
                  <a:lnTo>
                    <a:pt x="172" y="202"/>
                  </a:lnTo>
                  <a:lnTo>
                    <a:pt x="154" y="212"/>
                  </a:lnTo>
                  <a:lnTo>
                    <a:pt x="132" y="218"/>
                  </a:lnTo>
                  <a:lnTo>
                    <a:pt x="110" y="220"/>
                  </a:lnTo>
                  <a:lnTo>
                    <a:pt x="110" y="220"/>
                  </a:lnTo>
                  <a:lnTo>
                    <a:pt x="88" y="218"/>
                  </a:lnTo>
                  <a:lnTo>
                    <a:pt x="68" y="212"/>
                  </a:lnTo>
                  <a:lnTo>
                    <a:pt x="50" y="202"/>
                  </a:lnTo>
                  <a:lnTo>
                    <a:pt x="32" y="188"/>
                  </a:lnTo>
                  <a:lnTo>
                    <a:pt x="20" y="172"/>
                  </a:lnTo>
                  <a:lnTo>
                    <a:pt x="10" y="154"/>
                  </a:lnTo>
                  <a:lnTo>
                    <a:pt x="2" y="132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2" y="88"/>
                  </a:lnTo>
                  <a:lnTo>
                    <a:pt x="10" y="68"/>
                  </a:lnTo>
                  <a:lnTo>
                    <a:pt x="20" y="50"/>
                  </a:lnTo>
                  <a:lnTo>
                    <a:pt x="32" y="32"/>
                  </a:lnTo>
                  <a:lnTo>
                    <a:pt x="50" y="20"/>
                  </a:lnTo>
                  <a:lnTo>
                    <a:pt x="68" y="10"/>
                  </a:lnTo>
                  <a:lnTo>
                    <a:pt x="88" y="2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32" y="2"/>
                  </a:lnTo>
                  <a:lnTo>
                    <a:pt x="154" y="10"/>
                  </a:lnTo>
                  <a:lnTo>
                    <a:pt x="172" y="20"/>
                  </a:lnTo>
                  <a:lnTo>
                    <a:pt x="188" y="32"/>
                  </a:lnTo>
                  <a:lnTo>
                    <a:pt x="202" y="50"/>
                  </a:lnTo>
                  <a:lnTo>
                    <a:pt x="212" y="68"/>
                  </a:lnTo>
                  <a:lnTo>
                    <a:pt x="218" y="88"/>
                  </a:lnTo>
                  <a:lnTo>
                    <a:pt x="220" y="110"/>
                  </a:lnTo>
                  <a:lnTo>
                    <a:pt x="220" y="11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11528425" y="6459538"/>
              <a:ext cx="231775" cy="231775"/>
            </a:xfrm>
            <a:custGeom>
              <a:avLst/>
              <a:gdLst>
                <a:gd name="T0" fmla="*/ 146 w 146"/>
                <a:gd name="T1" fmla="*/ 72 h 146"/>
                <a:gd name="T2" fmla="*/ 146 w 146"/>
                <a:gd name="T3" fmla="*/ 72 h 146"/>
                <a:gd name="T4" fmla="*/ 144 w 146"/>
                <a:gd name="T5" fmla="*/ 88 h 146"/>
                <a:gd name="T6" fmla="*/ 140 w 146"/>
                <a:gd name="T7" fmla="*/ 102 h 146"/>
                <a:gd name="T8" fmla="*/ 134 w 146"/>
                <a:gd name="T9" fmla="*/ 114 h 146"/>
                <a:gd name="T10" fmla="*/ 124 w 146"/>
                <a:gd name="T11" fmla="*/ 124 h 146"/>
                <a:gd name="T12" fmla="*/ 114 w 146"/>
                <a:gd name="T13" fmla="*/ 134 h 146"/>
                <a:gd name="T14" fmla="*/ 102 w 146"/>
                <a:gd name="T15" fmla="*/ 140 h 146"/>
                <a:gd name="T16" fmla="*/ 88 w 146"/>
                <a:gd name="T17" fmla="*/ 144 h 146"/>
                <a:gd name="T18" fmla="*/ 74 w 146"/>
                <a:gd name="T19" fmla="*/ 146 h 146"/>
                <a:gd name="T20" fmla="*/ 74 w 146"/>
                <a:gd name="T21" fmla="*/ 146 h 146"/>
                <a:gd name="T22" fmla="*/ 58 w 146"/>
                <a:gd name="T23" fmla="*/ 144 h 146"/>
                <a:gd name="T24" fmla="*/ 44 w 146"/>
                <a:gd name="T25" fmla="*/ 140 h 146"/>
                <a:gd name="T26" fmla="*/ 32 w 146"/>
                <a:gd name="T27" fmla="*/ 134 h 146"/>
                <a:gd name="T28" fmla="*/ 22 w 146"/>
                <a:gd name="T29" fmla="*/ 124 h 146"/>
                <a:gd name="T30" fmla="*/ 12 w 146"/>
                <a:gd name="T31" fmla="*/ 114 h 146"/>
                <a:gd name="T32" fmla="*/ 6 w 146"/>
                <a:gd name="T33" fmla="*/ 102 h 146"/>
                <a:gd name="T34" fmla="*/ 2 w 146"/>
                <a:gd name="T35" fmla="*/ 88 h 146"/>
                <a:gd name="T36" fmla="*/ 0 w 146"/>
                <a:gd name="T37" fmla="*/ 72 h 146"/>
                <a:gd name="T38" fmla="*/ 0 w 146"/>
                <a:gd name="T39" fmla="*/ 72 h 146"/>
                <a:gd name="T40" fmla="*/ 2 w 146"/>
                <a:gd name="T41" fmla="*/ 58 h 146"/>
                <a:gd name="T42" fmla="*/ 6 w 146"/>
                <a:gd name="T43" fmla="*/ 44 h 146"/>
                <a:gd name="T44" fmla="*/ 12 w 146"/>
                <a:gd name="T45" fmla="*/ 32 h 146"/>
                <a:gd name="T46" fmla="*/ 22 w 146"/>
                <a:gd name="T47" fmla="*/ 22 h 146"/>
                <a:gd name="T48" fmla="*/ 32 w 146"/>
                <a:gd name="T49" fmla="*/ 12 h 146"/>
                <a:gd name="T50" fmla="*/ 44 w 146"/>
                <a:gd name="T51" fmla="*/ 6 h 146"/>
                <a:gd name="T52" fmla="*/ 58 w 146"/>
                <a:gd name="T53" fmla="*/ 2 h 146"/>
                <a:gd name="T54" fmla="*/ 74 w 146"/>
                <a:gd name="T55" fmla="*/ 0 h 146"/>
                <a:gd name="T56" fmla="*/ 74 w 146"/>
                <a:gd name="T57" fmla="*/ 0 h 146"/>
                <a:gd name="T58" fmla="*/ 88 w 146"/>
                <a:gd name="T59" fmla="*/ 2 h 146"/>
                <a:gd name="T60" fmla="*/ 102 w 146"/>
                <a:gd name="T61" fmla="*/ 6 h 146"/>
                <a:gd name="T62" fmla="*/ 114 w 146"/>
                <a:gd name="T63" fmla="*/ 12 h 146"/>
                <a:gd name="T64" fmla="*/ 124 w 146"/>
                <a:gd name="T65" fmla="*/ 22 h 146"/>
                <a:gd name="T66" fmla="*/ 134 w 146"/>
                <a:gd name="T67" fmla="*/ 32 h 146"/>
                <a:gd name="T68" fmla="*/ 140 w 146"/>
                <a:gd name="T69" fmla="*/ 44 h 146"/>
                <a:gd name="T70" fmla="*/ 144 w 146"/>
                <a:gd name="T71" fmla="*/ 58 h 146"/>
                <a:gd name="T72" fmla="*/ 146 w 146"/>
                <a:gd name="T73" fmla="*/ 72 h 146"/>
                <a:gd name="T74" fmla="*/ 146 w 146"/>
                <a:gd name="T75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72"/>
                  </a:lnTo>
                  <a:lnTo>
                    <a:pt x="144" y="88"/>
                  </a:lnTo>
                  <a:lnTo>
                    <a:pt x="140" y="102"/>
                  </a:lnTo>
                  <a:lnTo>
                    <a:pt x="134" y="114"/>
                  </a:lnTo>
                  <a:lnTo>
                    <a:pt x="124" y="124"/>
                  </a:lnTo>
                  <a:lnTo>
                    <a:pt x="114" y="134"/>
                  </a:lnTo>
                  <a:lnTo>
                    <a:pt x="102" y="140"/>
                  </a:lnTo>
                  <a:lnTo>
                    <a:pt x="88" y="144"/>
                  </a:lnTo>
                  <a:lnTo>
                    <a:pt x="74" y="146"/>
                  </a:lnTo>
                  <a:lnTo>
                    <a:pt x="74" y="146"/>
                  </a:lnTo>
                  <a:lnTo>
                    <a:pt x="58" y="144"/>
                  </a:lnTo>
                  <a:lnTo>
                    <a:pt x="44" y="140"/>
                  </a:lnTo>
                  <a:lnTo>
                    <a:pt x="32" y="134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2"/>
                  </a:lnTo>
                  <a:lnTo>
                    <a:pt x="2" y="88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2"/>
                  </a:lnTo>
                  <a:lnTo>
                    <a:pt x="124" y="22"/>
                  </a:lnTo>
                  <a:lnTo>
                    <a:pt x="134" y="32"/>
                  </a:lnTo>
                  <a:lnTo>
                    <a:pt x="140" y="44"/>
                  </a:lnTo>
                  <a:lnTo>
                    <a:pt x="144" y="58"/>
                  </a:lnTo>
                  <a:lnTo>
                    <a:pt x="146" y="72"/>
                  </a:lnTo>
                  <a:lnTo>
                    <a:pt x="146" y="72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2" name="Freeform 46"/>
            <p:cNvSpPr>
              <a:spLocks/>
            </p:cNvSpPr>
            <p:nvPr/>
          </p:nvSpPr>
          <p:spPr bwMode="auto">
            <a:xfrm>
              <a:off x="15906750" y="4505325"/>
              <a:ext cx="230188" cy="231775"/>
            </a:xfrm>
            <a:custGeom>
              <a:avLst/>
              <a:gdLst>
                <a:gd name="T0" fmla="*/ 145 w 145"/>
                <a:gd name="T1" fmla="*/ 74 h 146"/>
                <a:gd name="T2" fmla="*/ 145 w 145"/>
                <a:gd name="T3" fmla="*/ 74 h 146"/>
                <a:gd name="T4" fmla="*/ 143 w 145"/>
                <a:gd name="T5" fmla="*/ 88 h 146"/>
                <a:gd name="T6" fmla="*/ 139 w 145"/>
                <a:gd name="T7" fmla="*/ 102 h 146"/>
                <a:gd name="T8" fmla="*/ 133 w 145"/>
                <a:gd name="T9" fmla="*/ 114 h 146"/>
                <a:gd name="T10" fmla="*/ 123 w 145"/>
                <a:gd name="T11" fmla="*/ 124 h 146"/>
                <a:gd name="T12" fmla="*/ 113 w 145"/>
                <a:gd name="T13" fmla="*/ 134 h 146"/>
                <a:gd name="T14" fmla="*/ 101 w 145"/>
                <a:gd name="T15" fmla="*/ 140 h 146"/>
                <a:gd name="T16" fmla="*/ 87 w 145"/>
                <a:gd name="T17" fmla="*/ 144 h 146"/>
                <a:gd name="T18" fmla="*/ 71 w 145"/>
                <a:gd name="T19" fmla="*/ 146 h 146"/>
                <a:gd name="T20" fmla="*/ 71 w 145"/>
                <a:gd name="T21" fmla="*/ 146 h 146"/>
                <a:gd name="T22" fmla="*/ 57 w 145"/>
                <a:gd name="T23" fmla="*/ 144 h 146"/>
                <a:gd name="T24" fmla="*/ 43 w 145"/>
                <a:gd name="T25" fmla="*/ 140 h 146"/>
                <a:gd name="T26" fmla="*/ 31 w 145"/>
                <a:gd name="T27" fmla="*/ 134 h 146"/>
                <a:gd name="T28" fmla="*/ 22 w 145"/>
                <a:gd name="T29" fmla="*/ 124 h 146"/>
                <a:gd name="T30" fmla="*/ 12 w 145"/>
                <a:gd name="T31" fmla="*/ 114 h 146"/>
                <a:gd name="T32" fmla="*/ 6 w 145"/>
                <a:gd name="T33" fmla="*/ 102 h 146"/>
                <a:gd name="T34" fmla="*/ 2 w 145"/>
                <a:gd name="T35" fmla="*/ 88 h 146"/>
                <a:gd name="T36" fmla="*/ 0 w 145"/>
                <a:gd name="T37" fmla="*/ 74 h 146"/>
                <a:gd name="T38" fmla="*/ 0 w 145"/>
                <a:gd name="T39" fmla="*/ 74 h 146"/>
                <a:gd name="T40" fmla="*/ 2 w 145"/>
                <a:gd name="T41" fmla="*/ 58 h 146"/>
                <a:gd name="T42" fmla="*/ 6 w 145"/>
                <a:gd name="T43" fmla="*/ 44 h 146"/>
                <a:gd name="T44" fmla="*/ 12 w 145"/>
                <a:gd name="T45" fmla="*/ 32 h 146"/>
                <a:gd name="T46" fmla="*/ 22 w 145"/>
                <a:gd name="T47" fmla="*/ 22 h 146"/>
                <a:gd name="T48" fmla="*/ 31 w 145"/>
                <a:gd name="T49" fmla="*/ 12 h 146"/>
                <a:gd name="T50" fmla="*/ 43 w 145"/>
                <a:gd name="T51" fmla="*/ 6 h 146"/>
                <a:gd name="T52" fmla="*/ 57 w 145"/>
                <a:gd name="T53" fmla="*/ 2 h 146"/>
                <a:gd name="T54" fmla="*/ 71 w 145"/>
                <a:gd name="T55" fmla="*/ 0 h 146"/>
                <a:gd name="T56" fmla="*/ 71 w 145"/>
                <a:gd name="T57" fmla="*/ 0 h 146"/>
                <a:gd name="T58" fmla="*/ 87 w 145"/>
                <a:gd name="T59" fmla="*/ 2 h 146"/>
                <a:gd name="T60" fmla="*/ 101 w 145"/>
                <a:gd name="T61" fmla="*/ 6 h 146"/>
                <a:gd name="T62" fmla="*/ 113 w 145"/>
                <a:gd name="T63" fmla="*/ 12 h 146"/>
                <a:gd name="T64" fmla="*/ 123 w 145"/>
                <a:gd name="T65" fmla="*/ 22 h 146"/>
                <a:gd name="T66" fmla="*/ 133 w 145"/>
                <a:gd name="T67" fmla="*/ 32 h 146"/>
                <a:gd name="T68" fmla="*/ 139 w 145"/>
                <a:gd name="T69" fmla="*/ 44 h 146"/>
                <a:gd name="T70" fmla="*/ 143 w 145"/>
                <a:gd name="T71" fmla="*/ 58 h 146"/>
                <a:gd name="T72" fmla="*/ 145 w 145"/>
                <a:gd name="T73" fmla="*/ 74 h 146"/>
                <a:gd name="T74" fmla="*/ 145 w 145"/>
                <a:gd name="T75" fmla="*/ 7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5" h="146">
                  <a:moveTo>
                    <a:pt x="145" y="74"/>
                  </a:moveTo>
                  <a:lnTo>
                    <a:pt x="145" y="74"/>
                  </a:lnTo>
                  <a:lnTo>
                    <a:pt x="143" y="88"/>
                  </a:lnTo>
                  <a:lnTo>
                    <a:pt x="139" y="102"/>
                  </a:lnTo>
                  <a:lnTo>
                    <a:pt x="133" y="114"/>
                  </a:lnTo>
                  <a:lnTo>
                    <a:pt x="123" y="124"/>
                  </a:lnTo>
                  <a:lnTo>
                    <a:pt x="113" y="134"/>
                  </a:lnTo>
                  <a:lnTo>
                    <a:pt x="101" y="140"/>
                  </a:lnTo>
                  <a:lnTo>
                    <a:pt x="87" y="144"/>
                  </a:lnTo>
                  <a:lnTo>
                    <a:pt x="71" y="146"/>
                  </a:lnTo>
                  <a:lnTo>
                    <a:pt x="71" y="146"/>
                  </a:lnTo>
                  <a:lnTo>
                    <a:pt x="57" y="144"/>
                  </a:lnTo>
                  <a:lnTo>
                    <a:pt x="43" y="140"/>
                  </a:lnTo>
                  <a:lnTo>
                    <a:pt x="31" y="134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2"/>
                  </a:lnTo>
                  <a:lnTo>
                    <a:pt x="2" y="8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1" y="12"/>
                  </a:lnTo>
                  <a:lnTo>
                    <a:pt x="43" y="6"/>
                  </a:lnTo>
                  <a:lnTo>
                    <a:pt x="57" y="2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87" y="2"/>
                  </a:lnTo>
                  <a:lnTo>
                    <a:pt x="101" y="6"/>
                  </a:lnTo>
                  <a:lnTo>
                    <a:pt x="113" y="12"/>
                  </a:lnTo>
                  <a:lnTo>
                    <a:pt x="123" y="22"/>
                  </a:lnTo>
                  <a:lnTo>
                    <a:pt x="133" y="32"/>
                  </a:lnTo>
                  <a:lnTo>
                    <a:pt x="139" y="44"/>
                  </a:lnTo>
                  <a:lnTo>
                    <a:pt x="143" y="58"/>
                  </a:lnTo>
                  <a:lnTo>
                    <a:pt x="145" y="74"/>
                  </a:lnTo>
                  <a:lnTo>
                    <a:pt x="145" y="74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3" name="Freeform 47"/>
            <p:cNvSpPr>
              <a:spLocks/>
            </p:cNvSpPr>
            <p:nvPr/>
          </p:nvSpPr>
          <p:spPr bwMode="auto">
            <a:xfrm>
              <a:off x="19867563" y="2789238"/>
              <a:ext cx="231775" cy="230188"/>
            </a:xfrm>
            <a:custGeom>
              <a:avLst/>
              <a:gdLst>
                <a:gd name="T0" fmla="*/ 146 w 146"/>
                <a:gd name="T1" fmla="*/ 74 h 145"/>
                <a:gd name="T2" fmla="*/ 146 w 146"/>
                <a:gd name="T3" fmla="*/ 74 h 145"/>
                <a:gd name="T4" fmla="*/ 144 w 146"/>
                <a:gd name="T5" fmla="*/ 87 h 145"/>
                <a:gd name="T6" fmla="*/ 140 w 146"/>
                <a:gd name="T7" fmla="*/ 101 h 145"/>
                <a:gd name="T8" fmla="*/ 134 w 146"/>
                <a:gd name="T9" fmla="*/ 113 h 145"/>
                <a:gd name="T10" fmla="*/ 124 w 146"/>
                <a:gd name="T11" fmla="*/ 123 h 145"/>
                <a:gd name="T12" fmla="*/ 114 w 146"/>
                <a:gd name="T13" fmla="*/ 133 h 145"/>
                <a:gd name="T14" fmla="*/ 102 w 146"/>
                <a:gd name="T15" fmla="*/ 139 h 145"/>
                <a:gd name="T16" fmla="*/ 88 w 146"/>
                <a:gd name="T17" fmla="*/ 143 h 145"/>
                <a:gd name="T18" fmla="*/ 72 w 146"/>
                <a:gd name="T19" fmla="*/ 145 h 145"/>
                <a:gd name="T20" fmla="*/ 72 w 146"/>
                <a:gd name="T21" fmla="*/ 145 h 145"/>
                <a:gd name="T22" fmla="*/ 58 w 146"/>
                <a:gd name="T23" fmla="*/ 143 h 145"/>
                <a:gd name="T24" fmla="*/ 44 w 146"/>
                <a:gd name="T25" fmla="*/ 139 h 145"/>
                <a:gd name="T26" fmla="*/ 32 w 146"/>
                <a:gd name="T27" fmla="*/ 133 h 145"/>
                <a:gd name="T28" fmla="*/ 22 w 146"/>
                <a:gd name="T29" fmla="*/ 123 h 145"/>
                <a:gd name="T30" fmla="*/ 12 w 146"/>
                <a:gd name="T31" fmla="*/ 113 h 145"/>
                <a:gd name="T32" fmla="*/ 6 w 146"/>
                <a:gd name="T33" fmla="*/ 101 h 145"/>
                <a:gd name="T34" fmla="*/ 2 w 146"/>
                <a:gd name="T35" fmla="*/ 87 h 145"/>
                <a:gd name="T36" fmla="*/ 0 w 146"/>
                <a:gd name="T37" fmla="*/ 74 h 145"/>
                <a:gd name="T38" fmla="*/ 0 w 146"/>
                <a:gd name="T39" fmla="*/ 74 h 145"/>
                <a:gd name="T40" fmla="*/ 2 w 146"/>
                <a:gd name="T41" fmla="*/ 58 h 145"/>
                <a:gd name="T42" fmla="*/ 6 w 146"/>
                <a:gd name="T43" fmla="*/ 46 h 145"/>
                <a:gd name="T44" fmla="*/ 12 w 146"/>
                <a:gd name="T45" fmla="*/ 32 h 145"/>
                <a:gd name="T46" fmla="*/ 22 w 146"/>
                <a:gd name="T47" fmla="*/ 22 h 145"/>
                <a:gd name="T48" fmla="*/ 32 w 146"/>
                <a:gd name="T49" fmla="*/ 14 h 145"/>
                <a:gd name="T50" fmla="*/ 44 w 146"/>
                <a:gd name="T51" fmla="*/ 6 h 145"/>
                <a:gd name="T52" fmla="*/ 58 w 146"/>
                <a:gd name="T53" fmla="*/ 2 h 145"/>
                <a:gd name="T54" fmla="*/ 72 w 146"/>
                <a:gd name="T55" fmla="*/ 0 h 145"/>
                <a:gd name="T56" fmla="*/ 72 w 146"/>
                <a:gd name="T57" fmla="*/ 0 h 145"/>
                <a:gd name="T58" fmla="*/ 88 w 146"/>
                <a:gd name="T59" fmla="*/ 2 h 145"/>
                <a:gd name="T60" fmla="*/ 102 w 146"/>
                <a:gd name="T61" fmla="*/ 6 h 145"/>
                <a:gd name="T62" fmla="*/ 114 w 146"/>
                <a:gd name="T63" fmla="*/ 14 h 145"/>
                <a:gd name="T64" fmla="*/ 124 w 146"/>
                <a:gd name="T65" fmla="*/ 22 h 145"/>
                <a:gd name="T66" fmla="*/ 134 w 146"/>
                <a:gd name="T67" fmla="*/ 32 h 145"/>
                <a:gd name="T68" fmla="*/ 140 w 146"/>
                <a:gd name="T69" fmla="*/ 46 h 145"/>
                <a:gd name="T70" fmla="*/ 144 w 146"/>
                <a:gd name="T71" fmla="*/ 58 h 145"/>
                <a:gd name="T72" fmla="*/ 146 w 146"/>
                <a:gd name="T73" fmla="*/ 74 h 145"/>
                <a:gd name="T74" fmla="*/ 146 w 146"/>
                <a:gd name="T75" fmla="*/ 7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6" h="145">
                  <a:moveTo>
                    <a:pt x="146" y="74"/>
                  </a:moveTo>
                  <a:lnTo>
                    <a:pt x="146" y="74"/>
                  </a:lnTo>
                  <a:lnTo>
                    <a:pt x="144" y="87"/>
                  </a:lnTo>
                  <a:lnTo>
                    <a:pt x="140" y="101"/>
                  </a:lnTo>
                  <a:lnTo>
                    <a:pt x="134" y="113"/>
                  </a:lnTo>
                  <a:lnTo>
                    <a:pt x="124" y="123"/>
                  </a:lnTo>
                  <a:lnTo>
                    <a:pt x="114" y="133"/>
                  </a:lnTo>
                  <a:lnTo>
                    <a:pt x="102" y="139"/>
                  </a:lnTo>
                  <a:lnTo>
                    <a:pt x="88" y="143"/>
                  </a:lnTo>
                  <a:lnTo>
                    <a:pt x="72" y="145"/>
                  </a:lnTo>
                  <a:lnTo>
                    <a:pt x="72" y="145"/>
                  </a:lnTo>
                  <a:lnTo>
                    <a:pt x="58" y="143"/>
                  </a:lnTo>
                  <a:lnTo>
                    <a:pt x="44" y="139"/>
                  </a:lnTo>
                  <a:lnTo>
                    <a:pt x="32" y="133"/>
                  </a:lnTo>
                  <a:lnTo>
                    <a:pt x="22" y="123"/>
                  </a:lnTo>
                  <a:lnTo>
                    <a:pt x="12" y="113"/>
                  </a:lnTo>
                  <a:lnTo>
                    <a:pt x="6" y="101"/>
                  </a:lnTo>
                  <a:lnTo>
                    <a:pt x="2" y="87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58"/>
                  </a:lnTo>
                  <a:lnTo>
                    <a:pt x="6" y="46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4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4"/>
                  </a:lnTo>
                  <a:lnTo>
                    <a:pt x="124" y="22"/>
                  </a:lnTo>
                  <a:lnTo>
                    <a:pt x="134" y="32"/>
                  </a:lnTo>
                  <a:lnTo>
                    <a:pt x="140" y="46"/>
                  </a:lnTo>
                  <a:lnTo>
                    <a:pt x="144" y="58"/>
                  </a:lnTo>
                  <a:lnTo>
                    <a:pt x="146" y="74"/>
                  </a:lnTo>
                  <a:lnTo>
                    <a:pt x="146" y="74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4" name="Freeform 48"/>
            <p:cNvSpPr>
              <a:spLocks/>
            </p:cNvSpPr>
            <p:nvPr/>
          </p:nvSpPr>
          <p:spPr bwMode="auto">
            <a:xfrm>
              <a:off x="17613313" y="3657600"/>
              <a:ext cx="230188" cy="231775"/>
            </a:xfrm>
            <a:custGeom>
              <a:avLst/>
              <a:gdLst>
                <a:gd name="T0" fmla="*/ 145 w 145"/>
                <a:gd name="T1" fmla="*/ 72 h 146"/>
                <a:gd name="T2" fmla="*/ 145 w 145"/>
                <a:gd name="T3" fmla="*/ 72 h 146"/>
                <a:gd name="T4" fmla="*/ 143 w 145"/>
                <a:gd name="T5" fmla="*/ 88 h 146"/>
                <a:gd name="T6" fmla="*/ 139 w 145"/>
                <a:gd name="T7" fmla="*/ 102 h 146"/>
                <a:gd name="T8" fmla="*/ 133 w 145"/>
                <a:gd name="T9" fmla="*/ 114 h 146"/>
                <a:gd name="T10" fmla="*/ 124 w 145"/>
                <a:gd name="T11" fmla="*/ 124 h 146"/>
                <a:gd name="T12" fmla="*/ 114 w 145"/>
                <a:gd name="T13" fmla="*/ 134 h 146"/>
                <a:gd name="T14" fmla="*/ 102 w 145"/>
                <a:gd name="T15" fmla="*/ 140 h 146"/>
                <a:gd name="T16" fmla="*/ 88 w 145"/>
                <a:gd name="T17" fmla="*/ 144 h 146"/>
                <a:gd name="T18" fmla="*/ 72 w 145"/>
                <a:gd name="T19" fmla="*/ 146 h 146"/>
                <a:gd name="T20" fmla="*/ 72 w 145"/>
                <a:gd name="T21" fmla="*/ 146 h 146"/>
                <a:gd name="T22" fmla="*/ 58 w 145"/>
                <a:gd name="T23" fmla="*/ 144 h 146"/>
                <a:gd name="T24" fmla="*/ 44 w 145"/>
                <a:gd name="T25" fmla="*/ 140 h 146"/>
                <a:gd name="T26" fmla="*/ 32 w 145"/>
                <a:gd name="T27" fmla="*/ 134 h 146"/>
                <a:gd name="T28" fmla="*/ 22 w 145"/>
                <a:gd name="T29" fmla="*/ 124 h 146"/>
                <a:gd name="T30" fmla="*/ 12 w 145"/>
                <a:gd name="T31" fmla="*/ 114 h 146"/>
                <a:gd name="T32" fmla="*/ 6 w 145"/>
                <a:gd name="T33" fmla="*/ 102 h 146"/>
                <a:gd name="T34" fmla="*/ 2 w 145"/>
                <a:gd name="T35" fmla="*/ 88 h 146"/>
                <a:gd name="T36" fmla="*/ 0 w 145"/>
                <a:gd name="T37" fmla="*/ 72 h 146"/>
                <a:gd name="T38" fmla="*/ 0 w 145"/>
                <a:gd name="T39" fmla="*/ 72 h 146"/>
                <a:gd name="T40" fmla="*/ 2 w 145"/>
                <a:gd name="T41" fmla="*/ 58 h 146"/>
                <a:gd name="T42" fmla="*/ 6 w 145"/>
                <a:gd name="T43" fmla="*/ 44 h 146"/>
                <a:gd name="T44" fmla="*/ 12 w 145"/>
                <a:gd name="T45" fmla="*/ 32 h 146"/>
                <a:gd name="T46" fmla="*/ 22 w 145"/>
                <a:gd name="T47" fmla="*/ 22 h 146"/>
                <a:gd name="T48" fmla="*/ 32 w 145"/>
                <a:gd name="T49" fmla="*/ 12 h 146"/>
                <a:gd name="T50" fmla="*/ 44 w 145"/>
                <a:gd name="T51" fmla="*/ 6 h 146"/>
                <a:gd name="T52" fmla="*/ 58 w 145"/>
                <a:gd name="T53" fmla="*/ 2 h 146"/>
                <a:gd name="T54" fmla="*/ 72 w 145"/>
                <a:gd name="T55" fmla="*/ 0 h 146"/>
                <a:gd name="T56" fmla="*/ 72 w 145"/>
                <a:gd name="T57" fmla="*/ 0 h 146"/>
                <a:gd name="T58" fmla="*/ 88 w 145"/>
                <a:gd name="T59" fmla="*/ 2 h 146"/>
                <a:gd name="T60" fmla="*/ 102 w 145"/>
                <a:gd name="T61" fmla="*/ 6 h 146"/>
                <a:gd name="T62" fmla="*/ 114 w 145"/>
                <a:gd name="T63" fmla="*/ 12 h 146"/>
                <a:gd name="T64" fmla="*/ 124 w 145"/>
                <a:gd name="T65" fmla="*/ 22 h 146"/>
                <a:gd name="T66" fmla="*/ 133 w 145"/>
                <a:gd name="T67" fmla="*/ 32 h 146"/>
                <a:gd name="T68" fmla="*/ 139 w 145"/>
                <a:gd name="T69" fmla="*/ 44 h 146"/>
                <a:gd name="T70" fmla="*/ 143 w 145"/>
                <a:gd name="T71" fmla="*/ 58 h 146"/>
                <a:gd name="T72" fmla="*/ 145 w 145"/>
                <a:gd name="T73" fmla="*/ 72 h 146"/>
                <a:gd name="T74" fmla="*/ 145 w 145"/>
                <a:gd name="T75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5" h="146">
                  <a:moveTo>
                    <a:pt x="145" y="72"/>
                  </a:moveTo>
                  <a:lnTo>
                    <a:pt x="145" y="72"/>
                  </a:lnTo>
                  <a:lnTo>
                    <a:pt x="143" y="88"/>
                  </a:lnTo>
                  <a:lnTo>
                    <a:pt x="139" y="102"/>
                  </a:lnTo>
                  <a:lnTo>
                    <a:pt x="133" y="114"/>
                  </a:lnTo>
                  <a:lnTo>
                    <a:pt x="124" y="124"/>
                  </a:lnTo>
                  <a:lnTo>
                    <a:pt x="114" y="134"/>
                  </a:lnTo>
                  <a:lnTo>
                    <a:pt x="102" y="140"/>
                  </a:lnTo>
                  <a:lnTo>
                    <a:pt x="88" y="144"/>
                  </a:lnTo>
                  <a:lnTo>
                    <a:pt x="72" y="146"/>
                  </a:lnTo>
                  <a:lnTo>
                    <a:pt x="72" y="146"/>
                  </a:lnTo>
                  <a:lnTo>
                    <a:pt x="58" y="144"/>
                  </a:lnTo>
                  <a:lnTo>
                    <a:pt x="44" y="140"/>
                  </a:lnTo>
                  <a:lnTo>
                    <a:pt x="32" y="134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2"/>
                  </a:lnTo>
                  <a:lnTo>
                    <a:pt x="2" y="88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2"/>
                  </a:lnTo>
                  <a:lnTo>
                    <a:pt x="124" y="22"/>
                  </a:lnTo>
                  <a:lnTo>
                    <a:pt x="133" y="32"/>
                  </a:lnTo>
                  <a:lnTo>
                    <a:pt x="139" y="44"/>
                  </a:lnTo>
                  <a:lnTo>
                    <a:pt x="143" y="58"/>
                  </a:lnTo>
                  <a:lnTo>
                    <a:pt x="145" y="72"/>
                  </a:lnTo>
                  <a:lnTo>
                    <a:pt x="145" y="72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5" name="Freeform 49"/>
            <p:cNvSpPr>
              <a:spLocks/>
            </p:cNvSpPr>
            <p:nvPr/>
          </p:nvSpPr>
          <p:spPr bwMode="auto">
            <a:xfrm>
              <a:off x="5897563" y="7480300"/>
              <a:ext cx="231775" cy="231775"/>
            </a:xfrm>
            <a:custGeom>
              <a:avLst/>
              <a:gdLst>
                <a:gd name="T0" fmla="*/ 146 w 146"/>
                <a:gd name="T1" fmla="*/ 72 h 146"/>
                <a:gd name="T2" fmla="*/ 146 w 146"/>
                <a:gd name="T3" fmla="*/ 72 h 146"/>
                <a:gd name="T4" fmla="*/ 144 w 146"/>
                <a:gd name="T5" fmla="*/ 88 h 146"/>
                <a:gd name="T6" fmla="*/ 140 w 146"/>
                <a:gd name="T7" fmla="*/ 100 h 146"/>
                <a:gd name="T8" fmla="*/ 134 w 146"/>
                <a:gd name="T9" fmla="*/ 114 h 146"/>
                <a:gd name="T10" fmla="*/ 124 w 146"/>
                <a:gd name="T11" fmla="*/ 124 h 146"/>
                <a:gd name="T12" fmla="*/ 114 w 146"/>
                <a:gd name="T13" fmla="*/ 132 h 146"/>
                <a:gd name="T14" fmla="*/ 102 w 146"/>
                <a:gd name="T15" fmla="*/ 140 h 146"/>
                <a:gd name="T16" fmla="*/ 88 w 146"/>
                <a:gd name="T17" fmla="*/ 144 h 146"/>
                <a:gd name="T18" fmla="*/ 74 w 146"/>
                <a:gd name="T19" fmla="*/ 146 h 146"/>
                <a:gd name="T20" fmla="*/ 74 w 146"/>
                <a:gd name="T21" fmla="*/ 146 h 146"/>
                <a:gd name="T22" fmla="*/ 58 w 146"/>
                <a:gd name="T23" fmla="*/ 144 h 146"/>
                <a:gd name="T24" fmla="*/ 44 w 146"/>
                <a:gd name="T25" fmla="*/ 140 h 146"/>
                <a:gd name="T26" fmla="*/ 32 w 146"/>
                <a:gd name="T27" fmla="*/ 132 h 146"/>
                <a:gd name="T28" fmla="*/ 22 w 146"/>
                <a:gd name="T29" fmla="*/ 124 h 146"/>
                <a:gd name="T30" fmla="*/ 12 w 146"/>
                <a:gd name="T31" fmla="*/ 114 h 146"/>
                <a:gd name="T32" fmla="*/ 6 w 146"/>
                <a:gd name="T33" fmla="*/ 100 h 146"/>
                <a:gd name="T34" fmla="*/ 2 w 146"/>
                <a:gd name="T35" fmla="*/ 88 h 146"/>
                <a:gd name="T36" fmla="*/ 0 w 146"/>
                <a:gd name="T37" fmla="*/ 72 h 146"/>
                <a:gd name="T38" fmla="*/ 0 w 146"/>
                <a:gd name="T39" fmla="*/ 72 h 146"/>
                <a:gd name="T40" fmla="*/ 2 w 146"/>
                <a:gd name="T41" fmla="*/ 58 h 146"/>
                <a:gd name="T42" fmla="*/ 6 w 146"/>
                <a:gd name="T43" fmla="*/ 44 h 146"/>
                <a:gd name="T44" fmla="*/ 12 w 146"/>
                <a:gd name="T45" fmla="*/ 32 h 146"/>
                <a:gd name="T46" fmla="*/ 22 w 146"/>
                <a:gd name="T47" fmla="*/ 22 h 146"/>
                <a:gd name="T48" fmla="*/ 32 w 146"/>
                <a:gd name="T49" fmla="*/ 12 h 146"/>
                <a:gd name="T50" fmla="*/ 44 w 146"/>
                <a:gd name="T51" fmla="*/ 6 h 146"/>
                <a:gd name="T52" fmla="*/ 58 w 146"/>
                <a:gd name="T53" fmla="*/ 2 h 146"/>
                <a:gd name="T54" fmla="*/ 74 w 146"/>
                <a:gd name="T55" fmla="*/ 0 h 146"/>
                <a:gd name="T56" fmla="*/ 74 w 146"/>
                <a:gd name="T57" fmla="*/ 0 h 146"/>
                <a:gd name="T58" fmla="*/ 88 w 146"/>
                <a:gd name="T59" fmla="*/ 2 h 146"/>
                <a:gd name="T60" fmla="*/ 102 w 146"/>
                <a:gd name="T61" fmla="*/ 6 h 146"/>
                <a:gd name="T62" fmla="*/ 114 w 146"/>
                <a:gd name="T63" fmla="*/ 12 h 146"/>
                <a:gd name="T64" fmla="*/ 124 w 146"/>
                <a:gd name="T65" fmla="*/ 22 h 146"/>
                <a:gd name="T66" fmla="*/ 134 w 146"/>
                <a:gd name="T67" fmla="*/ 32 h 146"/>
                <a:gd name="T68" fmla="*/ 140 w 146"/>
                <a:gd name="T69" fmla="*/ 44 h 146"/>
                <a:gd name="T70" fmla="*/ 144 w 146"/>
                <a:gd name="T71" fmla="*/ 58 h 146"/>
                <a:gd name="T72" fmla="*/ 146 w 146"/>
                <a:gd name="T73" fmla="*/ 72 h 146"/>
                <a:gd name="T74" fmla="*/ 146 w 146"/>
                <a:gd name="T75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72"/>
                  </a:lnTo>
                  <a:lnTo>
                    <a:pt x="144" y="88"/>
                  </a:lnTo>
                  <a:lnTo>
                    <a:pt x="140" y="100"/>
                  </a:lnTo>
                  <a:lnTo>
                    <a:pt x="134" y="114"/>
                  </a:lnTo>
                  <a:lnTo>
                    <a:pt x="124" y="124"/>
                  </a:lnTo>
                  <a:lnTo>
                    <a:pt x="114" y="132"/>
                  </a:lnTo>
                  <a:lnTo>
                    <a:pt x="102" y="140"/>
                  </a:lnTo>
                  <a:lnTo>
                    <a:pt x="88" y="144"/>
                  </a:lnTo>
                  <a:lnTo>
                    <a:pt x="74" y="146"/>
                  </a:lnTo>
                  <a:lnTo>
                    <a:pt x="74" y="146"/>
                  </a:lnTo>
                  <a:lnTo>
                    <a:pt x="58" y="144"/>
                  </a:lnTo>
                  <a:lnTo>
                    <a:pt x="44" y="140"/>
                  </a:lnTo>
                  <a:lnTo>
                    <a:pt x="32" y="132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0"/>
                  </a:lnTo>
                  <a:lnTo>
                    <a:pt x="2" y="88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2"/>
                  </a:lnTo>
                  <a:lnTo>
                    <a:pt x="124" y="22"/>
                  </a:lnTo>
                  <a:lnTo>
                    <a:pt x="134" y="32"/>
                  </a:lnTo>
                  <a:lnTo>
                    <a:pt x="140" y="44"/>
                  </a:lnTo>
                  <a:lnTo>
                    <a:pt x="144" y="58"/>
                  </a:lnTo>
                  <a:lnTo>
                    <a:pt x="146" y="72"/>
                  </a:lnTo>
                  <a:lnTo>
                    <a:pt x="146" y="72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6" name="Freeform 50"/>
            <p:cNvSpPr>
              <a:spLocks/>
            </p:cNvSpPr>
            <p:nvPr/>
          </p:nvSpPr>
          <p:spPr bwMode="auto">
            <a:xfrm>
              <a:off x="16032163" y="3771900"/>
              <a:ext cx="1695450" cy="815975"/>
            </a:xfrm>
            <a:custGeom>
              <a:avLst/>
              <a:gdLst>
                <a:gd name="T0" fmla="*/ 0 w 1068"/>
                <a:gd name="T1" fmla="*/ 514 h 514"/>
                <a:gd name="T2" fmla="*/ 0 w 1068"/>
                <a:gd name="T3" fmla="*/ 514 h 514"/>
                <a:gd name="T4" fmla="*/ 102 w 1068"/>
                <a:gd name="T5" fmla="*/ 456 h 514"/>
                <a:gd name="T6" fmla="*/ 218 w 1068"/>
                <a:gd name="T7" fmla="*/ 394 h 514"/>
                <a:gd name="T8" fmla="*/ 362 w 1068"/>
                <a:gd name="T9" fmla="*/ 318 h 514"/>
                <a:gd name="T10" fmla="*/ 530 w 1068"/>
                <a:gd name="T11" fmla="*/ 236 h 514"/>
                <a:gd name="T12" fmla="*/ 618 w 1068"/>
                <a:gd name="T13" fmla="*/ 192 h 514"/>
                <a:gd name="T14" fmla="*/ 708 w 1068"/>
                <a:gd name="T15" fmla="*/ 150 h 514"/>
                <a:gd name="T16" fmla="*/ 800 w 1068"/>
                <a:gd name="T17" fmla="*/ 108 h 514"/>
                <a:gd name="T18" fmla="*/ 892 w 1068"/>
                <a:gd name="T19" fmla="*/ 70 h 514"/>
                <a:gd name="T20" fmla="*/ 982 w 1068"/>
                <a:gd name="T21" fmla="*/ 34 h 514"/>
                <a:gd name="T22" fmla="*/ 1068 w 1068"/>
                <a:gd name="T23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68" h="514">
                  <a:moveTo>
                    <a:pt x="0" y="514"/>
                  </a:moveTo>
                  <a:lnTo>
                    <a:pt x="0" y="514"/>
                  </a:lnTo>
                  <a:lnTo>
                    <a:pt x="102" y="456"/>
                  </a:lnTo>
                  <a:lnTo>
                    <a:pt x="218" y="394"/>
                  </a:lnTo>
                  <a:lnTo>
                    <a:pt x="362" y="318"/>
                  </a:lnTo>
                  <a:lnTo>
                    <a:pt x="530" y="236"/>
                  </a:lnTo>
                  <a:lnTo>
                    <a:pt x="618" y="192"/>
                  </a:lnTo>
                  <a:lnTo>
                    <a:pt x="708" y="150"/>
                  </a:lnTo>
                  <a:lnTo>
                    <a:pt x="800" y="108"/>
                  </a:lnTo>
                  <a:lnTo>
                    <a:pt x="892" y="70"/>
                  </a:lnTo>
                  <a:lnTo>
                    <a:pt x="982" y="34"/>
                  </a:lnTo>
                  <a:lnTo>
                    <a:pt x="1068" y="0"/>
                  </a:lnTo>
                </a:path>
              </a:pathLst>
            </a:custGeom>
            <a:noFill/>
            <a:ln w="12700">
              <a:solidFill>
                <a:srgbClr val="AFAFA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7" name="Freeform 51"/>
            <p:cNvSpPr>
              <a:spLocks/>
            </p:cNvSpPr>
            <p:nvPr/>
          </p:nvSpPr>
          <p:spPr bwMode="auto">
            <a:xfrm>
              <a:off x="19959638" y="2151063"/>
              <a:ext cx="4400550" cy="736600"/>
            </a:xfrm>
            <a:custGeom>
              <a:avLst/>
              <a:gdLst>
                <a:gd name="T0" fmla="*/ 0 w 2772"/>
                <a:gd name="T1" fmla="*/ 464 h 464"/>
                <a:gd name="T2" fmla="*/ 0 w 2772"/>
                <a:gd name="T3" fmla="*/ 464 h 464"/>
                <a:gd name="T4" fmla="*/ 58 w 2772"/>
                <a:gd name="T5" fmla="*/ 446 h 464"/>
                <a:gd name="T6" fmla="*/ 222 w 2772"/>
                <a:gd name="T7" fmla="*/ 398 h 464"/>
                <a:gd name="T8" fmla="*/ 340 w 2772"/>
                <a:gd name="T9" fmla="*/ 368 h 464"/>
                <a:gd name="T10" fmla="*/ 480 w 2772"/>
                <a:gd name="T11" fmla="*/ 332 h 464"/>
                <a:gd name="T12" fmla="*/ 642 w 2772"/>
                <a:gd name="T13" fmla="*/ 292 h 464"/>
                <a:gd name="T14" fmla="*/ 822 w 2772"/>
                <a:gd name="T15" fmla="*/ 252 h 464"/>
                <a:gd name="T16" fmla="*/ 1019 w 2772"/>
                <a:gd name="T17" fmla="*/ 210 h 464"/>
                <a:gd name="T18" fmla="*/ 1233 w 2772"/>
                <a:gd name="T19" fmla="*/ 170 h 464"/>
                <a:gd name="T20" fmla="*/ 1463 w 2772"/>
                <a:gd name="T21" fmla="*/ 132 h 464"/>
                <a:gd name="T22" fmla="*/ 1581 w 2772"/>
                <a:gd name="T23" fmla="*/ 112 h 464"/>
                <a:gd name="T24" fmla="*/ 1705 w 2772"/>
                <a:gd name="T25" fmla="*/ 94 h 464"/>
                <a:gd name="T26" fmla="*/ 1829 w 2772"/>
                <a:gd name="T27" fmla="*/ 78 h 464"/>
                <a:gd name="T28" fmla="*/ 1957 w 2772"/>
                <a:gd name="T29" fmla="*/ 62 h 464"/>
                <a:gd name="T30" fmla="*/ 2089 w 2772"/>
                <a:gd name="T31" fmla="*/ 48 h 464"/>
                <a:gd name="T32" fmla="*/ 2220 w 2772"/>
                <a:gd name="T33" fmla="*/ 34 h 464"/>
                <a:gd name="T34" fmla="*/ 2356 w 2772"/>
                <a:gd name="T35" fmla="*/ 24 h 464"/>
                <a:gd name="T36" fmla="*/ 2492 w 2772"/>
                <a:gd name="T37" fmla="*/ 14 h 464"/>
                <a:gd name="T38" fmla="*/ 2630 w 2772"/>
                <a:gd name="T39" fmla="*/ 6 h 464"/>
                <a:gd name="T40" fmla="*/ 2772 w 2772"/>
                <a:gd name="T41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72" h="464">
                  <a:moveTo>
                    <a:pt x="0" y="464"/>
                  </a:moveTo>
                  <a:lnTo>
                    <a:pt x="0" y="464"/>
                  </a:lnTo>
                  <a:lnTo>
                    <a:pt x="58" y="446"/>
                  </a:lnTo>
                  <a:lnTo>
                    <a:pt x="222" y="398"/>
                  </a:lnTo>
                  <a:lnTo>
                    <a:pt x="340" y="368"/>
                  </a:lnTo>
                  <a:lnTo>
                    <a:pt x="480" y="332"/>
                  </a:lnTo>
                  <a:lnTo>
                    <a:pt x="642" y="292"/>
                  </a:lnTo>
                  <a:lnTo>
                    <a:pt x="822" y="252"/>
                  </a:lnTo>
                  <a:lnTo>
                    <a:pt x="1019" y="210"/>
                  </a:lnTo>
                  <a:lnTo>
                    <a:pt x="1233" y="170"/>
                  </a:lnTo>
                  <a:lnTo>
                    <a:pt x="1463" y="132"/>
                  </a:lnTo>
                  <a:lnTo>
                    <a:pt x="1581" y="112"/>
                  </a:lnTo>
                  <a:lnTo>
                    <a:pt x="1705" y="94"/>
                  </a:lnTo>
                  <a:lnTo>
                    <a:pt x="1829" y="78"/>
                  </a:lnTo>
                  <a:lnTo>
                    <a:pt x="1957" y="62"/>
                  </a:lnTo>
                  <a:lnTo>
                    <a:pt x="2089" y="48"/>
                  </a:lnTo>
                  <a:lnTo>
                    <a:pt x="2220" y="34"/>
                  </a:lnTo>
                  <a:lnTo>
                    <a:pt x="2356" y="24"/>
                  </a:lnTo>
                  <a:lnTo>
                    <a:pt x="2492" y="14"/>
                  </a:lnTo>
                  <a:lnTo>
                    <a:pt x="2630" y="6"/>
                  </a:lnTo>
                  <a:lnTo>
                    <a:pt x="2772" y="0"/>
                  </a:lnTo>
                </a:path>
              </a:pathLst>
            </a:custGeom>
            <a:noFill/>
            <a:ln w="12700">
              <a:solidFill>
                <a:srgbClr val="AFAFA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</p:grpSp>
      <p:graphicFrame>
        <p:nvGraphicFramePr>
          <p:cNvPr id="40" name="Tablo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241606"/>
              </p:ext>
            </p:extLst>
          </p:nvPr>
        </p:nvGraphicFramePr>
        <p:xfrm>
          <a:off x="4929353" y="3321217"/>
          <a:ext cx="6126558" cy="1165744"/>
        </p:xfrm>
        <a:graphic>
          <a:graphicData uri="http://schemas.openxmlformats.org/drawingml/2006/table">
            <a:tbl>
              <a:tblPr/>
              <a:tblGrid>
                <a:gridCol w="6126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65744">
                <a:tc>
                  <a:txBody>
                    <a:bodyPr/>
                    <a:lstStyle/>
                    <a:p>
                      <a:pPr marL="0" marR="0" indent="0" algn="ctr" defTabSz="18116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4000" b="0" dirty="0">
                          <a:solidFill>
                            <a:schemeClr val="tx1"/>
                          </a:solidFill>
                        </a:rPr>
                        <a:t>Hiperparametre Ayarlaması</a:t>
                      </a:r>
                      <a:r>
                        <a:rPr lang="en-US" sz="4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tr-TR" sz="4000" b="0" dirty="0">
                        <a:solidFill>
                          <a:schemeClr val="tx1"/>
                        </a:solidFill>
                      </a:endParaRPr>
                    </a:p>
                  </a:txBody>
                  <a:tcPr marL="45717" marR="45717" marT="22859" marB="22859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349F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1465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6897" y="393233"/>
            <a:ext cx="7062951" cy="1266722"/>
          </a:xfrm>
        </p:spPr>
        <p:txBody>
          <a:bodyPr>
            <a:noAutofit/>
          </a:bodyPr>
          <a:lstStyle/>
          <a:p>
            <a:pPr algn="ctr"/>
            <a:r>
              <a:rPr lang="tr-TR" sz="4000" b="1" dirty="0">
                <a:latin typeface="+mn-lt"/>
              </a:rPr>
              <a:t>Hiperparametre Ayarlaması</a:t>
            </a:r>
            <a:r>
              <a:rPr lang="en-US" sz="4000" b="1" dirty="0">
                <a:latin typeface="+mn-lt"/>
              </a:rPr>
              <a:t> 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8B8A3B4-43D6-8227-2011-6B436464435B}"/>
              </a:ext>
            </a:extLst>
          </p:cNvPr>
          <p:cNvSpPr txBox="1"/>
          <p:nvPr/>
        </p:nvSpPr>
        <p:spPr>
          <a:xfrm>
            <a:off x="5315456" y="1923057"/>
            <a:ext cx="65138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/>
              <a:t>Hiperparametre</a:t>
            </a:r>
            <a:r>
              <a:rPr lang="en-US" sz="2400" dirty="0"/>
              <a:t> </a:t>
            </a:r>
            <a:r>
              <a:rPr lang="en-US" sz="2400" dirty="0" err="1"/>
              <a:t>Nedir</a:t>
            </a:r>
            <a:r>
              <a:rPr lang="en-US" sz="2400" dirty="0"/>
              <a:t>? </a:t>
            </a:r>
            <a:endParaRPr lang="tr-T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/>
              <a:t>Hiperparametre</a:t>
            </a:r>
            <a:r>
              <a:rPr lang="en-US" sz="2400" dirty="0"/>
              <a:t> </a:t>
            </a:r>
            <a:r>
              <a:rPr lang="tr-TR" sz="2400" dirty="0"/>
              <a:t>Ayarlamanın Önemi</a:t>
            </a:r>
            <a:r>
              <a:rPr lang="en-US" sz="2400" dirty="0"/>
              <a:t> </a:t>
            </a:r>
            <a:endParaRPr lang="tr-T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/>
              <a:t>Hiperparametre</a:t>
            </a:r>
            <a:r>
              <a:rPr lang="en-US" sz="2400" dirty="0"/>
              <a:t> </a:t>
            </a:r>
            <a:r>
              <a:rPr lang="tr-TR" sz="2400" dirty="0"/>
              <a:t>Ayarlama Yöntemleri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17571FA-2594-51B1-3A9F-2ACD5E08D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827" y="1640789"/>
            <a:ext cx="4231069" cy="397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24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02" y="393233"/>
            <a:ext cx="10970846" cy="1266722"/>
          </a:xfrm>
        </p:spPr>
        <p:txBody>
          <a:bodyPr>
            <a:noAutofit/>
          </a:bodyPr>
          <a:lstStyle/>
          <a:p>
            <a:r>
              <a:rPr lang="tr-TR" sz="4000" b="1" dirty="0">
                <a:latin typeface="+mn-lt"/>
              </a:rPr>
              <a:t>Hiperparametre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Nedir</a:t>
            </a:r>
            <a:r>
              <a:rPr lang="en-US" sz="4000" b="1" dirty="0">
                <a:latin typeface="+mn-lt"/>
              </a:rPr>
              <a:t>? 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8B8A3B4-43D6-8227-2011-6B436464435B}"/>
              </a:ext>
            </a:extLst>
          </p:cNvPr>
          <p:cNvSpPr txBox="1"/>
          <p:nvPr/>
        </p:nvSpPr>
        <p:spPr>
          <a:xfrm>
            <a:off x="559002" y="1647495"/>
            <a:ext cx="112702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2000" dirty="0" err="1"/>
              <a:t>Hiperparametreler</a:t>
            </a:r>
            <a:r>
              <a:rPr lang="tr-TR" sz="2000" dirty="0"/>
              <a:t>, makine öğrenimi algoritmalarında kullanılan ve modelin davranışını ve performansını kontrol eden parametrelerdir. </a:t>
            </a:r>
          </a:p>
        </p:txBody>
      </p:sp>
      <p:pic>
        <p:nvPicPr>
          <p:cNvPr id="2052" name="Picture 4" descr="Hyperparameter Tuning In Azure | All You Need To Know">
            <a:extLst>
              <a:ext uri="{FF2B5EF4-FFF2-40B4-BE49-F238E27FC236}">
                <a16:creationId xmlns:a16="http://schemas.microsoft.com/office/drawing/2014/main" id="{3A357625-868D-17D8-0DC0-D85D99F5C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105" y="2914217"/>
            <a:ext cx="6310901" cy="2663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97D4133C-17F9-5E58-4D31-75739F2A5FD5}"/>
              </a:ext>
            </a:extLst>
          </p:cNvPr>
          <p:cNvSpPr txBox="1"/>
          <p:nvPr/>
        </p:nvSpPr>
        <p:spPr>
          <a:xfrm>
            <a:off x="4496363" y="5677836"/>
            <a:ext cx="60977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800" dirty="0"/>
              <a:t>https://k21academy.com/microsoft-azure/dp-100/hyperparameter-tuning-in-azure/</a:t>
            </a:r>
          </a:p>
        </p:txBody>
      </p:sp>
    </p:spTree>
    <p:extLst>
      <p:ext uri="{BB962C8B-B14F-4D97-AF65-F5344CB8AC3E}">
        <p14:creationId xmlns:p14="http://schemas.microsoft.com/office/powerpoint/2010/main" val="248577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02" y="393233"/>
            <a:ext cx="10970846" cy="1266722"/>
          </a:xfrm>
        </p:spPr>
        <p:txBody>
          <a:bodyPr>
            <a:noAutofit/>
          </a:bodyPr>
          <a:lstStyle/>
          <a:p>
            <a:r>
              <a:rPr lang="tr-TR" sz="4000" b="1" dirty="0">
                <a:latin typeface="+mn-lt"/>
              </a:rPr>
              <a:t>Hiperparametre</a:t>
            </a:r>
            <a:r>
              <a:rPr lang="en-US" sz="4000" b="1" dirty="0">
                <a:latin typeface="+mn-lt"/>
              </a:rPr>
              <a:t> </a:t>
            </a:r>
            <a:r>
              <a:rPr lang="tr-TR" sz="4000" b="1" dirty="0">
                <a:latin typeface="+mn-lt"/>
              </a:rPr>
              <a:t>Ayarlamanın Önemi</a:t>
            </a:r>
            <a:r>
              <a:rPr lang="en-US" sz="4000" b="1" dirty="0">
                <a:latin typeface="+mn-lt"/>
              </a:rPr>
              <a:t> 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8B8A3B4-43D6-8227-2011-6B436464435B}"/>
              </a:ext>
            </a:extLst>
          </p:cNvPr>
          <p:cNvSpPr txBox="1"/>
          <p:nvPr/>
        </p:nvSpPr>
        <p:spPr>
          <a:xfrm>
            <a:off x="559002" y="1647495"/>
            <a:ext cx="1127027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2000" dirty="0"/>
              <a:t>Aşırı Uyumun Önlenmesi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2000" dirty="0"/>
              <a:t>Performansın İyileştirilmesi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2000" dirty="0"/>
              <a:t>Modelin Stabilitesi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2000" dirty="0"/>
              <a:t>Zamandan ve Kaynaklardan Tasarruf</a:t>
            </a:r>
          </a:p>
        </p:txBody>
      </p:sp>
    </p:spTree>
    <p:extLst>
      <p:ext uri="{BB962C8B-B14F-4D97-AF65-F5344CB8AC3E}">
        <p14:creationId xmlns:p14="http://schemas.microsoft.com/office/powerpoint/2010/main" val="131791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02" y="407088"/>
            <a:ext cx="10970846" cy="1266722"/>
          </a:xfrm>
        </p:spPr>
        <p:txBody>
          <a:bodyPr>
            <a:noAutofit/>
          </a:bodyPr>
          <a:lstStyle/>
          <a:p>
            <a:r>
              <a:rPr lang="tr-TR" sz="4000" b="1" dirty="0">
                <a:latin typeface="+mn-lt"/>
              </a:rPr>
              <a:t>Hiperparametre</a:t>
            </a:r>
            <a:r>
              <a:rPr lang="en-US" sz="4000" b="1" dirty="0">
                <a:latin typeface="+mn-lt"/>
              </a:rPr>
              <a:t> </a:t>
            </a:r>
            <a:r>
              <a:rPr lang="tr-TR" sz="4000" b="1" dirty="0">
                <a:latin typeface="+mn-lt"/>
              </a:rPr>
              <a:t>Ayarlama Yöntemleri</a:t>
            </a:r>
            <a:endParaRPr lang="en-US" sz="4000" b="1" dirty="0">
              <a:latin typeface="+mn-lt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8B8A3B4-43D6-8227-2011-6B436464435B}"/>
              </a:ext>
            </a:extLst>
          </p:cNvPr>
          <p:cNvSpPr txBox="1"/>
          <p:nvPr/>
        </p:nvSpPr>
        <p:spPr>
          <a:xfrm>
            <a:off x="559002" y="1647495"/>
            <a:ext cx="1127027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Manuel Arama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Kafes Arama (Grid </a:t>
            </a:r>
            <a:r>
              <a:rPr lang="tr-TR" sz="2000" dirty="0" err="1"/>
              <a:t>Search</a:t>
            </a:r>
            <a:r>
              <a:rPr lang="tr-TR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Rastgele Arama (</a:t>
            </a:r>
            <a:r>
              <a:rPr lang="tr-TR" sz="2000" dirty="0" err="1"/>
              <a:t>Random</a:t>
            </a:r>
            <a:r>
              <a:rPr lang="tr-TR" sz="2000" dirty="0"/>
              <a:t> </a:t>
            </a:r>
            <a:r>
              <a:rPr lang="tr-TR" sz="2000" dirty="0" err="1"/>
              <a:t>Search</a:t>
            </a:r>
            <a:r>
              <a:rPr lang="tr-TR" sz="2000" dirty="0"/>
              <a:t>)</a:t>
            </a:r>
          </a:p>
        </p:txBody>
      </p:sp>
      <p:pic>
        <p:nvPicPr>
          <p:cNvPr id="1028" name="Picture 4" descr="An Intro to Hyper-parameter Optimization using Grid Search and Random Search  | by Elyse Lee | Medium">
            <a:extLst>
              <a:ext uri="{FF2B5EF4-FFF2-40B4-BE49-F238E27FC236}">
                <a16:creationId xmlns:a16="http://schemas.microsoft.com/office/drawing/2014/main" id="{370CF215-28F7-2D57-6C56-EEEAA160F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568" y="2979893"/>
            <a:ext cx="6097713" cy="309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687BD507-A3DA-6B4B-DC38-FA977FB35730}"/>
              </a:ext>
            </a:extLst>
          </p:cNvPr>
          <p:cNvSpPr txBox="1"/>
          <p:nvPr/>
        </p:nvSpPr>
        <p:spPr>
          <a:xfrm>
            <a:off x="3459822" y="6249323"/>
            <a:ext cx="60977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800" dirty="0"/>
              <a:t>https://medium.com/@cjl2fv/an-intro-to-hyper-parameter-optimization-using-grid-search-and-random-search-d73b9834ca0a</a:t>
            </a:r>
          </a:p>
        </p:txBody>
      </p:sp>
    </p:spTree>
    <p:extLst>
      <p:ext uri="{BB962C8B-B14F-4D97-AF65-F5344CB8AC3E}">
        <p14:creationId xmlns:p14="http://schemas.microsoft.com/office/powerpoint/2010/main" val="213602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/>
          </p:cNvSpPr>
          <p:nvPr/>
        </p:nvSpPr>
        <p:spPr bwMode="auto">
          <a:xfrm>
            <a:off x="3175" y="267700"/>
            <a:ext cx="12188825" cy="2785088"/>
          </a:xfrm>
          <a:custGeom>
            <a:avLst/>
            <a:gdLst>
              <a:gd name="T0" fmla="*/ 0 w 15357"/>
              <a:gd name="T1" fmla="*/ 2901 h 3509"/>
              <a:gd name="T2" fmla="*/ 92 w 15357"/>
              <a:gd name="T3" fmla="*/ 2949 h 3509"/>
              <a:gd name="T4" fmla="*/ 210 w 15357"/>
              <a:gd name="T5" fmla="*/ 3001 h 3509"/>
              <a:gd name="T6" fmla="*/ 372 w 15357"/>
              <a:gd name="T7" fmla="*/ 3065 h 3509"/>
              <a:gd name="T8" fmla="*/ 582 w 15357"/>
              <a:gd name="T9" fmla="*/ 3139 h 3509"/>
              <a:gd name="T10" fmla="*/ 839 w 15357"/>
              <a:gd name="T11" fmla="*/ 3217 h 3509"/>
              <a:gd name="T12" fmla="*/ 1143 w 15357"/>
              <a:gd name="T13" fmla="*/ 3295 h 3509"/>
              <a:gd name="T14" fmla="*/ 1495 w 15357"/>
              <a:gd name="T15" fmla="*/ 3365 h 3509"/>
              <a:gd name="T16" fmla="*/ 1788 w 15357"/>
              <a:gd name="T17" fmla="*/ 3413 h 3509"/>
              <a:gd name="T18" fmla="*/ 2000 w 15357"/>
              <a:gd name="T19" fmla="*/ 3441 h 3509"/>
              <a:gd name="T20" fmla="*/ 2224 w 15357"/>
              <a:gd name="T21" fmla="*/ 3465 h 3509"/>
              <a:gd name="T22" fmla="*/ 2460 w 15357"/>
              <a:gd name="T23" fmla="*/ 3485 h 3509"/>
              <a:gd name="T24" fmla="*/ 2706 w 15357"/>
              <a:gd name="T25" fmla="*/ 3499 h 3509"/>
              <a:gd name="T26" fmla="*/ 2965 w 15357"/>
              <a:gd name="T27" fmla="*/ 3507 h 3509"/>
              <a:gd name="T28" fmla="*/ 3237 w 15357"/>
              <a:gd name="T29" fmla="*/ 3509 h 3509"/>
              <a:gd name="T30" fmla="*/ 3521 w 15357"/>
              <a:gd name="T31" fmla="*/ 3505 h 3509"/>
              <a:gd name="T32" fmla="*/ 3815 w 15357"/>
              <a:gd name="T33" fmla="*/ 3495 h 3509"/>
              <a:gd name="T34" fmla="*/ 4123 w 15357"/>
              <a:gd name="T35" fmla="*/ 3475 h 3509"/>
              <a:gd name="T36" fmla="*/ 4442 w 15357"/>
              <a:gd name="T37" fmla="*/ 3447 h 3509"/>
              <a:gd name="T38" fmla="*/ 4774 w 15357"/>
              <a:gd name="T39" fmla="*/ 3411 h 3509"/>
              <a:gd name="T40" fmla="*/ 5118 w 15357"/>
              <a:gd name="T41" fmla="*/ 3365 h 3509"/>
              <a:gd name="T42" fmla="*/ 5473 w 15357"/>
              <a:gd name="T43" fmla="*/ 3307 h 3509"/>
              <a:gd name="T44" fmla="*/ 5841 w 15357"/>
              <a:gd name="T45" fmla="*/ 3241 h 3509"/>
              <a:gd name="T46" fmla="*/ 6029 w 15357"/>
              <a:gd name="T47" fmla="*/ 3203 h 3509"/>
              <a:gd name="T48" fmla="*/ 6381 w 15357"/>
              <a:gd name="T49" fmla="*/ 3105 h 3509"/>
              <a:gd name="T50" fmla="*/ 6716 w 15357"/>
              <a:gd name="T51" fmla="*/ 3001 h 3509"/>
              <a:gd name="T52" fmla="*/ 7036 w 15357"/>
              <a:gd name="T53" fmla="*/ 2897 h 3509"/>
              <a:gd name="T54" fmla="*/ 7344 w 15357"/>
              <a:gd name="T55" fmla="*/ 2790 h 3509"/>
              <a:gd name="T56" fmla="*/ 7638 w 15357"/>
              <a:gd name="T57" fmla="*/ 2680 h 3509"/>
              <a:gd name="T58" fmla="*/ 7921 w 15357"/>
              <a:gd name="T59" fmla="*/ 2568 h 3509"/>
              <a:gd name="T60" fmla="*/ 8191 w 15357"/>
              <a:gd name="T61" fmla="*/ 2456 h 3509"/>
              <a:gd name="T62" fmla="*/ 8453 w 15357"/>
              <a:gd name="T63" fmla="*/ 2340 h 3509"/>
              <a:gd name="T64" fmla="*/ 8950 w 15357"/>
              <a:gd name="T65" fmla="*/ 2110 h 3509"/>
              <a:gd name="T66" fmla="*/ 9418 w 15357"/>
              <a:gd name="T67" fmla="*/ 1878 h 3509"/>
              <a:gd name="T68" fmla="*/ 9866 w 15357"/>
              <a:gd name="T69" fmla="*/ 1650 h 3509"/>
              <a:gd name="T70" fmla="*/ 10515 w 15357"/>
              <a:gd name="T71" fmla="*/ 1317 h 3509"/>
              <a:gd name="T72" fmla="*/ 10943 w 15357"/>
              <a:gd name="T73" fmla="*/ 1105 h 3509"/>
              <a:gd name="T74" fmla="*/ 11378 w 15357"/>
              <a:gd name="T75" fmla="*/ 905 h 3509"/>
              <a:gd name="T76" fmla="*/ 11600 w 15357"/>
              <a:gd name="T77" fmla="*/ 811 h 3509"/>
              <a:gd name="T78" fmla="*/ 11826 w 15357"/>
              <a:gd name="T79" fmla="*/ 721 h 3509"/>
              <a:gd name="T80" fmla="*/ 12058 w 15357"/>
              <a:gd name="T81" fmla="*/ 635 h 3509"/>
              <a:gd name="T82" fmla="*/ 12296 w 15357"/>
              <a:gd name="T83" fmla="*/ 553 h 3509"/>
              <a:gd name="T84" fmla="*/ 12541 w 15357"/>
              <a:gd name="T85" fmla="*/ 477 h 3509"/>
              <a:gd name="T86" fmla="*/ 12793 w 15357"/>
              <a:gd name="T87" fmla="*/ 405 h 3509"/>
              <a:gd name="T88" fmla="*/ 13057 w 15357"/>
              <a:gd name="T89" fmla="*/ 342 h 3509"/>
              <a:gd name="T90" fmla="*/ 13329 w 15357"/>
              <a:gd name="T91" fmla="*/ 282 h 3509"/>
              <a:gd name="T92" fmla="*/ 13612 w 15357"/>
              <a:gd name="T93" fmla="*/ 230 h 3509"/>
              <a:gd name="T94" fmla="*/ 13908 w 15357"/>
              <a:gd name="T95" fmla="*/ 184 h 3509"/>
              <a:gd name="T96" fmla="*/ 14216 w 15357"/>
              <a:gd name="T97" fmla="*/ 146 h 3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357" h="3509">
                <a:moveTo>
                  <a:pt x="0" y="2901"/>
                </a:moveTo>
                <a:lnTo>
                  <a:pt x="0" y="2901"/>
                </a:lnTo>
                <a:lnTo>
                  <a:pt x="24" y="2913"/>
                </a:lnTo>
                <a:lnTo>
                  <a:pt x="92" y="2949"/>
                </a:lnTo>
                <a:lnTo>
                  <a:pt x="146" y="2973"/>
                </a:lnTo>
                <a:lnTo>
                  <a:pt x="210" y="3001"/>
                </a:lnTo>
                <a:lnTo>
                  <a:pt x="284" y="3031"/>
                </a:lnTo>
                <a:lnTo>
                  <a:pt x="372" y="3065"/>
                </a:lnTo>
                <a:lnTo>
                  <a:pt x="472" y="3103"/>
                </a:lnTo>
                <a:lnTo>
                  <a:pt x="582" y="3139"/>
                </a:lnTo>
                <a:lnTo>
                  <a:pt x="705" y="3179"/>
                </a:lnTo>
                <a:lnTo>
                  <a:pt x="839" y="3217"/>
                </a:lnTo>
                <a:lnTo>
                  <a:pt x="985" y="3255"/>
                </a:lnTo>
                <a:lnTo>
                  <a:pt x="1143" y="3295"/>
                </a:lnTo>
                <a:lnTo>
                  <a:pt x="1313" y="3331"/>
                </a:lnTo>
                <a:lnTo>
                  <a:pt x="1495" y="3365"/>
                </a:lnTo>
                <a:lnTo>
                  <a:pt x="1689" y="3399"/>
                </a:lnTo>
                <a:lnTo>
                  <a:pt x="1788" y="3413"/>
                </a:lnTo>
                <a:lnTo>
                  <a:pt x="1894" y="3427"/>
                </a:lnTo>
                <a:lnTo>
                  <a:pt x="2000" y="3441"/>
                </a:lnTo>
                <a:lnTo>
                  <a:pt x="2110" y="3453"/>
                </a:lnTo>
                <a:lnTo>
                  <a:pt x="2224" y="3465"/>
                </a:lnTo>
                <a:lnTo>
                  <a:pt x="2340" y="3475"/>
                </a:lnTo>
                <a:lnTo>
                  <a:pt x="2460" y="3485"/>
                </a:lnTo>
                <a:lnTo>
                  <a:pt x="2582" y="3491"/>
                </a:lnTo>
                <a:lnTo>
                  <a:pt x="2706" y="3499"/>
                </a:lnTo>
                <a:lnTo>
                  <a:pt x="2836" y="3503"/>
                </a:lnTo>
                <a:lnTo>
                  <a:pt x="2965" y="3507"/>
                </a:lnTo>
                <a:lnTo>
                  <a:pt x="3099" y="3509"/>
                </a:lnTo>
                <a:lnTo>
                  <a:pt x="3237" y="3509"/>
                </a:lnTo>
                <a:lnTo>
                  <a:pt x="3377" y="3509"/>
                </a:lnTo>
                <a:lnTo>
                  <a:pt x="3521" y="3505"/>
                </a:lnTo>
                <a:lnTo>
                  <a:pt x="3667" y="3501"/>
                </a:lnTo>
                <a:lnTo>
                  <a:pt x="3815" y="3495"/>
                </a:lnTo>
                <a:lnTo>
                  <a:pt x="3969" y="3485"/>
                </a:lnTo>
                <a:lnTo>
                  <a:pt x="4123" y="3475"/>
                </a:lnTo>
                <a:lnTo>
                  <a:pt x="4280" y="3463"/>
                </a:lnTo>
                <a:lnTo>
                  <a:pt x="4442" y="3447"/>
                </a:lnTo>
                <a:lnTo>
                  <a:pt x="4606" y="3431"/>
                </a:lnTo>
                <a:lnTo>
                  <a:pt x="4774" y="3411"/>
                </a:lnTo>
                <a:lnTo>
                  <a:pt x="4944" y="3389"/>
                </a:lnTo>
                <a:lnTo>
                  <a:pt x="5118" y="3365"/>
                </a:lnTo>
                <a:lnTo>
                  <a:pt x="5294" y="3337"/>
                </a:lnTo>
                <a:lnTo>
                  <a:pt x="5473" y="3307"/>
                </a:lnTo>
                <a:lnTo>
                  <a:pt x="5655" y="3275"/>
                </a:lnTo>
                <a:lnTo>
                  <a:pt x="5841" y="3241"/>
                </a:lnTo>
                <a:lnTo>
                  <a:pt x="6029" y="3203"/>
                </a:lnTo>
                <a:lnTo>
                  <a:pt x="6029" y="3203"/>
                </a:lnTo>
                <a:lnTo>
                  <a:pt x="6207" y="3153"/>
                </a:lnTo>
                <a:lnTo>
                  <a:pt x="6381" y="3105"/>
                </a:lnTo>
                <a:lnTo>
                  <a:pt x="6550" y="3053"/>
                </a:lnTo>
                <a:lnTo>
                  <a:pt x="6716" y="3001"/>
                </a:lnTo>
                <a:lnTo>
                  <a:pt x="6878" y="2949"/>
                </a:lnTo>
                <a:lnTo>
                  <a:pt x="7036" y="2897"/>
                </a:lnTo>
                <a:lnTo>
                  <a:pt x="7192" y="2843"/>
                </a:lnTo>
                <a:lnTo>
                  <a:pt x="7344" y="2790"/>
                </a:lnTo>
                <a:lnTo>
                  <a:pt x="7494" y="2736"/>
                </a:lnTo>
                <a:lnTo>
                  <a:pt x="7638" y="2680"/>
                </a:lnTo>
                <a:lnTo>
                  <a:pt x="7781" y="2624"/>
                </a:lnTo>
                <a:lnTo>
                  <a:pt x="7921" y="2568"/>
                </a:lnTo>
                <a:lnTo>
                  <a:pt x="8057" y="2512"/>
                </a:lnTo>
                <a:lnTo>
                  <a:pt x="8191" y="2456"/>
                </a:lnTo>
                <a:lnTo>
                  <a:pt x="8323" y="2398"/>
                </a:lnTo>
                <a:lnTo>
                  <a:pt x="8453" y="2340"/>
                </a:lnTo>
                <a:lnTo>
                  <a:pt x="8705" y="2226"/>
                </a:lnTo>
                <a:lnTo>
                  <a:pt x="8950" y="2110"/>
                </a:lnTo>
                <a:lnTo>
                  <a:pt x="9186" y="1994"/>
                </a:lnTo>
                <a:lnTo>
                  <a:pt x="9418" y="1878"/>
                </a:lnTo>
                <a:lnTo>
                  <a:pt x="9644" y="1764"/>
                </a:lnTo>
                <a:lnTo>
                  <a:pt x="9866" y="1650"/>
                </a:lnTo>
                <a:lnTo>
                  <a:pt x="10299" y="1425"/>
                </a:lnTo>
                <a:lnTo>
                  <a:pt x="10515" y="1317"/>
                </a:lnTo>
                <a:lnTo>
                  <a:pt x="10729" y="1209"/>
                </a:lnTo>
                <a:lnTo>
                  <a:pt x="10943" y="1105"/>
                </a:lnTo>
                <a:lnTo>
                  <a:pt x="11159" y="1003"/>
                </a:lnTo>
                <a:lnTo>
                  <a:pt x="11378" y="905"/>
                </a:lnTo>
                <a:lnTo>
                  <a:pt x="11488" y="857"/>
                </a:lnTo>
                <a:lnTo>
                  <a:pt x="11600" y="811"/>
                </a:lnTo>
                <a:lnTo>
                  <a:pt x="11712" y="765"/>
                </a:lnTo>
                <a:lnTo>
                  <a:pt x="11826" y="721"/>
                </a:lnTo>
                <a:lnTo>
                  <a:pt x="11942" y="677"/>
                </a:lnTo>
                <a:lnTo>
                  <a:pt x="12058" y="635"/>
                </a:lnTo>
                <a:lnTo>
                  <a:pt x="12176" y="593"/>
                </a:lnTo>
                <a:lnTo>
                  <a:pt x="12296" y="553"/>
                </a:lnTo>
                <a:lnTo>
                  <a:pt x="12417" y="513"/>
                </a:lnTo>
                <a:lnTo>
                  <a:pt x="12541" y="477"/>
                </a:lnTo>
                <a:lnTo>
                  <a:pt x="12665" y="441"/>
                </a:lnTo>
                <a:lnTo>
                  <a:pt x="12793" y="405"/>
                </a:lnTo>
                <a:lnTo>
                  <a:pt x="12923" y="374"/>
                </a:lnTo>
                <a:lnTo>
                  <a:pt x="13057" y="342"/>
                </a:lnTo>
                <a:lnTo>
                  <a:pt x="13191" y="312"/>
                </a:lnTo>
                <a:lnTo>
                  <a:pt x="13329" y="282"/>
                </a:lnTo>
                <a:lnTo>
                  <a:pt x="13469" y="256"/>
                </a:lnTo>
                <a:lnTo>
                  <a:pt x="13612" y="230"/>
                </a:lnTo>
                <a:lnTo>
                  <a:pt x="13758" y="206"/>
                </a:lnTo>
                <a:lnTo>
                  <a:pt x="13908" y="184"/>
                </a:lnTo>
                <a:lnTo>
                  <a:pt x="14060" y="164"/>
                </a:lnTo>
                <a:lnTo>
                  <a:pt x="14216" y="146"/>
                </a:lnTo>
                <a:lnTo>
                  <a:pt x="15357" y="0"/>
                </a:lnTo>
              </a:path>
            </a:pathLst>
          </a:custGeom>
          <a:noFill/>
          <a:ln w="12700">
            <a:solidFill>
              <a:srgbClr val="AFAF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798022" y="982388"/>
            <a:ext cx="293668" cy="303193"/>
          </a:xfrm>
          <a:custGeom>
            <a:avLst/>
            <a:gdLst>
              <a:gd name="T0" fmla="*/ 370 w 370"/>
              <a:gd name="T1" fmla="*/ 198 h 382"/>
              <a:gd name="T2" fmla="*/ 232 w 370"/>
              <a:gd name="T3" fmla="*/ 146 h 382"/>
              <a:gd name="T4" fmla="*/ 240 w 370"/>
              <a:gd name="T5" fmla="*/ 0 h 382"/>
              <a:gd name="T6" fmla="*/ 148 w 370"/>
              <a:gd name="T7" fmla="*/ 114 h 382"/>
              <a:gd name="T8" fmla="*/ 12 w 370"/>
              <a:gd name="T9" fmla="*/ 62 h 382"/>
              <a:gd name="T10" fmla="*/ 92 w 370"/>
              <a:gd name="T11" fmla="*/ 184 h 382"/>
              <a:gd name="T12" fmla="*/ 0 w 370"/>
              <a:gd name="T13" fmla="*/ 298 h 382"/>
              <a:gd name="T14" fmla="*/ 142 w 370"/>
              <a:gd name="T15" fmla="*/ 260 h 382"/>
              <a:gd name="T16" fmla="*/ 222 w 370"/>
              <a:gd name="T17" fmla="*/ 382 h 382"/>
              <a:gd name="T18" fmla="*/ 228 w 370"/>
              <a:gd name="T19" fmla="*/ 236 h 382"/>
              <a:gd name="T20" fmla="*/ 370 w 370"/>
              <a:gd name="T21" fmla="*/ 198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0" h="382">
                <a:moveTo>
                  <a:pt x="370" y="198"/>
                </a:moveTo>
                <a:lnTo>
                  <a:pt x="232" y="146"/>
                </a:lnTo>
                <a:lnTo>
                  <a:pt x="240" y="0"/>
                </a:lnTo>
                <a:lnTo>
                  <a:pt x="148" y="114"/>
                </a:lnTo>
                <a:lnTo>
                  <a:pt x="12" y="62"/>
                </a:lnTo>
                <a:lnTo>
                  <a:pt x="92" y="184"/>
                </a:lnTo>
                <a:lnTo>
                  <a:pt x="0" y="298"/>
                </a:lnTo>
                <a:lnTo>
                  <a:pt x="142" y="260"/>
                </a:lnTo>
                <a:lnTo>
                  <a:pt x="222" y="382"/>
                </a:lnTo>
                <a:lnTo>
                  <a:pt x="228" y="236"/>
                </a:lnTo>
                <a:lnTo>
                  <a:pt x="370" y="1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810722" y="564902"/>
            <a:ext cx="93656" cy="447646"/>
          </a:xfrm>
          <a:custGeom>
            <a:avLst/>
            <a:gdLst>
              <a:gd name="T0" fmla="*/ 118 w 118"/>
              <a:gd name="T1" fmla="*/ 0 h 564"/>
              <a:gd name="T2" fmla="*/ 0 w 118"/>
              <a:gd name="T3" fmla="*/ 126 h 564"/>
              <a:gd name="T4" fmla="*/ 0 w 118"/>
              <a:gd name="T5" fmla="*/ 564 h 564"/>
              <a:gd name="T6" fmla="*/ 118 w 118"/>
              <a:gd name="T7" fmla="*/ 452 h 564"/>
              <a:gd name="T8" fmla="*/ 118 w 118"/>
              <a:gd name="T9" fmla="*/ 0 h 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" h="564">
                <a:moveTo>
                  <a:pt x="118" y="0"/>
                </a:moveTo>
                <a:lnTo>
                  <a:pt x="0" y="126"/>
                </a:lnTo>
                <a:lnTo>
                  <a:pt x="0" y="564"/>
                </a:lnTo>
                <a:lnTo>
                  <a:pt x="118" y="452"/>
                </a:lnTo>
                <a:lnTo>
                  <a:pt x="11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397205" y="305363"/>
            <a:ext cx="93656" cy="943708"/>
          </a:xfrm>
          <a:custGeom>
            <a:avLst/>
            <a:gdLst>
              <a:gd name="T0" fmla="*/ 0 w 118"/>
              <a:gd name="T1" fmla="*/ 0 h 1189"/>
              <a:gd name="T2" fmla="*/ 118 w 118"/>
              <a:gd name="T3" fmla="*/ 127 h 1189"/>
              <a:gd name="T4" fmla="*/ 118 w 118"/>
              <a:gd name="T5" fmla="*/ 1189 h 1189"/>
              <a:gd name="T6" fmla="*/ 0 w 118"/>
              <a:gd name="T7" fmla="*/ 1077 h 1189"/>
              <a:gd name="T8" fmla="*/ 0 w 118"/>
              <a:gd name="T9" fmla="*/ 0 h 1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" h="1189">
                <a:moveTo>
                  <a:pt x="0" y="0"/>
                </a:moveTo>
                <a:lnTo>
                  <a:pt x="118" y="127"/>
                </a:lnTo>
                <a:lnTo>
                  <a:pt x="118" y="1189"/>
                </a:lnTo>
                <a:lnTo>
                  <a:pt x="0" y="10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530546" y="414100"/>
            <a:ext cx="93656" cy="1291347"/>
          </a:xfrm>
          <a:custGeom>
            <a:avLst/>
            <a:gdLst>
              <a:gd name="T0" fmla="*/ 118 w 118"/>
              <a:gd name="T1" fmla="*/ 122 h 1627"/>
              <a:gd name="T2" fmla="*/ 0 w 118"/>
              <a:gd name="T3" fmla="*/ 0 h 1627"/>
              <a:gd name="T4" fmla="*/ 0 w 118"/>
              <a:gd name="T5" fmla="*/ 68 h 1627"/>
              <a:gd name="T6" fmla="*/ 0 w 118"/>
              <a:gd name="T7" fmla="*/ 68 h 1627"/>
              <a:gd name="T8" fmla="*/ 0 w 118"/>
              <a:gd name="T9" fmla="*/ 720 h 1627"/>
              <a:gd name="T10" fmla="*/ 0 w 118"/>
              <a:gd name="T11" fmla="*/ 720 h 1627"/>
              <a:gd name="T12" fmla="*/ 0 w 118"/>
              <a:gd name="T13" fmla="*/ 788 h 1627"/>
              <a:gd name="T14" fmla="*/ 0 w 118"/>
              <a:gd name="T15" fmla="*/ 1156 h 1627"/>
              <a:gd name="T16" fmla="*/ 0 w 118"/>
              <a:gd name="T17" fmla="*/ 1223 h 1627"/>
              <a:gd name="T18" fmla="*/ 0 w 118"/>
              <a:gd name="T19" fmla="*/ 1223 h 1627"/>
              <a:gd name="T20" fmla="*/ 0 w 118"/>
              <a:gd name="T21" fmla="*/ 1223 h 1627"/>
              <a:gd name="T22" fmla="*/ 0 w 118"/>
              <a:gd name="T23" fmla="*/ 1279 h 1627"/>
              <a:gd name="T24" fmla="*/ 0 w 118"/>
              <a:gd name="T25" fmla="*/ 1279 h 1627"/>
              <a:gd name="T26" fmla="*/ 0 w 118"/>
              <a:gd name="T27" fmla="*/ 1291 h 1627"/>
              <a:gd name="T28" fmla="*/ 2 w 118"/>
              <a:gd name="T29" fmla="*/ 1347 h 1627"/>
              <a:gd name="T30" fmla="*/ 2 w 118"/>
              <a:gd name="T31" fmla="*/ 1347 h 1627"/>
              <a:gd name="T32" fmla="*/ 6 w 118"/>
              <a:gd name="T33" fmla="*/ 1387 h 1627"/>
              <a:gd name="T34" fmla="*/ 12 w 118"/>
              <a:gd name="T35" fmla="*/ 1425 h 1627"/>
              <a:gd name="T36" fmla="*/ 22 w 118"/>
              <a:gd name="T37" fmla="*/ 1463 h 1627"/>
              <a:gd name="T38" fmla="*/ 36 w 118"/>
              <a:gd name="T39" fmla="*/ 1499 h 1627"/>
              <a:gd name="T40" fmla="*/ 52 w 118"/>
              <a:gd name="T41" fmla="*/ 1533 h 1627"/>
              <a:gd name="T42" fmla="*/ 72 w 118"/>
              <a:gd name="T43" fmla="*/ 1567 h 1627"/>
              <a:gd name="T44" fmla="*/ 94 w 118"/>
              <a:gd name="T45" fmla="*/ 1597 h 1627"/>
              <a:gd name="T46" fmla="*/ 118 w 118"/>
              <a:gd name="T47" fmla="*/ 1627 h 1627"/>
              <a:gd name="T48" fmla="*/ 118 w 118"/>
              <a:gd name="T49" fmla="*/ 122 h 1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8" h="1627">
                <a:moveTo>
                  <a:pt x="118" y="122"/>
                </a:moveTo>
                <a:lnTo>
                  <a:pt x="0" y="0"/>
                </a:lnTo>
                <a:lnTo>
                  <a:pt x="0" y="68"/>
                </a:lnTo>
                <a:lnTo>
                  <a:pt x="0" y="68"/>
                </a:lnTo>
                <a:lnTo>
                  <a:pt x="0" y="720"/>
                </a:lnTo>
                <a:lnTo>
                  <a:pt x="0" y="720"/>
                </a:lnTo>
                <a:lnTo>
                  <a:pt x="0" y="788"/>
                </a:lnTo>
                <a:lnTo>
                  <a:pt x="0" y="1156"/>
                </a:lnTo>
                <a:lnTo>
                  <a:pt x="0" y="1223"/>
                </a:lnTo>
                <a:lnTo>
                  <a:pt x="0" y="1223"/>
                </a:lnTo>
                <a:lnTo>
                  <a:pt x="0" y="1223"/>
                </a:lnTo>
                <a:lnTo>
                  <a:pt x="0" y="1279"/>
                </a:lnTo>
                <a:lnTo>
                  <a:pt x="0" y="1279"/>
                </a:lnTo>
                <a:lnTo>
                  <a:pt x="0" y="1291"/>
                </a:lnTo>
                <a:lnTo>
                  <a:pt x="2" y="1347"/>
                </a:lnTo>
                <a:lnTo>
                  <a:pt x="2" y="1347"/>
                </a:lnTo>
                <a:lnTo>
                  <a:pt x="6" y="1387"/>
                </a:lnTo>
                <a:lnTo>
                  <a:pt x="12" y="1425"/>
                </a:lnTo>
                <a:lnTo>
                  <a:pt x="22" y="1463"/>
                </a:lnTo>
                <a:lnTo>
                  <a:pt x="36" y="1499"/>
                </a:lnTo>
                <a:lnTo>
                  <a:pt x="52" y="1533"/>
                </a:lnTo>
                <a:lnTo>
                  <a:pt x="72" y="1567"/>
                </a:lnTo>
                <a:lnTo>
                  <a:pt x="94" y="1597"/>
                </a:lnTo>
                <a:lnTo>
                  <a:pt x="118" y="1627"/>
                </a:lnTo>
                <a:lnTo>
                  <a:pt x="118" y="1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673412" y="561727"/>
            <a:ext cx="92069" cy="1235789"/>
          </a:xfrm>
          <a:custGeom>
            <a:avLst/>
            <a:gdLst>
              <a:gd name="T0" fmla="*/ 114 w 116"/>
              <a:gd name="T1" fmla="*/ 912 h 1557"/>
              <a:gd name="T2" fmla="*/ 116 w 116"/>
              <a:gd name="T3" fmla="*/ 912 h 1557"/>
              <a:gd name="T4" fmla="*/ 116 w 116"/>
              <a:gd name="T5" fmla="*/ 642 h 1557"/>
              <a:gd name="T6" fmla="*/ 116 w 116"/>
              <a:gd name="T7" fmla="*/ 574 h 1557"/>
              <a:gd name="T8" fmla="*/ 116 w 116"/>
              <a:gd name="T9" fmla="*/ 574 h 1557"/>
              <a:gd name="T10" fmla="*/ 116 w 116"/>
              <a:gd name="T11" fmla="*/ 120 h 1557"/>
              <a:gd name="T12" fmla="*/ 0 w 116"/>
              <a:gd name="T13" fmla="*/ 0 h 1557"/>
              <a:gd name="T14" fmla="*/ 0 w 116"/>
              <a:gd name="T15" fmla="*/ 1495 h 1557"/>
              <a:gd name="T16" fmla="*/ 0 w 116"/>
              <a:gd name="T17" fmla="*/ 1495 h 1557"/>
              <a:gd name="T18" fmla="*/ 26 w 116"/>
              <a:gd name="T19" fmla="*/ 1513 h 1557"/>
              <a:gd name="T20" fmla="*/ 54 w 116"/>
              <a:gd name="T21" fmla="*/ 1531 h 1557"/>
              <a:gd name="T22" fmla="*/ 82 w 116"/>
              <a:gd name="T23" fmla="*/ 1545 h 1557"/>
              <a:gd name="T24" fmla="*/ 112 w 116"/>
              <a:gd name="T25" fmla="*/ 1557 h 1557"/>
              <a:gd name="T26" fmla="*/ 112 w 116"/>
              <a:gd name="T27" fmla="*/ 1557 h 1557"/>
              <a:gd name="T28" fmla="*/ 114 w 116"/>
              <a:gd name="T29" fmla="*/ 1557 h 1557"/>
              <a:gd name="T30" fmla="*/ 114 w 116"/>
              <a:gd name="T31" fmla="*/ 912 h 1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6" h="1557">
                <a:moveTo>
                  <a:pt x="114" y="912"/>
                </a:moveTo>
                <a:lnTo>
                  <a:pt x="116" y="912"/>
                </a:lnTo>
                <a:lnTo>
                  <a:pt x="116" y="642"/>
                </a:lnTo>
                <a:lnTo>
                  <a:pt x="116" y="574"/>
                </a:lnTo>
                <a:lnTo>
                  <a:pt x="116" y="574"/>
                </a:lnTo>
                <a:lnTo>
                  <a:pt x="116" y="120"/>
                </a:lnTo>
                <a:lnTo>
                  <a:pt x="0" y="0"/>
                </a:lnTo>
                <a:lnTo>
                  <a:pt x="0" y="1495"/>
                </a:lnTo>
                <a:lnTo>
                  <a:pt x="0" y="1495"/>
                </a:lnTo>
                <a:lnTo>
                  <a:pt x="26" y="1513"/>
                </a:lnTo>
                <a:lnTo>
                  <a:pt x="54" y="1531"/>
                </a:lnTo>
                <a:lnTo>
                  <a:pt x="82" y="1545"/>
                </a:lnTo>
                <a:lnTo>
                  <a:pt x="112" y="1557"/>
                </a:lnTo>
                <a:lnTo>
                  <a:pt x="112" y="1557"/>
                </a:lnTo>
                <a:lnTo>
                  <a:pt x="114" y="1557"/>
                </a:lnTo>
                <a:lnTo>
                  <a:pt x="114" y="9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14"/>
          <p:cNvSpPr>
            <a:spLocks/>
          </p:cNvSpPr>
          <p:nvPr/>
        </p:nvSpPr>
        <p:spPr bwMode="auto">
          <a:xfrm>
            <a:off x="815484" y="1195099"/>
            <a:ext cx="404786" cy="629403"/>
          </a:xfrm>
          <a:custGeom>
            <a:avLst/>
            <a:gdLst>
              <a:gd name="T0" fmla="*/ 502 w 510"/>
              <a:gd name="T1" fmla="*/ 301 h 793"/>
              <a:gd name="T2" fmla="*/ 488 w 510"/>
              <a:gd name="T3" fmla="*/ 249 h 793"/>
              <a:gd name="T4" fmla="*/ 466 w 510"/>
              <a:gd name="T5" fmla="*/ 202 h 793"/>
              <a:gd name="T6" fmla="*/ 440 w 510"/>
              <a:gd name="T7" fmla="*/ 156 h 793"/>
              <a:gd name="T8" fmla="*/ 410 w 510"/>
              <a:gd name="T9" fmla="*/ 116 h 793"/>
              <a:gd name="T10" fmla="*/ 374 w 510"/>
              <a:gd name="T11" fmla="*/ 80 h 793"/>
              <a:gd name="T12" fmla="*/ 334 w 510"/>
              <a:gd name="T13" fmla="*/ 48 h 793"/>
              <a:gd name="T14" fmla="*/ 290 w 510"/>
              <a:gd name="T15" fmla="*/ 22 h 793"/>
              <a:gd name="T16" fmla="*/ 244 w 510"/>
              <a:gd name="T17" fmla="*/ 0 h 793"/>
              <a:gd name="T18" fmla="*/ 266 w 510"/>
              <a:gd name="T19" fmla="*/ 14 h 793"/>
              <a:gd name="T20" fmla="*/ 284 w 510"/>
              <a:gd name="T21" fmla="*/ 28 h 793"/>
              <a:gd name="T22" fmla="*/ 316 w 510"/>
              <a:gd name="T23" fmla="*/ 62 h 793"/>
              <a:gd name="T24" fmla="*/ 338 w 510"/>
              <a:gd name="T25" fmla="*/ 102 h 793"/>
              <a:gd name="T26" fmla="*/ 354 w 510"/>
              <a:gd name="T27" fmla="*/ 146 h 793"/>
              <a:gd name="T28" fmla="*/ 360 w 510"/>
              <a:gd name="T29" fmla="*/ 192 h 793"/>
              <a:gd name="T30" fmla="*/ 358 w 510"/>
              <a:gd name="T31" fmla="*/ 216 h 793"/>
              <a:gd name="T32" fmla="*/ 350 w 510"/>
              <a:gd name="T33" fmla="*/ 259 h 793"/>
              <a:gd name="T34" fmla="*/ 334 w 510"/>
              <a:gd name="T35" fmla="*/ 299 h 793"/>
              <a:gd name="T36" fmla="*/ 310 w 510"/>
              <a:gd name="T37" fmla="*/ 333 h 793"/>
              <a:gd name="T38" fmla="*/ 280 w 510"/>
              <a:gd name="T39" fmla="*/ 363 h 793"/>
              <a:gd name="T40" fmla="*/ 244 w 510"/>
              <a:gd name="T41" fmla="*/ 387 h 793"/>
              <a:gd name="T42" fmla="*/ 204 w 510"/>
              <a:gd name="T43" fmla="*/ 405 h 793"/>
              <a:gd name="T44" fmla="*/ 162 w 510"/>
              <a:gd name="T45" fmla="*/ 415 h 793"/>
              <a:gd name="T46" fmla="*/ 138 w 510"/>
              <a:gd name="T47" fmla="*/ 415 h 793"/>
              <a:gd name="T48" fmla="*/ 98 w 510"/>
              <a:gd name="T49" fmla="*/ 411 h 793"/>
              <a:gd name="T50" fmla="*/ 60 w 510"/>
              <a:gd name="T51" fmla="*/ 401 h 793"/>
              <a:gd name="T52" fmla="*/ 28 w 510"/>
              <a:gd name="T53" fmla="*/ 383 h 793"/>
              <a:gd name="T54" fmla="*/ 0 w 510"/>
              <a:gd name="T55" fmla="*/ 359 h 793"/>
              <a:gd name="T56" fmla="*/ 0 w 510"/>
              <a:gd name="T57" fmla="*/ 781 h 793"/>
              <a:gd name="T58" fmla="*/ 44 w 510"/>
              <a:gd name="T59" fmla="*/ 791 h 793"/>
              <a:gd name="T60" fmla="*/ 88 w 510"/>
              <a:gd name="T61" fmla="*/ 793 h 793"/>
              <a:gd name="T62" fmla="*/ 134 w 510"/>
              <a:gd name="T63" fmla="*/ 793 h 793"/>
              <a:gd name="T64" fmla="*/ 180 w 510"/>
              <a:gd name="T65" fmla="*/ 785 h 793"/>
              <a:gd name="T66" fmla="*/ 206 w 510"/>
              <a:gd name="T67" fmla="*/ 781 h 793"/>
              <a:gd name="T68" fmla="*/ 252 w 510"/>
              <a:gd name="T69" fmla="*/ 765 h 793"/>
              <a:gd name="T70" fmla="*/ 296 w 510"/>
              <a:gd name="T71" fmla="*/ 743 h 793"/>
              <a:gd name="T72" fmla="*/ 338 w 510"/>
              <a:gd name="T73" fmla="*/ 719 h 793"/>
              <a:gd name="T74" fmla="*/ 374 w 510"/>
              <a:gd name="T75" fmla="*/ 689 h 793"/>
              <a:gd name="T76" fmla="*/ 408 w 510"/>
              <a:gd name="T77" fmla="*/ 655 h 793"/>
              <a:gd name="T78" fmla="*/ 436 w 510"/>
              <a:gd name="T79" fmla="*/ 617 h 793"/>
              <a:gd name="T80" fmla="*/ 460 w 510"/>
              <a:gd name="T81" fmla="*/ 577 h 793"/>
              <a:gd name="T82" fmla="*/ 472 w 510"/>
              <a:gd name="T83" fmla="*/ 555 h 793"/>
              <a:gd name="T84" fmla="*/ 476 w 510"/>
              <a:gd name="T85" fmla="*/ 545 h 793"/>
              <a:gd name="T86" fmla="*/ 486 w 510"/>
              <a:gd name="T87" fmla="*/ 517 h 793"/>
              <a:gd name="T88" fmla="*/ 502 w 510"/>
              <a:gd name="T89" fmla="*/ 459 h 793"/>
              <a:gd name="T90" fmla="*/ 510 w 510"/>
              <a:gd name="T91" fmla="*/ 397 h 793"/>
              <a:gd name="T92" fmla="*/ 506 w 510"/>
              <a:gd name="T93" fmla="*/ 333 h 793"/>
              <a:gd name="T94" fmla="*/ 502 w 510"/>
              <a:gd name="T95" fmla="*/ 301 h 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10" h="793">
                <a:moveTo>
                  <a:pt x="502" y="301"/>
                </a:moveTo>
                <a:lnTo>
                  <a:pt x="502" y="301"/>
                </a:lnTo>
                <a:lnTo>
                  <a:pt x="494" y="275"/>
                </a:lnTo>
                <a:lnTo>
                  <a:pt x="488" y="249"/>
                </a:lnTo>
                <a:lnTo>
                  <a:pt x="478" y="225"/>
                </a:lnTo>
                <a:lnTo>
                  <a:pt x="466" y="202"/>
                </a:lnTo>
                <a:lnTo>
                  <a:pt x="454" y="178"/>
                </a:lnTo>
                <a:lnTo>
                  <a:pt x="440" y="156"/>
                </a:lnTo>
                <a:lnTo>
                  <a:pt x="426" y="136"/>
                </a:lnTo>
                <a:lnTo>
                  <a:pt x="410" y="116"/>
                </a:lnTo>
                <a:lnTo>
                  <a:pt x="392" y="98"/>
                </a:lnTo>
                <a:lnTo>
                  <a:pt x="374" y="80"/>
                </a:lnTo>
                <a:lnTo>
                  <a:pt x="354" y="64"/>
                </a:lnTo>
                <a:lnTo>
                  <a:pt x="334" y="48"/>
                </a:lnTo>
                <a:lnTo>
                  <a:pt x="312" y="34"/>
                </a:lnTo>
                <a:lnTo>
                  <a:pt x="290" y="22"/>
                </a:lnTo>
                <a:lnTo>
                  <a:pt x="268" y="10"/>
                </a:lnTo>
                <a:lnTo>
                  <a:pt x="244" y="0"/>
                </a:lnTo>
                <a:lnTo>
                  <a:pt x="244" y="0"/>
                </a:lnTo>
                <a:lnTo>
                  <a:pt x="266" y="14"/>
                </a:lnTo>
                <a:lnTo>
                  <a:pt x="284" y="28"/>
                </a:lnTo>
                <a:lnTo>
                  <a:pt x="284" y="28"/>
                </a:lnTo>
                <a:lnTo>
                  <a:pt x="300" y="44"/>
                </a:lnTo>
                <a:lnTo>
                  <a:pt x="316" y="62"/>
                </a:lnTo>
                <a:lnTo>
                  <a:pt x="328" y="82"/>
                </a:lnTo>
                <a:lnTo>
                  <a:pt x="338" y="102"/>
                </a:lnTo>
                <a:lnTo>
                  <a:pt x="348" y="122"/>
                </a:lnTo>
                <a:lnTo>
                  <a:pt x="354" y="146"/>
                </a:lnTo>
                <a:lnTo>
                  <a:pt x="358" y="168"/>
                </a:lnTo>
                <a:lnTo>
                  <a:pt x="360" y="192"/>
                </a:lnTo>
                <a:lnTo>
                  <a:pt x="360" y="192"/>
                </a:lnTo>
                <a:lnTo>
                  <a:pt x="358" y="216"/>
                </a:lnTo>
                <a:lnTo>
                  <a:pt x="354" y="237"/>
                </a:lnTo>
                <a:lnTo>
                  <a:pt x="350" y="259"/>
                </a:lnTo>
                <a:lnTo>
                  <a:pt x="342" y="279"/>
                </a:lnTo>
                <a:lnTo>
                  <a:pt x="334" y="299"/>
                </a:lnTo>
                <a:lnTo>
                  <a:pt x="322" y="317"/>
                </a:lnTo>
                <a:lnTo>
                  <a:pt x="310" y="333"/>
                </a:lnTo>
                <a:lnTo>
                  <a:pt x="296" y="349"/>
                </a:lnTo>
                <a:lnTo>
                  <a:pt x="280" y="363"/>
                </a:lnTo>
                <a:lnTo>
                  <a:pt x="262" y="377"/>
                </a:lnTo>
                <a:lnTo>
                  <a:pt x="244" y="387"/>
                </a:lnTo>
                <a:lnTo>
                  <a:pt x="224" y="397"/>
                </a:lnTo>
                <a:lnTo>
                  <a:pt x="204" y="405"/>
                </a:lnTo>
                <a:lnTo>
                  <a:pt x="184" y="411"/>
                </a:lnTo>
                <a:lnTo>
                  <a:pt x="162" y="415"/>
                </a:lnTo>
                <a:lnTo>
                  <a:pt x="138" y="415"/>
                </a:lnTo>
                <a:lnTo>
                  <a:pt x="138" y="415"/>
                </a:lnTo>
                <a:lnTo>
                  <a:pt x="118" y="415"/>
                </a:lnTo>
                <a:lnTo>
                  <a:pt x="98" y="411"/>
                </a:lnTo>
                <a:lnTo>
                  <a:pt x="78" y="407"/>
                </a:lnTo>
                <a:lnTo>
                  <a:pt x="60" y="401"/>
                </a:lnTo>
                <a:lnTo>
                  <a:pt x="44" y="393"/>
                </a:lnTo>
                <a:lnTo>
                  <a:pt x="28" y="383"/>
                </a:lnTo>
                <a:lnTo>
                  <a:pt x="14" y="371"/>
                </a:lnTo>
                <a:lnTo>
                  <a:pt x="0" y="359"/>
                </a:lnTo>
                <a:lnTo>
                  <a:pt x="0" y="781"/>
                </a:lnTo>
                <a:lnTo>
                  <a:pt x="0" y="781"/>
                </a:lnTo>
                <a:lnTo>
                  <a:pt x="22" y="787"/>
                </a:lnTo>
                <a:lnTo>
                  <a:pt x="44" y="791"/>
                </a:lnTo>
                <a:lnTo>
                  <a:pt x="66" y="793"/>
                </a:lnTo>
                <a:lnTo>
                  <a:pt x="88" y="793"/>
                </a:lnTo>
                <a:lnTo>
                  <a:pt x="112" y="793"/>
                </a:lnTo>
                <a:lnTo>
                  <a:pt x="134" y="793"/>
                </a:lnTo>
                <a:lnTo>
                  <a:pt x="158" y="789"/>
                </a:lnTo>
                <a:lnTo>
                  <a:pt x="180" y="785"/>
                </a:lnTo>
                <a:lnTo>
                  <a:pt x="180" y="785"/>
                </a:lnTo>
                <a:lnTo>
                  <a:pt x="206" y="781"/>
                </a:lnTo>
                <a:lnTo>
                  <a:pt x="230" y="773"/>
                </a:lnTo>
                <a:lnTo>
                  <a:pt x="252" y="765"/>
                </a:lnTo>
                <a:lnTo>
                  <a:pt x="274" y="755"/>
                </a:lnTo>
                <a:lnTo>
                  <a:pt x="296" y="743"/>
                </a:lnTo>
                <a:lnTo>
                  <a:pt x="318" y="731"/>
                </a:lnTo>
                <a:lnTo>
                  <a:pt x="338" y="719"/>
                </a:lnTo>
                <a:lnTo>
                  <a:pt x="356" y="703"/>
                </a:lnTo>
                <a:lnTo>
                  <a:pt x="374" y="689"/>
                </a:lnTo>
                <a:lnTo>
                  <a:pt x="392" y="671"/>
                </a:lnTo>
                <a:lnTo>
                  <a:pt x="408" y="655"/>
                </a:lnTo>
                <a:lnTo>
                  <a:pt x="422" y="637"/>
                </a:lnTo>
                <a:lnTo>
                  <a:pt x="436" y="617"/>
                </a:lnTo>
                <a:lnTo>
                  <a:pt x="450" y="597"/>
                </a:lnTo>
                <a:lnTo>
                  <a:pt x="460" y="577"/>
                </a:lnTo>
                <a:lnTo>
                  <a:pt x="472" y="555"/>
                </a:lnTo>
                <a:lnTo>
                  <a:pt x="472" y="555"/>
                </a:lnTo>
                <a:lnTo>
                  <a:pt x="476" y="545"/>
                </a:lnTo>
                <a:lnTo>
                  <a:pt x="476" y="545"/>
                </a:lnTo>
                <a:lnTo>
                  <a:pt x="476" y="545"/>
                </a:lnTo>
                <a:lnTo>
                  <a:pt x="486" y="517"/>
                </a:lnTo>
                <a:lnTo>
                  <a:pt x="496" y="489"/>
                </a:lnTo>
                <a:lnTo>
                  <a:pt x="502" y="459"/>
                </a:lnTo>
                <a:lnTo>
                  <a:pt x="508" y="427"/>
                </a:lnTo>
                <a:lnTo>
                  <a:pt x="510" y="397"/>
                </a:lnTo>
                <a:lnTo>
                  <a:pt x="510" y="365"/>
                </a:lnTo>
                <a:lnTo>
                  <a:pt x="506" y="333"/>
                </a:lnTo>
                <a:lnTo>
                  <a:pt x="502" y="301"/>
                </a:lnTo>
                <a:lnTo>
                  <a:pt x="50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15"/>
          <p:cNvSpPr>
            <a:spLocks noEditPoints="1"/>
          </p:cNvSpPr>
          <p:nvPr/>
        </p:nvSpPr>
        <p:spPr bwMode="auto">
          <a:xfrm>
            <a:off x="1421869" y="607762"/>
            <a:ext cx="623053" cy="704804"/>
          </a:xfrm>
          <a:custGeom>
            <a:avLst/>
            <a:gdLst>
              <a:gd name="T0" fmla="*/ 683 w 785"/>
              <a:gd name="T1" fmla="*/ 848 h 888"/>
              <a:gd name="T2" fmla="*/ 613 w 785"/>
              <a:gd name="T3" fmla="*/ 874 h 888"/>
              <a:gd name="T4" fmla="*/ 521 w 785"/>
              <a:gd name="T5" fmla="*/ 886 h 888"/>
              <a:gd name="T6" fmla="*/ 0 w 785"/>
              <a:gd name="T7" fmla="*/ 0 h 888"/>
              <a:gd name="T8" fmla="*/ 523 w 785"/>
              <a:gd name="T9" fmla="*/ 0 h 888"/>
              <a:gd name="T10" fmla="*/ 553 w 785"/>
              <a:gd name="T11" fmla="*/ 6 h 888"/>
              <a:gd name="T12" fmla="*/ 601 w 785"/>
              <a:gd name="T13" fmla="*/ 14 h 888"/>
              <a:gd name="T14" fmla="*/ 687 w 785"/>
              <a:gd name="T15" fmla="*/ 44 h 888"/>
              <a:gd name="T16" fmla="*/ 715 w 785"/>
              <a:gd name="T17" fmla="*/ 58 h 888"/>
              <a:gd name="T18" fmla="*/ 745 w 785"/>
              <a:gd name="T19" fmla="*/ 92 h 888"/>
              <a:gd name="T20" fmla="*/ 765 w 785"/>
              <a:gd name="T21" fmla="*/ 140 h 888"/>
              <a:gd name="T22" fmla="*/ 781 w 785"/>
              <a:gd name="T23" fmla="*/ 266 h 888"/>
              <a:gd name="T24" fmla="*/ 761 w 785"/>
              <a:gd name="T25" fmla="*/ 336 h 888"/>
              <a:gd name="T26" fmla="*/ 725 w 785"/>
              <a:gd name="T27" fmla="*/ 386 h 888"/>
              <a:gd name="T28" fmla="*/ 651 w 785"/>
              <a:gd name="T29" fmla="*/ 444 h 888"/>
              <a:gd name="T30" fmla="*/ 705 w 785"/>
              <a:gd name="T31" fmla="*/ 478 h 888"/>
              <a:gd name="T32" fmla="*/ 747 w 785"/>
              <a:gd name="T33" fmla="*/ 520 h 888"/>
              <a:gd name="T34" fmla="*/ 771 w 785"/>
              <a:gd name="T35" fmla="*/ 566 h 888"/>
              <a:gd name="T36" fmla="*/ 783 w 785"/>
              <a:gd name="T37" fmla="*/ 626 h 888"/>
              <a:gd name="T38" fmla="*/ 785 w 785"/>
              <a:gd name="T39" fmla="*/ 674 h 888"/>
              <a:gd name="T40" fmla="*/ 773 w 785"/>
              <a:gd name="T41" fmla="*/ 744 h 888"/>
              <a:gd name="T42" fmla="*/ 739 w 785"/>
              <a:gd name="T43" fmla="*/ 802 h 888"/>
              <a:gd name="T44" fmla="*/ 701 w 785"/>
              <a:gd name="T45" fmla="*/ 836 h 888"/>
              <a:gd name="T46" fmla="*/ 529 w 785"/>
              <a:gd name="T47" fmla="*/ 172 h 888"/>
              <a:gd name="T48" fmla="*/ 457 w 785"/>
              <a:gd name="T49" fmla="*/ 160 h 888"/>
              <a:gd name="T50" fmla="*/ 457 w 785"/>
              <a:gd name="T51" fmla="*/ 364 h 888"/>
              <a:gd name="T52" fmla="*/ 507 w 785"/>
              <a:gd name="T53" fmla="*/ 358 h 888"/>
              <a:gd name="T54" fmla="*/ 547 w 785"/>
              <a:gd name="T55" fmla="*/ 340 h 888"/>
              <a:gd name="T56" fmla="*/ 567 w 785"/>
              <a:gd name="T57" fmla="*/ 320 h 888"/>
              <a:gd name="T58" fmla="*/ 577 w 785"/>
              <a:gd name="T59" fmla="*/ 288 h 888"/>
              <a:gd name="T60" fmla="*/ 577 w 785"/>
              <a:gd name="T61" fmla="*/ 238 h 888"/>
              <a:gd name="T62" fmla="*/ 561 w 785"/>
              <a:gd name="T63" fmla="*/ 198 h 888"/>
              <a:gd name="T64" fmla="*/ 547 w 785"/>
              <a:gd name="T65" fmla="*/ 184 h 888"/>
              <a:gd name="T66" fmla="*/ 535 w 785"/>
              <a:gd name="T67" fmla="*/ 540 h 888"/>
              <a:gd name="T68" fmla="*/ 441 w 785"/>
              <a:gd name="T69" fmla="*/ 528 h 888"/>
              <a:gd name="T70" fmla="*/ 186 w 785"/>
              <a:gd name="T71" fmla="*/ 520 h 888"/>
              <a:gd name="T72" fmla="*/ 459 w 785"/>
              <a:gd name="T73" fmla="*/ 730 h 888"/>
              <a:gd name="T74" fmla="*/ 529 w 785"/>
              <a:gd name="T75" fmla="*/ 718 h 888"/>
              <a:gd name="T76" fmla="*/ 555 w 785"/>
              <a:gd name="T77" fmla="*/ 702 h 888"/>
              <a:gd name="T78" fmla="*/ 573 w 785"/>
              <a:gd name="T79" fmla="*/ 678 h 888"/>
              <a:gd name="T80" fmla="*/ 583 w 785"/>
              <a:gd name="T81" fmla="*/ 628 h 888"/>
              <a:gd name="T82" fmla="*/ 577 w 785"/>
              <a:gd name="T83" fmla="*/ 590 h 888"/>
              <a:gd name="T84" fmla="*/ 563 w 785"/>
              <a:gd name="T85" fmla="*/ 562 h 888"/>
              <a:gd name="T86" fmla="*/ 549 w 785"/>
              <a:gd name="T87" fmla="*/ 546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85" h="888">
                <a:moveTo>
                  <a:pt x="701" y="836"/>
                </a:moveTo>
                <a:lnTo>
                  <a:pt x="701" y="836"/>
                </a:lnTo>
                <a:lnTo>
                  <a:pt x="683" y="848"/>
                </a:lnTo>
                <a:lnTo>
                  <a:pt x="661" y="858"/>
                </a:lnTo>
                <a:lnTo>
                  <a:pt x="637" y="868"/>
                </a:lnTo>
                <a:lnTo>
                  <a:pt x="613" y="874"/>
                </a:lnTo>
                <a:lnTo>
                  <a:pt x="583" y="880"/>
                </a:lnTo>
                <a:lnTo>
                  <a:pt x="553" y="884"/>
                </a:lnTo>
                <a:lnTo>
                  <a:pt x="521" y="886"/>
                </a:lnTo>
                <a:lnTo>
                  <a:pt x="485" y="888"/>
                </a:lnTo>
                <a:lnTo>
                  <a:pt x="0" y="888"/>
                </a:lnTo>
                <a:lnTo>
                  <a:pt x="0" y="0"/>
                </a:lnTo>
                <a:lnTo>
                  <a:pt x="453" y="0"/>
                </a:lnTo>
                <a:lnTo>
                  <a:pt x="453" y="0"/>
                </a:lnTo>
                <a:lnTo>
                  <a:pt x="523" y="0"/>
                </a:lnTo>
                <a:lnTo>
                  <a:pt x="523" y="0"/>
                </a:lnTo>
                <a:lnTo>
                  <a:pt x="553" y="6"/>
                </a:lnTo>
                <a:lnTo>
                  <a:pt x="553" y="6"/>
                </a:lnTo>
                <a:lnTo>
                  <a:pt x="573" y="10"/>
                </a:lnTo>
                <a:lnTo>
                  <a:pt x="573" y="10"/>
                </a:lnTo>
                <a:lnTo>
                  <a:pt x="601" y="14"/>
                </a:lnTo>
                <a:lnTo>
                  <a:pt x="629" y="22"/>
                </a:lnTo>
                <a:lnTo>
                  <a:pt x="659" y="32"/>
                </a:lnTo>
                <a:lnTo>
                  <a:pt x="687" y="44"/>
                </a:lnTo>
                <a:lnTo>
                  <a:pt x="687" y="44"/>
                </a:lnTo>
                <a:lnTo>
                  <a:pt x="701" y="50"/>
                </a:lnTo>
                <a:lnTo>
                  <a:pt x="715" y="58"/>
                </a:lnTo>
                <a:lnTo>
                  <a:pt x="727" y="68"/>
                </a:lnTo>
                <a:lnTo>
                  <a:pt x="737" y="80"/>
                </a:lnTo>
                <a:lnTo>
                  <a:pt x="745" y="92"/>
                </a:lnTo>
                <a:lnTo>
                  <a:pt x="753" y="106"/>
                </a:lnTo>
                <a:lnTo>
                  <a:pt x="759" y="122"/>
                </a:lnTo>
                <a:lnTo>
                  <a:pt x="765" y="140"/>
                </a:lnTo>
                <a:lnTo>
                  <a:pt x="775" y="194"/>
                </a:lnTo>
                <a:lnTo>
                  <a:pt x="781" y="266"/>
                </a:lnTo>
                <a:lnTo>
                  <a:pt x="781" y="266"/>
                </a:lnTo>
                <a:lnTo>
                  <a:pt x="779" y="288"/>
                </a:lnTo>
                <a:lnTo>
                  <a:pt x="771" y="312"/>
                </a:lnTo>
                <a:lnTo>
                  <a:pt x="761" y="336"/>
                </a:lnTo>
                <a:lnTo>
                  <a:pt x="745" y="362"/>
                </a:lnTo>
                <a:lnTo>
                  <a:pt x="745" y="362"/>
                </a:lnTo>
                <a:lnTo>
                  <a:pt x="725" y="386"/>
                </a:lnTo>
                <a:lnTo>
                  <a:pt x="703" y="406"/>
                </a:lnTo>
                <a:lnTo>
                  <a:pt x="679" y="426"/>
                </a:lnTo>
                <a:lnTo>
                  <a:pt x="651" y="444"/>
                </a:lnTo>
                <a:lnTo>
                  <a:pt x="651" y="444"/>
                </a:lnTo>
                <a:lnTo>
                  <a:pt x="679" y="460"/>
                </a:lnTo>
                <a:lnTo>
                  <a:pt x="705" y="478"/>
                </a:lnTo>
                <a:lnTo>
                  <a:pt x="729" y="498"/>
                </a:lnTo>
                <a:lnTo>
                  <a:pt x="747" y="520"/>
                </a:lnTo>
                <a:lnTo>
                  <a:pt x="747" y="520"/>
                </a:lnTo>
                <a:lnTo>
                  <a:pt x="757" y="534"/>
                </a:lnTo>
                <a:lnTo>
                  <a:pt x="763" y="548"/>
                </a:lnTo>
                <a:lnTo>
                  <a:pt x="771" y="566"/>
                </a:lnTo>
                <a:lnTo>
                  <a:pt x="775" y="584"/>
                </a:lnTo>
                <a:lnTo>
                  <a:pt x="779" y="604"/>
                </a:lnTo>
                <a:lnTo>
                  <a:pt x="783" y="626"/>
                </a:lnTo>
                <a:lnTo>
                  <a:pt x="785" y="648"/>
                </a:lnTo>
                <a:lnTo>
                  <a:pt x="785" y="674"/>
                </a:lnTo>
                <a:lnTo>
                  <a:pt x="785" y="674"/>
                </a:lnTo>
                <a:lnTo>
                  <a:pt x="783" y="698"/>
                </a:lnTo>
                <a:lnTo>
                  <a:pt x="779" y="722"/>
                </a:lnTo>
                <a:lnTo>
                  <a:pt x="773" y="744"/>
                </a:lnTo>
                <a:lnTo>
                  <a:pt x="763" y="764"/>
                </a:lnTo>
                <a:lnTo>
                  <a:pt x="753" y="784"/>
                </a:lnTo>
                <a:lnTo>
                  <a:pt x="739" y="802"/>
                </a:lnTo>
                <a:lnTo>
                  <a:pt x="721" y="820"/>
                </a:lnTo>
                <a:lnTo>
                  <a:pt x="701" y="836"/>
                </a:lnTo>
                <a:lnTo>
                  <a:pt x="701" y="836"/>
                </a:lnTo>
                <a:close/>
                <a:moveTo>
                  <a:pt x="547" y="184"/>
                </a:moveTo>
                <a:lnTo>
                  <a:pt x="547" y="184"/>
                </a:lnTo>
                <a:lnTo>
                  <a:pt x="529" y="172"/>
                </a:lnTo>
                <a:lnTo>
                  <a:pt x="507" y="166"/>
                </a:lnTo>
                <a:lnTo>
                  <a:pt x="483" y="160"/>
                </a:lnTo>
                <a:lnTo>
                  <a:pt x="457" y="160"/>
                </a:lnTo>
                <a:lnTo>
                  <a:pt x="186" y="160"/>
                </a:lnTo>
                <a:lnTo>
                  <a:pt x="186" y="364"/>
                </a:lnTo>
                <a:lnTo>
                  <a:pt x="457" y="364"/>
                </a:lnTo>
                <a:lnTo>
                  <a:pt x="457" y="364"/>
                </a:lnTo>
                <a:lnTo>
                  <a:pt x="483" y="362"/>
                </a:lnTo>
                <a:lnTo>
                  <a:pt x="507" y="358"/>
                </a:lnTo>
                <a:lnTo>
                  <a:pt x="527" y="350"/>
                </a:lnTo>
                <a:lnTo>
                  <a:pt x="547" y="340"/>
                </a:lnTo>
                <a:lnTo>
                  <a:pt x="547" y="340"/>
                </a:lnTo>
                <a:lnTo>
                  <a:pt x="555" y="334"/>
                </a:lnTo>
                <a:lnTo>
                  <a:pt x="561" y="328"/>
                </a:lnTo>
                <a:lnTo>
                  <a:pt x="567" y="320"/>
                </a:lnTo>
                <a:lnTo>
                  <a:pt x="571" y="310"/>
                </a:lnTo>
                <a:lnTo>
                  <a:pt x="575" y="300"/>
                </a:lnTo>
                <a:lnTo>
                  <a:pt x="577" y="288"/>
                </a:lnTo>
                <a:lnTo>
                  <a:pt x="579" y="262"/>
                </a:lnTo>
                <a:lnTo>
                  <a:pt x="579" y="262"/>
                </a:lnTo>
                <a:lnTo>
                  <a:pt x="577" y="238"/>
                </a:lnTo>
                <a:lnTo>
                  <a:pt x="571" y="216"/>
                </a:lnTo>
                <a:lnTo>
                  <a:pt x="567" y="206"/>
                </a:lnTo>
                <a:lnTo>
                  <a:pt x="561" y="198"/>
                </a:lnTo>
                <a:lnTo>
                  <a:pt x="555" y="190"/>
                </a:lnTo>
                <a:lnTo>
                  <a:pt x="547" y="184"/>
                </a:lnTo>
                <a:lnTo>
                  <a:pt x="547" y="184"/>
                </a:lnTo>
                <a:close/>
                <a:moveTo>
                  <a:pt x="549" y="546"/>
                </a:moveTo>
                <a:lnTo>
                  <a:pt x="549" y="546"/>
                </a:lnTo>
                <a:lnTo>
                  <a:pt x="535" y="540"/>
                </a:lnTo>
                <a:lnTo>
                  <a:pt x="513" y="536"/>
                </a:lnTo>
                <a:lnTo>
                  <a:pt x="481" y="530"/>
                </a:lnTo>
                <a:lnTo>
                  <a:pt x="441" y="528"/>
                </a:lnTo>
                <a:lnTo>
                  <a:pt x="391" y="524"/>
                </a:lnTo>
                <a:lnTo>
                  <a:pt x="332" y="522"/>
                </a:lnTo>
                <a:lnTo>
                  <a:pt x="186" y="520"/>
                </a:lnTo>
                <a:lnTo>
                  <a:pt x="186" y="730"/>
                </a:lnTo>
                <a:lnTo>
                  <a:pt x="459" y="730"/>
                </a:lnTo>
                <a:lnTo>
                  <a:pt x="459" y="730"/>
                </a:lnTo>
                <a:lnTo>
                  <a:pt x="485" y="730"/>
                </a:lnTo>
                <a:lnTo>
                  <a:pt x="509" y="726"/>
                </a:lnTo>
                <a:lnTo>
                  <a:pt x="529" y="718"/>
                </a:lnTo>
                <a:lnTo>
                  <a:pt x="547" y="708"/>
                </a:lnTo>
                <a:lnTo>
                  <a:pt x="547" y="708"/>
                </a:lnTo>
                <a:lnTo>
                  <a:pt x="555" y="702"/>
                </a:lnTo>
                <a:lnTo>
                  <a:pt x="563" y="696"/>
                </a:lnTo>
                <a:lnTo>
                  <a:pt x="569" y="686"/>
                </a:lnTo>
                <a:lnTo>
                  <a:pt x="573" y="678"/>
                </a:lnTo>
                <a:lnTo>
                  <a:pt x="577" y="666"/>
                </a:lnTo>
                <a:lnTo>
                  <a:pt x="579" y="654"/>
                </a:lnTo>
                <a:lnTo>
                  <a:pt x="583" y="628"/>
                </a:lnTo>
                <a:lnTo>
                  <a:pt x="583" y="628"/>
                </a:lnTo>
                <a:lnTo>
                  <a:pt x="581" y="602"/>
                </a:lnTo>
                <a:lnTo>
                  <a:pt x="577" y="590"/>
                </a:lnTo>
                <a:lnTo>
                  <a:pt x="573" y="580"/>
                </a:lnTo>
                <a:lnTo>
                  <a:pt x="569" y="570"/>
                </a:lnTo>
                <a:lnTo>
                  <a:pt x="563" y="562"/>
                </a:lnTo>
                <a:lnTo>
                  <a:pt x="557" y="554"/>
                </a:lnTo>
                <a:lnTo>
                  <a:pt x="549" y="546"/>
                </a:lnTo>
                <a:lnTo>
                  <a:pt x="549" y="5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16"/>
          <p:cNvSpPr>
            <a:spLocks/>
          </p:cNvSpPr>
          <p:nvPr/>
        </p:nvSpPr>
        <p:spPr bwMode="auto">
          <a:xfrm>
            <a:off x="2089370" y="609350"/>
            <a:ext cx="605592" cy="703217"/>
          </a:xfrm>
          <a:custGeom>
            <a:avLst/>
            <a:gdLst>
              <a:gd name="T0" fmla="*/ 478 w 763"/>
              <a:gd name="T1" fmla="*/ 154 h 886"/>
              <a:gd name="T2" fmla="*/ 478 w 763"/>
              <a:gd name="T3" fmla="*/ 886 h 886"/>
              <a:gd name="T4" fmla="*/ 284 w 763"/>
              <a:gd name="T5" fmla="*/ 886 h 886"/>
              <a:gd name="T6" fmla="*/ 284 w 763"/>
              <a:gd name="T7" fmla="*/ 154 h 886"/>
              <a:gd name="T8" fmla="*/ 0 w 763"/>
              <a:gd name="T9" fmla="*/ 154 h 886"/>
              <a:gd name="T10" fmla="*/ 0 w 763"/>
              <a:gd name="T11" fmla="*/ 0 h 886"/>
              <a:gd name="T12" fmla="*/ 763 w 763"/>
              <a:gd name="T13" fmla="*/ 0 h 886"/>
              <a:gd name="T14" fmla="*/ 763 w 763"/>
              <a:gd name="T15" fmla="*/ 154 h 886"/>
              <a:gd name="T16" fmla="*/ 478 w 763"/>
              <a:gd name="T17" fmla="*/ 154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3" h="886">
                <a:moveTo>
                  <a:pt x="478" y="154"/>
                </a:moveTo>
                <a:lnTo>
                  <a:pt x="478" y="886"/>
                </a:lnTo>
                <a:lnTo>
                  <a:pt x="284" y="886"/>
                </a:lnTo>
                <a:lnTo>
                  <a:pt x="284" y="154"/>
                </a:lnTo>
                <a:lnTo>
                  <a:pt x="0" y="154"/>
                </a:lnTo>
                <a:lnTo>
                  <a:pt x="0" y="0"/>
                </a:lnTo>
                <a:lnTo>
                  <a:pt x="763" y="0"/>
                </a:lnTo>
                <a:lnTo>
                  <a:pt x="763" y="154"/>
                </a:lnTo>
                <a:lnTo>
                  <a:pt x="478" y="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17"/>
          <p:cNvSpPr>
            <a:spLocks/>
          </p:cNvSpPr>
          <p:nvPr/>
        </p:nvSpPr>
        <p:spPr bwMode="auto">
          <a:xfrm>
            <a:off x="2766394" y="607762"/>
            <a:ext cx="604798" cy="704804"/>
          </a:xfrm>
          <a:custGeom>
            <a:avLst/>
            <a:gdLst>
              <a:gd name="T0" fmla="*/ 524 w 762"/>
              <a:gd name="T1" fmla="*/ 888 h 888"/>
              <a:gd name="T2" fmla="*/ 188 w 762"/>
              <a:gd name="T3" fmla="*/ 446 h 888"/>
              <a:gd name="T4" fmla="*/ 188 w 762"/>
              <a:gd name="T5" fmla="*/ 888 h 888"/>
              <a:gd name="T6" fmla="*/ 0 w 762"/>
              <a:gd name="T7" fmla="*/ 888 h 888"/>
              <a:gd name="T8" fmla="*/ 0 w 762"/>
              <a:gd name="T9" fmla="*/ 0 h 888"/>
              <a:gd name="T10" fmla="*/ 188 w 762"/>
              <a:gd name="T11" fmla="*/ 0 h 888"/>
              <a:gd name="T12" fmla="*/ 188 w 762"/>
              <a:gd name="T13" fmla="*/ 426 h 888"/>
              <a:gd name="T14" fmla="*/ 536 w 762"/>
              <a:gd name="T15" fmla="*/ 0 h 888"/>
              <a:gd name="T16" fmla="*/ 760 w 762"/>
              <a:gd name="T17" fmla="*/ 0 h 888"/>
              <a:gd name="T18" fmla="*/ 404 w 762"/>
              <a:gd name="T19" fmla="*/ 434 h 888"/>
              <a:gd name="T20" fmla="*/ 762 w 762"/>
              <a:gd name="T21" fmla="*/ 888 h 888"/>
              <a:gd name="T22" fmla="*/ 524 w 762"/>
              <a:gd name="T23" fmla="*/ 888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2" h="888">
                <a:moveTo>
                  <a:pt x="524" y="888"/>
                </a:moveTo>
                <a:lnTo>
                  <a:pt x="188" y="446"/>
                </a:lnTo>
                <a:lnTo>
                  <a:pt x="188" y="888"/>
                </a:lnTo>
                <a:lnTo>
                  <a:pt x="0" y="888"/>
                </a:lnTo>
                <a:lnTo>
                  <a:pt x="0" y="0"/>
                </a:lnTo>
                <a:lnTo>
                  <a:pt x="188" y="0"/>
                </a:lnTo>
                <a:lnTo>
                  <a:pt x="188" y="426"/>
                </a:lnTo>
                <a:lnTo>
                  <a:pt x="536" y="0"/>
                </a:lnTo>
                <a:lnTo>
                  <a:pt x="760" y="0"/>
                </a:lnTo>
                <a:lnTo>
                  <a:pt x="404" y="434"/>
                </a:lnTo>
                <a:lnTo>
                  <a:pt x="762" y="888"/>
                </a:lnTo>
                <a:lnTo>
                  <a:pt x="524" y="8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18"/>
          <p:cNvSpPr>
            <a:spLocks noEditPoints="1"/>
          </p:cNvSpPr>
          <p:nvPr/>
        </p:nvSpPr>
        <p:spPr bwMode="auto">
          <a:xfrm>
            <a:off x="1401233" y="1416541"/>
            <a:ext cx="429391" cy="401611"/>
          </a:xfrm>
          <a:custGeom>
            <a:avLst/>
            <a:gdLst>
              <a:gd name="T0" fmla="*/ 423 w 541"/>
              <a:gd name="T1" fmla="*/ 506 h 506"/>
              <a:gd name="T2" fmla="*/ 376 w 541"/>
              <a:gd name="T3" fmla="*/ 386 h 506"/>
              <a:gd name="T4" fmla="*/ 156 w 541"/>
              <a:gd name="T5" fmla="*/ 386 h 506"/>
              <a:gd name="T6" fmla="*/ 112 w 541"/>
              <a:gd name="T7" fmla="*/ 506 h 506"/>
              <a:gd name="T8" fmla="*/ 0 w 541"/>
              <a:gd name="T9" fmla="*/ 506 h 506"/>
              <a:gd name="T10" fmla="*/ 212 w 541"/>
              <a:gd name="T11" fmla="*/ 0 h 506"/>
              <a:gd name="T12" fmla="*/ 326 w 541"/>
              <a:gd name="T13" fmla="*/ 0 h 506"/>
              <a:gd name="T14" fmla="*/ 541 w 541"/>
              <a:gd name="T15" fmla="*/ 506 h 506"/>
              <a:gd name="T16" fmla="*/ 423 w 541"/>
              <a:gd name="T17" fmla="*/ 506 h 506"/>
              <a:gd name="T18" fmla="*/ 266 w 541"/>
              <a:gd name="T19" fmla="*/ 102 h 506"/>
              <a:gd name="T20" fmla="*/ 192 w 541"/>
              <a:gd name="T21" fmla="*/ 296 h 506"/>
              <a:gd name="T22" fmla="*/ 342 w 541"/>
              <a:gd name="T23" fmla="*/ 296 h 506"/>
              <a:gd name="T24" fmla="*/ 266 w 541"/>
              <a:gd name="T25" fmla="*/ 102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41" h="506">
                <a:moveTo>
                  <a:pt x="423" y="506"/>
                </a:moveTo>
                <a:lnTo>
                  <a:pt x="376" y="386"/>
                </a:lnTo>
                <a:lnTo>
                  <a:pt x="156" y="386"/>
                </a:lnTo>
                <a:lnTo>
                  <a:pt x="112" y="506"/>
                </a:lnTo>
                <a:lnTo>
                  <a:pt x="0" y="506"/>
                </a:lnTo>
                <a:lnTo>
                  <a:pt x="212" y="0"/>
                </a:lnTo>
                <a:lnTo>
                  <a:pt x="326" y="0"/>
                </a:lnTo>
                <a:lnTo>
                  <a:pt x="541" y="506"/>
                </a:lnTo>
                <a:lnTo>
                  <a:pt x="423" y="506"/>
                </a:lnTo>
                <a:close/>
                <a:moveTo>
                  <a:pt x="266" y="102"/>
                </a:moveTo>
                <a:lnTo>
                  <a:pt x="192" y="296"/>
                </a:lnTo>
                <a:lnTo>
                  <a:pt x="342" y="296"/>
                </a:lnTo>
                <a:lnTo>
                  <a:pt x="266" y="1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19"/>
          <p:cNvSpPr>
            <a:spLocks/>
          </p:cNvSpPr>
          <p:nvPr/>
        </p:nvSpPr>
        <p:spPr bwMode="auto">
          <a:xfrm>
            <a:off x="1859197" y="1416541"/>
            <a:ext cx="344465" cy="401611"/>
          </a:xfrm>
          <a:custGeom>
            <a:avLst/>
            <a:gdLst>
              <a:gd name="T0" fmla="*/ 298 w 434"/>
              <a:gd name="T1" fmla="*/ 506 h 506"/>
              <a:gd name="T2" fmla="*/ 106 w 434"/>
              <a:gd name="T3" fmla="*/ 254 h 506"/>
              <a:gd name="T4" fmla="*/ 106 w 434"/>
              <a:gd name="T5" fmla="*/ 506 h 506"/>
              <a:gd name="T6" fmla="*/ 0 w 434"/>
              <a:gd name="T7" fmla="*/ 506 h 506"/>
              <a:gd name="T8" fmla="*/ 0 w 434"/>
              <a:gd name="T9" fmla="*/ 0 h 506"/>
              <a:gd name="T10" fmla="*/ 106 w 434"/>
              <a:gd name="T11" fmla="*/ 0 h 506"/>
              <a:gd name="T12" fmla="*/ 106 w 434"/>
              <a:gd name="T13" fmla="*/ 244 h 506"/>
              <a:gd name="T14" fmla="*/ 306 w 434"/>
              <a:gd name="T15" fmla="*/ 0 h 506"/>
              <a:gd name="T16" fmla="*/ 432 w 434"/>
              <a:gd name="T17" fmla="*/ 0 h 506"/>
              <a:gd name="T18" fmla="*/ 230 w 434"/>
              <a:gd name="T19" fmla="*/ 248 h 506"/>
              <a:gd name="T20" fmla="*/ 434 w 434"/>
              <a:gd name="T21" fmla="*/ 506 h 506"/>
              <a:gd name="T22" fmla="*/ 298 w 434"/>
              <a:gd name="T23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4" h="506">
                <a:moveTo>
                  <a:pt x="298" y="506"/>
                </a:moveTo>
                <a:lnTo>
                  <a:pt x="106" y="254"/>
                </a:lnTo>
                <a:lnTo>
                  <a:pt x="106" y="506"/>
                </a:lnTo>
                <a:lnTo>
                  <a:pt x="0" y="506"/>
                </a:lnTo>
                <a:lnTo>
                  <a:pt x="0" y="0"/>
                </a:lnTo>
                <a:lnTo>
                  <a:pt x="106" y="0"/>
                </a:lnTo>
                <a:lnTo>
                  <a:pt x="106" y="244"/>
                </a:lnTo>
                <a:lnTo>
                  <a:pt x="306" y="0"/>
                </a:lnTo>
                <a:lnTo>
                  <a:pt x="432" y="0"/>
                </a:lnTo>
                <a:lnTo>
                  <a:pt x="230" y="248"/>
                </a:lnTo>
                <a:lnTo>
                  <a:pt x="434" y="506"/>
                </a:lnTo>
                <a:lnTo>
                  <a:pt x="298" y="5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20"/>
          <p:cNvSpPr>
            <a:spLocks noEditPoints="1"/>
          </p:cNvSpPr>
          <p:nvPr/>
        </p:nvSpPr>
        <p:spPr bwMode="auto">
          <a:xfrm>
            <a:off x="2179851" y="1416541"/>
            <a:ext cx="430184" cy="401611"/>
          </a:xfrm>
          <a:custGeom>
            <a:avLst/>
            <a:gdLst>
              <a:gd name="T0" fmla="*/ 424 w 542"/>
              <a:gd name="T1" fmla="*/ 506 h 506"/>
              <a:gd name="T2" fmla="*/ 376 w 542"/>
              <a:gd name="T3" fmla="*/ 386 h 506"/>
              <a:gd name="T4" fmla="*/ 156 w 542"/>
              <a:gd name="T5" fmla="*/ 386 h 506"/>
              <a:gd name="T6" fmla="*/ 112 w 542"/>
              <a:gd name="T7" fmla="*/ 506 h 506"/>
              <a:gd name="T8" fmla="*/ 0 w 542"/>
              <a:gd name="T9" fmla="*/ 506 h 506"/>
              <a:gd name="T10" fmla="*/ 212 w 542"/>
              <a:gd name="T11" fmla="*/ 0 h 506"/>
              <a:gd name="T12" fmla="*/ 326 w 542"/>
              <a:gd name="T13" fmla="*/ 0 h 506"/>
              <a:gd name="T14" fmla="*/ 542 w 542"/>
              <a:gd name="T15" fmla="*/ 506 h 506"/>
              <a:gd name="T16" fmla="*/ 424 w 542"/>
              <a:gd name="T17" fmla="*/ 506 h 506"/>
              <a:gd name="T18" fmla="*/ 266 w 542"/>
              <a:gd name="T19" fmla="*/ 102 h 506"/>
              <a:gd name="T20" fmla="*/ 192 w 542"/>
              <a:gd name="T21" fmla="*/ 296 h 506"/>
              <a:gd name="T22" fmla="*/ 342 w 542"/>
              <a:gd name="T23" fmla="*/ 296 h 506"/>
              <a:gd name="T24" fmla="*/ 266 w 542"/>
              <a:gd name="T25" fmla="*/ 102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42" h="506">
                <a:moveTo>
                  <a:pt x="424" y="506"/>
                </a:moveTo>
                <a:lnTo>
                  <a:pt x="376" y="386"/>
                </a:lnTo>
                <a:lnTo>
                  <a:pt x="156" y="386"/>
                </a:lnTo>
                <a:lnTo>
                  <a:pt x="112" y="506"/>
                </a:lnTo>
                <a:lnTo>
                  <a:pt x="0" y="506"/>
                </a:lnTo>
                <a:lnTo>
                  <a:pt x="212" y="0"/>
                </a:lnTo>
                <a:lnTo>
                  <a:pt x="326" y="0"/>
                </a:lnTo>
                <a:lnTo>
                  <a:pt x="542" y="506"/>
                </a:lnTo>
                <a:lnTo>
                  <a:pt x="424" y="506"/>
                </a:lnTo>
                <a:close/>
                <a:moveTo>
                  <a:pt x="266" y="102"/>
                </a:moveTo>
                <a:lnTo>
                  <a:pt x="192" y="296"/>
                </a:lnTo>
                <a:lnTo>
                  <a:pt x="342" y="296"/>
                </a:lnTo>
                <a:lnTo>
                  <a:pt x="266" y="1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21"/>
          <p:cNvSpPr>
            <a:spLocks noEditPoints="1"/>
          </p:cNvSpPr>
          <p:nvPr/>
        </p:nvSpPr>
        <p:spPr bwMode="auto">
          <a:xfrm>
            <a:off x="2638608" y="1416541"/>
            <a:ext cx="372245" cy="401611"/>
          </a:xfrm>
          <a:custGeom>
            <a:avLst/>
            <a:gdLst>
              <a:gd name="T0" fmla="*/ 469 w 469"/>
              <a:gd name="T1" fmla="*/ 250 h 506"/>
              <a:gd name="T2" fmla="*/ 469 w 469"/>
              <a:gd name="T3" fmla="*/ 272 h 506"/>
              <a:gd name="T4" fmla="*/ 469 w 469"/>
              <a:gd name="T5" fmla="*/ 280 h 506"/>
              <a:gd name="T6" fmla="*/ 469 w 469"/>
              <a:gd name="T7" fmla="*/ 304 h 506"/>
              <a:gd name="T8" fmla="*/ 465 w 469"/>
              <a:gd name="T9" fmla="*/ 322 h 506"/>
              <a:gd name="T10" fmla="*/ 463 w 469"/>
              <a:gd name="T11" fmla="*/ 340 h 506"/>
              <a:gd name="T12" fmla="*/ 459 w 469"/>
              <a:gd name="T13" fmla="*/ 362 h 506"/>
              <a:gd name="T14" fmla="*/ 457 w 469"/>
              <a:gd name="T15" fmla="*/ 370 h 506"/>
              <a:gd name="T16" fmla="*/ 455 w 469"/>
              <a:gd name="T17" fmla="*/ 378 h 506"/>
              <a:gd name="T18" fmla="*/ 449 w 469"/>
              <a:gd name="T19" fmla="*/ 392 h 506"/>
              <a:gd name="T20" fmla="*/ 433 w 469"/>
              <a:gd name="T21" fmla="*/ 420 h 506"/>
              <a:gd name="T22" fmla="*/ 413 w 469"/>
              <a:gd name="T23" fmla="*/ 442 h 506"/>
              <a:gd name="T24" fmla="*/ 391 w 469"/>
              <a:gd name="T25" fmla="*/ 460 h 506"/>
              <a:gd name="T26" fmla="*/ 349 w 469"/>
              <a:gd name="T27" fmla="*/ 486 h 506"/>
              <a:gd name="T28" fmla="*/ 331 w 469"/>
              <a:gd name="T29" fmla="*/ 494 h 506"/>
              <a:gd name="T30" fmla="*/ 287 w 469"/>
              <a:gd name="T31" fmla="*/ 504 h 506"/>
              <a:gd name="T32" fmla="*/ 233 w 469"/>
              <a:gd name="T33" fmla="*/ 506 h 506"/>
              <a:gd name="T34" fmla="*/ 0 w 469"/>
              <a:gd name="T35" fmla="*/ 0 h 506"/>
              <a:gd name="T36" fmla="*/ 229 w 469"/>
              <a:gd name="T37" fmla="*/ 0 h 506"/>
              <a:gd name="T38" fmla="*/ 287 w 469"/>
              <a:gd name="T39" fmla="*/ 4 h 506"/>
              <a:gd name="T40" fmla="*/ 339 w 469"/>
              <a:gd name="T41" fmla="*/ 18 h 506"/>
              <a:gd name="T42" fmla="*/ 381 w 469"/>
              <a:gd name="T43" fmla="*/ 38 h 506"/>
              <a:gd name="T44" fmla="*/ 415 w 469"/>
              <a:gd name="T45" fmla="*/ 70 h 506"/>
              <a:gd name="T46" fmla="*/ 427 w 469"/>
              <a:gd name="T47" fmla="*/ 86 h 506"/>
              <a:gd name="T48" fmla="*/ 447 w 469"/>
              <a:gd name="T49" fmla="*/ 120 h 506"/>
              <a:gd name="T50" fmla="*/ 461 w 469"/>
              <a:gd name="T51" fmla="*/ 156 h 506"/>
              <a:gd name="T52" fmla="*/ 469 w 469"/>
              <a:gd name="T53" fmla="*/ 196 h 506"/>
              <a:gd name="T54" fmla="*/ 469 w 469"/>
              <a:gd name="T55" fmla="*/ 234 h 506"/>
              <a:gd name="T56" fmla="*/ 353 w 469"/>
              <a:gd name="T57" fmla="*/ 246 h 506"/>
              <a:gd name="T58" fmla="*/ 351 w 469"/>
              <a:gd name="T59" fmla="*/ 220 h 506"/>
              <a:gd name="T60" fmla="*/ 349 w 469"/>
              <a:gd name="T61" fmla="*/ 194 h 506"/>
              <a:gd name="T62" fmla="*/ 341 w 469"/>
              <a:gd name="T63" fmla="*/ 160 h 506"/>
              <a:gd name="T64" fmla="*/ 331 w 469"/>
              <a:gd name="T65" fmla="*/ 132 h 506"/>
              <a:gd name="T66" fmla="*/ 323 w 469"/>
              <a:gd name="T67" fmla="*/ 120 h 506"/>
              <a:gd name="T68" fmla="*/ 301 w 469"/>
              <a:gd name="T69" fmla="*/ 100 h 506"/>
              <a:gd name="T70" fmla="*/ 259 w 469"/>
              <a:gd name="T71" fmla="*/ 90 h 506"/>
              <a:gd name="T72" fmla="*/ 105 w 469"/>
              <a:gd name="T73" fmla="*/ 88 h 506"/>
              <a:gd name="T74" fmla="*/ 229 w 469"/>
              <a:gd name="T75" fmla="*/ 418 h 506"/>
              <a:gd name="T76" fmla="*/ 269 w 469"/>
              <a:gd name="T77" fmla="*/ 416 h 506"/>
              <a:gd name="T78" fmla="*/ 281 w 469"/>
              <a:gd name="T79" fmla="*/ 414 h 506"/>
              <a:gd name="T80" fmla="*/ 307 w 469"/>
              <a:gd name="T81" fmla="*/ 402 h 506"/>
              <a:gd name="T82" fmla="*/ 329 w 469"/>
              <a:gd name="T83" fmla="*/ 378 h 506"/>
              <a:gd name="T84" fmla="*/ 341 w 469"/>
              <a:gd name="T85" fmla="*/ 350 h 506"/>
              <a:gd name="T86" fmla="*/ 343 w 469"/>
              <a:gd name="T87" fmla="*/ 346 h 506"/>
              <a:gd name="T88" fmla="*/ 345 w 469"/>
              <a:gd name="T89" fmla="*/ 334 h 506"/>
              <a:gd name="T90" fmla="*/ 349 w 469"/>
              <a:gd name="T91" fmla="*/ 304 h 506"/>
              <a:gd name="T92" fmla="*/ 353 w 469"/>
              <a:gd name="T93" fmla="*/ 274 h 506"/>
              <a:gd name="T94" fmla="*/ 353 w 469"/>
              <a:gd name="T95" fmla="*/ 24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69" h="506">
                <a:moveTo>
                  <a:pt x="469" y="234"/>
                </a:moveTo>
                <a:lnTo>
                  <a:pt x="469" y="250"/>
                </a:lnTo>
                <a:lnTo>
                  <a:pt x="469" y="262"/>
                </a:lnTo>
                <a:lnTo>
                  <a:pt x="469" y="272"/>
                </a:lnTo>
                <a:lnTo>
                  <a:pt x="469" y="280"/>
                </a:lnTo>
                <a:lnTo>
                  <a:pt x="469" y="280"/>
                </a:lnTo>
                <a:lnTo>
                  <a:pt x="469" y="304"/>
                </a:lnTo>
                <a:lnTo>
                  <a:pt x="469" y="304"/>
                </a:lnTo>
                <a:lnTo>
                  <a:pt x="465" y="322"/>
                </a:lnTo>
                <a:lnTo>
                  <a:pt x="465" y="322"/>
                </a:lnTo>
                <a:lnTo>
                  <a:pt x="463" y="340"/>
                </a:lnTo>
                <a:lnTo>
                  <a:pt x="463" y="340"/>
                </a:lnTo>
                <a:lnTo>
                  <a:pt x="459" y="362"/>
                </a:lnTo>
                <a:lnTo>
                  <a:pt x="459" y="362"/>
                </a:lnTo>
                <a:lnTo>
                  <a:pt x="457" y="370"/>
                </a:lnTo>
                <a:lnTo>
                  <a:pt x="457" y="370"/>
                </a:lnTo>
                <a:lnTo>
                  <a:pt x="455" y="378"/>
                </a:lnTo>
                <a:lnTo>
                  <a:pt x="455" y="378"/>
                </a:lnTo>
                <a:lnTo>
                  <a:pt x="449" y="392"/>
                </a:lnTo>
                <a:lnTo>
                  <a:pt x="449" y="392"/>
                </a:lnTo>
                <a:lnTo>
                  <a:pt x="441" y="406"/>
                </a:lnTo>
                <a:lnTo>
                  <a:pt x="433" y="420"/>
                </a:lnTo>
                <a:lnTo>
                  <a:pt x="423" y="432"/>
                </a:lnTo>
                <a:lnTo>
                  <a:pt x="413" y="442"/>
                </a:lnTo>
                <a:lnTo>
                  <a:pt x="413" y="442"/>
                </a:lnTo>
                <a:lnTo>
                  <a:pt x="391" y="460"/>
                </a:lnTo>
                <a:lnTo>
                  <a:pt x="369" y="474"/>
                </a:lnTo>
                <a:lnTo>
                  <a:pt x="349" y="486"/>
                </a:lnTo>
                <a:lnTo>
                  <a:pt x="331" y="494"/>
                </a:lnTo>
                <a:lnTo>
                  <a:pt x="331" y="494"/>
                </a:lnTo>
                <a:lnTo>
                  <a:pt x="311" y="500"/>
                </a:lnTo>
                <a:lnTo>
                  <a:pt x="287" y="504"/>
                </a:lnTo>
                <a:lnTo>
                  <a:pt x="261" y="506"/>
                </a:lnTo>
                <a:lnTo>
                  <a:pt x="233" y="506"/>
                </a:lnTo>
                <a:lnTo>
                  <a:pt x="0" y="506"/>
                </a:lnTo>
                <a:lnTo>
                  <a:pt x="0" y="0"/>
                </a:lnTo>
                <a:lnTo>
                  <a:pt x="229" y="0"/>
                </a:lnTo>
                <a:lnTo>
                  <a:pt x="229" y="0"/>
                </a:lnTo>
                <a:lnTo>
                  <a:pt x="259" y="2"/>
                </a:lnTo>
                <a:lnTo>
                  <a:pt x="287" y="4"/>
                </a:lnTo>
                <a:lnTo>
                  <a:pt x="313" y="10"/>
                </a:lnTo>
                <a:lnTo>
                  <a:pt x="339" y="18"/>
                </a:lnTo>
                <a:lnTo>
                  <a:pt x="361" y="28"/>
                </a:lnTo>
                <a:lnTo>
                  <a:pt x="381" y="38"/>
                </a:lnTo>
                <a:lnTo>
                  <a:pt x="399" y="52"/>
                </a:lnTo>
                <a:lnTo>
                  <a:pt x="415" y="70"/>
                </a:lnTo>
                <a:lnTo>
                  <a:pt x="415" y="70"/>
                </a:lnTo>
                <a:lnTo>
                  <a:pt x="427" y="86"/>
                </a:lnTo>
                <a:lnTo>
                  <a:pt x="439" y="102"/>
                </a:lnTo>
                <a:lnTo>
                  <a:pt x="447" y="120"/>
                </a:lnTo>
                <a:lnTo>
                  <a:pt x="455" y="138"/>
                </a:lnTo>
                <a:lnTo>
                  <a:pt x="461" y="156"/>
                </a:lnTo>
                <a:lnTo>
                  <a:pt x="465" y="176"/>
                </a:lnTo>
                <a:lnTo>
                  <a:pt x="469" y="196"/>
                </a:lnTo>
                <a:lnTo>
                  <a:pt x="469" y="216"/>
                </a:lnTo>
                <a:lnTo>
                  <a:pt x="469" y="234"/>
                </a:lnTo>
                <a:close/>
                <a:moveTo>
                  <a:pt x="353" y="246"/>
                </a:moveTo>
                <a:lnTo>
                  <a:pt x="353" y="246"/>
                </a:lnTo>
                <a:lnTo>
                  <a:pt x="351" y="220"/>
                </a:lnTo>
                <a:lnTo>
                  <a:pt x="351" y="220"/>
                </a:lnTo>
                <a:lnTo>
                  <a:pt x="349" y="194"/>
                </a:lnTo>
                <a:lnTo>
                  <a:pt x="349" y="194"/>
                </a:lnTo>
                <a:lnTo>
                  <a:pt x="345" y="176"/>
                </a:lnTo>
                <a:lnTo>
                  <a:pt x="341" y="160"/>
                </a:lnTo>
                <a:lnTo>
                  <a:pt x="337" y="146"/>
                </a:lnTo>
                <a:lnTo>
                  <a:pt x="331" y="132"/>
                </a:lnTo>
                <a:lnTo>
                  <a:pt x="331" y="132"/>
                </a:lnTo>
                <a:lnTo>
                  <a:pt x="323" y="120"/>
                </a:lnTo>
                <a:lnTo>
                  <a:pt x="311" y="108"/>
                </a:lnTo>
                <a:lnTo>
                  <a:pt x="301" y="100"/>
                </a:lnTo>
                <a:lnTo>
                  <a:pt x="287" y="96"/>
                </a:lnTo>
                <a:lnTo>
                  <a:pt x="259" y="90"/>
                </a:lnTo>
                <a:lnTo>
                  <a:pt x="229" y="88"/>
                </a:lnTo>
                <a:lnTo>
                  <a:pt x="105" y="88"/>
                </a:lnTo>
                <a:lnTo>
                  <a:pt x="105" y="418"/>
                </a:lnTo>
                <a:lnTo>
                  <a:pt x="229" y="418"/>
                </a:lnTo>
                <a:lnTo>
                  <a:pt x="257" y="418"/>
                </a:lnTo>
                <a:lnTo>
                  <a:pt x="269" y="416"/>
                </a:lnTo>
                <a:lnTo>
                  <a:pt x="281" y="414"/>
                </a:lnTo>
                <a:lnTo>
                  <a:pt x="281" y="414"/>
                </a:lnTo>
                <a:lnTo>
                  <a:pt x="295" y="410"/>
                </a:lnTo>
                <a:lnTo>
                  <a:pt x="307" y="402"/>
                </a:lnTo>
                <a:lnTo>
                  <a:pt x="319" y="392"/>
                </a:lnTo>
                <a:lnTo>
                  <a:pt x="329" y="378"/>
                </a:lnTo>
                <a:lnTo>
                  <a:pt x="341" y="350"/>
                </a:lnTo>
                <a:lnTo>
                  <a:pt x="341" y="350"/>
                </a:lnTo>
                <a:lnTo>
                  <a:pt x="343" y="346"/>
                </a:lnTo>
                <a:lnTo>
                  <a:pt x="343" y="346"/>
                </a:lnTo>
                <a:lnTo>
                  <a:pt x="345" y="334"/>
                </a:lnTo>
                <a:lnTo>
                  <a:pt x="345" y="334"/>
                </a:lnTo>
                <a:lnTo>
                  <a:pt x="349" y="304"/>
                </a:lnTo>
                <a:lnTo>
                  <a:pt x="349" y="304"/>
                </a:lnTo>
                <a:lnTo>
                  <a:pt x="353" y="276"/>
                </a:lnTo>
                <a:lnTo>
                  <a:pt x="353" y="274"/>
                </a:lnTo>
                <a:lnTo>
                  <a:pt x="353" y="254"/>
                </a:lnTo>
                <a:lnTo>
                  <a:pt x="353" y="2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22"/>
          <p:cNvSpPr>
            <a:spLocks/>
          </p:cNvSpPr>
          <p:nvPr/>
        </p:nvSpPr>
        <p:spPr bwMode="auto">
          <a:xfrm>
            <a:off x="3042601" y="1416541"/>
            <a:ext cx="328591" cy="401611"/>
          </a:xfrm>
          <a:custGeom>
            <a:avLst/>
            <a:gdLst>
              <a:gd name="T0" fmla="*/ 190 w 414"/>
              <a:gd name="T1" fmla="*/ 504 h 506"/>
              <a:gd name="T2" fmla="*/ 174 w 414"/>
              <a:gd name="T3" fmla="*/ 504 h 506"/>
              <a:gd name="T4" fmla="*/ 162 w 414"/>
              <a:gd name="T5" fmla="*/ 502 h 506"/>
              <a:gd name="T6" fmla="*/ 156 w 414"/>
              <a:gd name="T7" fmla="*/ 500 h 506"/>
              <a:gd name="T8" fmla="*/ 150 w 414"/>
              <a:gd name="T9" fmla="*/ 498 h 506"/>
              <a:gd name="T10" fmla="*/ 114 w 414"/>
              <a:gd name="T11" fmla="*/ 486 h 506"/>
              <a:gd name="T12" fmla="*/ 82 w 414"/>
              <a:gd name="T13" fmla="*/ 466 h 506"/>
              <a:gd name="T14" fmla="*/ 56 w 414"/>
              <a:gd name="T15" fmla="*/ 440 h 506"/>
              <a:gd name="T16" fmla="*/ 34 w 414"/>
              <a:gd name="T17" fmla="*/ 408 h 506"/>
              <a:gd name="T18" fmla="*/ 26 w 414"/>
              <a:gd name="T19" fmla="*/ 394 h 506"/>
              <a:gd name="T20" fmla="*/ 14 w 414"/>
              <a:gd name="T21" fmla="*/ 364 h 506"/>
              <a:gd name="T22" fmla="*/ 8 w 414"/>
              <a:gd name="T23" fmla="*/ 346 h 506"/>
              <a:gd name="T24" fmla="*/ 2 w 414"/>
              <a:gd name="T25" fmla="*/ 314 h 506"/>
              <a:gd name="T26" fmla="*/ 0 w 414"/>
              <a:gd name="T27" fmla="*/ 278 h 506"/>
              <a:gd name="T28" fmla="*/ 2 w 414"/>
              <a:gd name="T29" fmla="*/ 214 h 506"/>
              <a:gd name="T30" fmla="*/ 10 w 414"/>
              <a:gd name="T31" fmla="*/ 160 h 506"/>
              <a:gd name="T32" fmla="*/ 18 w 414"/>
              <a:gd name="T33" fmla="*/ 136 h 506"/>
              <a:gd name="T34" fmla="*/ 36 w 414"/>
              <a:gd name="T35" fmla="*/ 94 h 506"/>
              <a:gd name="T36" fmla="*/ 48 w 414"/>
              <a:gd name="T37" fmla="*/ 76 h 506"/>
              <a:gd name="T38" fmla="*/ 84 w 414"/>
              <a:gd name="T39" fmla="*/ 40 h 506"/>
              <a:gd name="T40" fmla="*/ 126 w 414"/>
              <a:gd name="T41" fmla="*/ 18 h 506"/>
              <a:gd name="T42" fmla="*/ 150 w 414"/>
              <a:gd name="T43" fmla="*/ 10 h 506"/>
              <a:gd name="T44" fmla="*/ 180 w 414"/>
              <a:gd name="T45" fmla="*/ 4 h 506"/>
              <a:gd name="T46" fmla="*/ 254 w 414"/>
              <a:gd name="T47" fmla="*/ 2 h 506"/>
              <a:gd name="T48" fmla="*/ 414 w 414"/>
              <a:gd name="T49" fmla="*/ 88 h 506"/>
              <a:gd name="T50" fmla="*/ 240 w 414"/>
              <a:gd name="T51" fmla="*/ 88 h 506"/>
              <a:gd name="T52" fmla="*/ 188 w 414"/>
              <a:gd name="T53" fmla="*/ 96 h 506"/>
              <a:gd name="T54" fmla="*/ 168 w 414"/>
              <a:gd name="T55" fmla="*/ 104 h 506"/>
              <a:gd name="T56" fmla="*/ 150 w 414"/>
              <a:gd name="T57" fmla="*/ 118 h 506"/>
              <a:gd name="T58" fmla="*/ 138 w 414"/>
              <a:gd name="T59" fmla="*/ 134 h 506"/>
              <a:gd name="T60" fmla="*/ 128 w 414"/>
              <a:gd name="T61" fmla="*/ 154 h 506"/>
              <a:gd name="T62" fmla="*/ 120 w 414"/>
              <a:gd name="T63" fmla="*/ 206 h 506"/>
              <a:gd name="T64" fmla="*/ 414 w 414"/>
              <a:gd name="T65" fmla="*/ 294 h 506"/>
              <a:gd name="T66" fmla="*/ 120 w 414"/>
              <a:gd name="T67" fmla="*/ 294 h 506"/>
              <a:gd name="T68" fmla="*/ 126 w 414"/>
              <a:gd name="T69" fmla="*/ 346 h 506"/>
              <a:gd name="T70" fmla="*/ 128 w 414"/>
              <a:gd name="T71" fmla="*/ 356 h 506"/>
              <a:gd name="T72" fmla="*/ 132 w 414"/>
              <a:gd name="T73" fmla="*/ 366 h 506"/>
              <a:gd name="T74" fmla="*/ 144 w 414"/>
              <a:gd name="T75" fmla="*/ 384 h 506"/>
              <a:gd name="T76" fmla="*/ 162 w 414"/>
              <a:gd name="T77" fmla="*/ 402 h 506"/>
              <a:gd name="T78" fmla="*/ 186 w 414"/>
              <a:gd name="T79" fmla="*/ 414 h 506"/>
              <a:gd name="T80" fmla="*/ 198 w 414"/>
              <a:gd name="T81" fmla="*/ 416 h 506"/>
              <a:gd name="T82" fmla="*/ 414 w 414"/>
              <a:gd name="T83" fmla="*/ 418 h 506"/>
              <a:gd name="T84" fmla="*/ 236 w 414"/>
              <a:gd name="T85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14" h="506">
                <a:moveTo>
                  <a:pt x="236" y="506"/>
                </a:moveTo>
                <a:lnTo>
                  <a:pt x="190" y="504"/>
                </a:lnTo>
                <a:lnTo>
                  <a:pt x="174" y="504"/>
                </a:lnTo>
                <a:lnTo>
                  <a:pt x="174" y="504"/>
                </a:lnTo>
                <a:lnTo>
                  <a:pt x="162" y="502"/>
                </a:lnTo>
                <a:lnTo>
                  <a:pt x="162" y="502"/>
                </a:lnTo>
                <a:lnTo>
                  <a:pt x="156" y="500"/>
                </a:lnTo>
                <a:lnTo>
                  <a:pt x="156" y="500"/>
                </a:lnTo>
                <a:lnTo>
                  <a:pt x="150" y="498"/>
                </a:lnTo>
                <a:lnTo>
                  <a:pt x="150" y="498"/>
                </a:lnTo>
                <a:lnTo>
                  <a:pt x="132" y="492"/>
                </a:lnTo>
                <a:lnTo>
                  <a:pt x="114" y="486"/>
                </a:lnTo>
                <a:lnTo>
                  <a:pt x="98" y="476"/>
                </a:lnTo>
                <a:lnTo>
                  <a:pt x="82" y="466"/>
                </a:lnTo>
                <a:lnTo>
                  <a:pt x="68" y="454"/>
                </a:lnTo>
                <a:lnTo>
                  <a:pt x="56" y="440"/>
                </a:lnTo>
                <a:lnTo>
                  <a:pt x="44" y="426"/>
                </a:lnTo>
                <a:lnTo>
                  <a:pt x="34" y="408"/>
                </a:lnTo>
                <a:lnTo>
                  <a:pt x="34" y="408"/>
                </a:lnTo>
                <a:lnTo>
                  <a:pt x="26" y="394"/>
                </a:lnTo>
                <a:lnTo>
                  <a:pt x="20" y="378"/>
                </a:lnTo>
                <a:lnTo>
                  <a:pt x="14" y="364"/>
                </a:lnTo>
                <a:lnTo>
                  <a:pt x="8" y="346"/>
                </a:lnTo>
                <a:lnTo>
                  <a:pt x="8" y="346"/>
                </a:lnTo>
                <a:lnTo>
                  <a:pt x="4" y="330"/>
                </a:lnTo>
                <a:lnTo>
                  <a:pt x="2" y="314"/>
                </a:lnTo>
                <a:lnTo>
                  <a:pt x="0" y="278"/>
                </a:lnTo>
                <a:lnTo>
                  <a:pt x="0" y="278"/>
                </a:lnTo>
                <a:lnTo>
                  <a:pt x="0" y="244"/>
                </a:lnTo>
                <a:lnTo>
                  <a:pt x="2" y="214"/>
                </a:lnTo>
                <a:lnTo>
                  <a:pt x="6" y="186"/>
                </a:lnTo>
                <a:lnTo>
                  <a:pt x="10" y="160"/>
                </a:lnTo>
                <a:lnTo>
                  <a:pt x="10" y="160"/>
                </a:lnTo>
                <a:lnTo>
                  <a:pt x="18" y="136"/>
                </a:lnTo>
                <a:lnTo>
                  <a:pt x="26" y="114"/>
                </a:lnTo>
                <a:lnTo>
                  <a:pt x="36" y="94"/>
                </a:lnTo>
                <a:lnTo>
                  <a:pt x="48" y="76"/>
                </a:lnTo>
                <a:lnTo>
                  <a:pt x="48" y="76"/>
                </a:lnTo>
                <a:lnTo>
                  <a:pt x="66" y="56"/>
                </a:lnTo>
                <a:lnTo>
                  <a:pt x="84" y="40"/>
                </a:lnTo>
                <a:lnTo>
                  <a:pt x="104" y="28"/>
                </a:lnTo>
                <a:lnTo>
                  <a:pt x="126" y="18"/>
                </a:lnTo>
                <a:lnTo>
                  <a:pt x="126" y="18"/>
                </a:lnTo>
                <a:lnTo>
                  <a:pt x="150" y="10"/>
                </a:lnTo>
                <a:lnTo>
                  <a:pt x="180" y="4"/>
                </a:lnTo>
                <a:lnTo>
                  <a:pt x="180" y="4"/>
                </a:lnTo>
                <a:lnTo>
                  <a:pt x="206" y="2"/>
                </a:lnTo>
                <a:lnTo>
                  <a:pt x="254" y="2"/>
                </a:lnTo>
                <a:lnTo>
                  <a:pt x="414" y="0"/>
                </a:lnTo>
                <a:lnTo>
                  <a:pt x="414" y="88"/>
                </a:lnTo>
                <a:lnTo>
                  <a:pt x="240" y="88"/>
                </a:lnTo>
                <a:lnTo>
                  <a:pt x="240" y="88"/>
                </a:lnTo>
                <a:lnTo>
                  <a:pt x="212" y="90"/>
                </a:lnTo>
                <a:lnTo>
                  <a:pt x="188" y="96"/>
                </a:lnTo>
                <a:lnTo>
                  <a:pt x="176" y="100"/>
                </a:lnTo>
                <a:lnTo>
                  <a:pt x="168" y="104"/>
                </a:lnTo>
                <a:lnTo>
                  <a:pt x="158" y="110"/>
                </a:lnTo>
                <a:lnTo>
                  <a:pt x="150" y="118"/>
                </a:lnTo>
                <a:lnTo>
                  <a:pt x="144" y="126"/>
                </a:lnTo>
                <a:lnTo>
                  <a:pt x="138" y="134"/>
                </a:lnTo>
                <a:lnTo>
                  <a:pt x="132" y="144"/>
                </a:lnTo>
                <a:lnTo>
                  <a:pt x="128" y="154"/>
                </a:lnTo>
                <a:lnTo>
                  <a:pt x="122" y="178"/>
                </a:lnTo>
                <a:lnTo>
                  <a:pt x="120" y="206"/>
                </a:lnTo>
                <a:lnTo>
                  <a:pt x="414" y="206"/>
                </a:lnTo>
                <a:lnTo>
                  <a:pt x="414" y="294"/>
                </a:lnTo>
                <a:lnTo>
                  <a:pt x="120" y="294"/>
                </a:lnTo>
                <a:lnTo>
                  <a:pt x="120" y="294"/>
                </a:lnTo>
                <a:lnTo>
                  <a:pt x="122" y="322"/>
                </a:lnTo>
                <a:lnTo>
                  <a:pt x="126" y="346"/>
                </a:lnTo>
                <a:lnTo>
                  <a:pt x="126" y="346"/>
                </a:lnTo>
                <a:lnTo>
                  <a:pt x="128" y="356"/>
                </a:lnTo>
                <a:lnTo>
                  <a:pt x="132" y="366"/>
                </a:lnTo>
                <a:lnTo>
                  <a:pt x="132" y="366"/>
                </a:lnTo>
                <a:lnTo>
                  <a:pt x="136" y="374"/>
                </a:lnTo>
                <a:lnTo>
                  <a:pt x="144" y="384"/>
                </a:lnTo>
                <a:lnTo>
                  <a:pt x="162" y="402"/>
                </a:lnTo>
                <a:lnTo>
                  <a:pt x="162" y="402"/>
                </a:lnTo>
                <a:lnTo>
                  <a:pt x="172" y="408"/>
                </a:lnTo>
                <a:lnTo>
                  <a:pt x="186" y="414"/>
                </a:lnTo>
                <a:lnTo>
                  <a:pt x="186" y="414"/>
                </a:lnTo>
                <a:lnTo>
                  <a:pt x="198" y="416"/>
                </a:lnTo>
                <a:lnTo>
                  <a:pt x="212" y="418"/>
                </a:lnTo>
                <a:lnTo>
                  <a:pt x="414" y="418"/>
                </a:lnTo>
                <a:lnTo>
                  <a:pt x="414" y="506"/>
                </a:lnTo>
                <a:lnTo>
                  <a:pt x="236" y="5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23"/>
          <p:cNvSpPr>
            <a:spLocks/>
          </p:cNvSpPr>
          <p:nvPr/>
        </p:nvSpPr>
        <p:spPr bwMode="auto">
          <a:xfrm>
            <a:off x="3447387" y="1416541"/>
            <a:ext cx="450027" cy="401611"/>
          </a:xfrm>
          <a:custGeom>
            <a:avLst/>
            <a:gdLst>
              <a:gd name="T0" fmla="*/ 461 w 567"/>
              <a:gd name="T1" fmla="*/ 506 h 506"/>
              <a:gd name="T2" fmla="*/ 471 w 567"/>
              <a:gd name="T3" fmla="*/ 112 h 506"/>
              <a:gd name="T4" fmla="*/ 341 w 567"/>
              <a:gd name="T5" fmla="*/ 506 h 506"/>
              <a:gd name="T6" fmla="*/ 229 w 567"/>
              <a:gd name="T7" fmla="*/ 506 h 506"/>
              <a:gd name="T8" fmla="*/ 96 w 567"/>
              <a:gd name="T9" fmla="*/ 110 h 506"/>
              <a:gd name="T10" fmla="*/ 108 w 567"/>
              <a:gd name="T11" fmla="*/ 506 h 506"/>
              <a:gd name="T12" fmla="*/ 0 w 567"/>
              <a:gd name="T13" fmla="*/ 506 h 506"/>
              <a:gd name="T14" fmla="*/ 0 w 567"/>
              <a:gd name="T15" fmla="*/ 0 h 506"/>
              <a:gd name="T16" fmla="*/ 156 w 567"/>
              <a:gd name="T17" fmla="*/ 0 h 506"/>
              <a:gd name="T18" fmla="*/ 283 w 567"/>
              <a:gd name="T19" fmla="*/ 388 h 506"/>
              <a:gd name="T20" fmla="*/ 411 w 567"/>
              <a:gd name="T21" fmla="*/ 0 h 506"/>
              <a:gd name="T22" fmla="*/ 567 w 567"/>
              <a:gd name="T23" fmla="*/ 0 h 506"/>
              <a:gd name="T24" fmla="*/ 567 w 567"/>
              <a:gd name="T25" fmla="*/ 506 h 506"/>
              <a:gd name="T26" fmla="*/ 461 w 567"/>
              <a:gd name="T27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67" h="506">
                <a:moveTo>
                  <a:pt x="461" y="506"/>
                </a:moveTo>
                <a:lnTo>
                  <a:pt x="471" y="112"/>
                </a:lnTo>
                <a:lnTo>
                  <a:pt x="341" y="506"/>
                </a:lnTo>
                <a:lnTo>
                  <a:pt x="229" y="506"/>
                </a:lnTo>
                <a:lnTo>
                  <a:pt x="96" y="110"/>
                </a:lnTo>
                <a:lnTo>
                  <a:pt x="108" y="506"/>
                </a:lnTo>
                <a:lnTo>
                  <a:pt x="0" y="506"/>
                </a:lnTo>
                <a:lnTo>
                  <a:pt x="0" y="0"/>
                </a:lnTo>
                <a:lnTo>
                  <a:pt x="156" y="0"/>
                </a:lnTo>
                <a:lnTo>
                  <a:pt x="283" y="388"/>
                </a:lnTo>
                <a:lnTo>
                  <a:pt x="411" y="0"/>
                </a:lnTo>
                <a:lnTo>
                  <a:pt x="567" y="0"/>
                </a:lnTo>
                <a:lnTo>
                  <a:pt x="567" y="506"/>
                </a:lnTo>
                <a:lnTo>
                  <a:pt x="461" y="5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24"/>
          <p:cNvSpPr>
            <a:spLocks noEditPoints="1"/>
          </p:cNvSpPr>
          <p:nvPr/>
        </p:nvSpPr>
        <p:spPr bwMode="auto">
          <a:xfrm>
            <a:off x="3979959" y="1288756"/>
            <a:ext cx="88894" cy="529397"/>
          </a:xfrm>
          <a:custGeom>
            <a:avLst/>
            <a:gdLst>
              <a:gd name="T0" fmla="*/ 0 w 112"/>
              <a:gd name="T1" fmla="*/ 102 h 667"/>
              <a:gd name="T2" fmla="*/ 0 w 112"/>
              <a:gd name="T3" fmla="*/ 0 h 667"/>
              <a:gd name="T4" fmla="*/ 112 w 112"/>
              <a:gd name="T5" fmla="*/ 0 h 667"/>
              <a:gd name="T6" fmla="*/ 112 w 112"/>
              <a:gd name="T7" fmla="*/ 102 h 667"/>
              <a:gd name="T8" fmla="*/ 0 w 112"/>
              <a:gd name="T9" fmla="*/ 102 h 667"/>
              <a:gd name="T10" fmla="*/ 0 w 112"/>
              <a:gd name="T11" fmla="*/ 667 h 667"/>
              <a:gd name="T12" fmla="*/ 0 w 112"/>
              <a:gd name="T13" fmla="*/ 161 h 667"/>
              <a:gd name="T14" fmla="*/ 112 w 112"/>
              <a:gd name="T15" fmla="*/ 161 h 667"/>
              <a:gd name="T16" fmla="*/ 112 w 112"/>
              <a:gd name="T17" fmla="*/ 667 h 667"/>
              <a:gd name="T18" fmla="*/ 0 w 112"/>
              <a:gd name="T19" fmla="*/ 667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2" h="667">
                <a:moveTo>
                  <a:pt x="0" y="102"/>
                </a:moveTo>
                <a:lnTo>
                  <a:pt x="0" y="0"/>
                </a:lnTo>
                <a:lnTo>
                  <a:pt x="112" y="0"/>
                </a:lnTo>
                <a:lnTo>
                  <a:pt x="112" y="102"/>
                </a:lnTo>
                <a:lnTo>
                  <a:pt x="0" y="102"/>
                </a:lnTo>
                <a:close/>
                <a:moveTo>
                  <a:pt x="0" y="667"/>
                </a:moveTo>
                <a:lnTo>
                  <a:pt x="0" y="161"/>
                </a:lnTo>
                <a:lnTo>
                  <a:pt x="112" y="161"/>
                </a:lnTo>
                <a:lnTo>
                  <a:pt x="112" y="667"/>
                </a:lnTo>
                <a:lnTo>
                  <a:pt x="0" y="6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0" name="Freeform 30"/>
          <p:cNvSpPr>
            <a:spLocks/>
          </p:cNvSpPr>
          <p:nvPr/>
        </p:nvSpPr>
        <p:spPr bwMode="auto">
          <a:xfrm>
            <a:off x="11565772" y="286749"/>
            <a:ext cx="114293" cy="115880"/>
          </a:xfrm>
          <a:custGeom>
            <a:avLst/>
            <a:gdLst>
              <a:gd name="T0" fmla="*/ 144 w 144"/>
              <a:gd name="T1" fmla="*/ 72 h 146"/>
              <a:gd name="T2" fmla="*/ 144 w 144"/>
              <a:gd name="T3" fmla="*/ 72 h 146"/>
              <a:gd name="T4" fmla="*/ 144 w 144"/>
              <a:gd name="T5" fmla="*/ 88 h 146"/>
              <a:gd name="T6" fmla="*/ 140 w 144"/>
              <a:gd name="T7" fmla="*/ 102 h 146"/>
              <a:gd name="T8" fmla="*/ 132 w 144"/>
              <a:gd name="T9" fmla="*/ 114 h 146"/>
              <a:gd name="T10" fmla="*/ 124 w 144"/>
              <a:gd name="T11" fmla="*/ 124 h 146"/>
              <a:gd name="T12" fmla="*/ 112 w 144"/>
              <a:gd name="T13" fmla="*/ 134 h 146"/>
              <a:gd name="T14" fmla="*/ 100 w 144"/>
              <a:gd name="T15" fmla="*/ 140 h 146"/>
              <a:gd name="T16" fmla="*/ 86 w 144"/>
              <a:gd name="T17" fmla="*/ 144 h 146"/>
              <a:gd name="T18" fmla="*/ 72 w 144"/>
              <a:gd name="T19" fmla="*/ 146 h 146"/>
              <a:gd name="T20" fmla="*/ 72 w 144"/>
              <a:gd name="T21" fmla="*/ 146 h 146"/>
              <a:gd name="T22" fmla="*/ 58 w 144"/>
              <a:gd name="T23" fmla="*/ 144 h 146"/>
              <a:gd name="T24" fmla="*/ 44 w 144"/>
              <a:gd name="T25" fmla="*/ 140 h 146"/>
              <a:gd name="T26" fmla="*/ 32 w 144"/>
              <a:gd name="T27" fmla="*/ 134 h 146"/>
              <a:gd name="T28" fmla="*/ 20 w 144"/>
              <a:gd name="T29" fmla="*/ 124 h 146"/>
              <a:gd name="T30" fmla="*/ 12 w 144"/>
              <a:gd name="T31" fmla="*/ 114 h 146"/>
              <a:gd name="T32" fmla="*/ 4 w 144"/>
              <a:gd name="T33" fmla="*/ 102 h 146"/>
              <a:gd name="T34" fmla="*/ 0 w 144"/>
              <a:gd name="T35" fmla="*/ 88 h 146"/>
              <a:gd name="T36" fmla="*/ 0 w 144"/>
              <a:gd name="T37" fmla="*/ 72 h 146"/>
              <a:gd name="T38" fmla="*/ 0 w 144"/>
              <a:gd name="T39" fmla="*/ 72 h 146"/>
              <a:gd name="T40" fmla="*/ 0 w 144"/>
              <a:gd name="T41" fmla="*/ 58 h 146"/>
              <a:gd name="T42" fmla="*/ 4 w 144"/>
              <a:gd name="T43" fmla="*/ 44 h 146"/>
              <a:gd name="T44" fmla="*/ 12 w 144"/>
              <a:gd name="T45" fmla="*/ 32 h 146"/>
              <a:gd name="T46" fmla="*/ 20 w 144"/>
              <a:gd name="T47" fmla="*/ 22 h 146"/>
              <a:gd name="T48" fmla="*/ 32 w 144"/>
              <a:gd name="T49" fmla="*/ 12 h 146"/>
              <a:gd name="T50" fmla="*/ 44 w 144"/>
              <a:gd name="T51" fmla="*/ 6 h 146"/>
              <a:gd name="T52" fmla="*/ 58 w 144"/>
              <a:gd name="T53" fmla="*/ 2 h 146"/>
              <a:gd name="T54" fmla="*/ 72 w 144"/>
              <a:gd name="T55" fmla="*/ 0 h 146"/>
              <a:gd name="T56" fmla="*/ 72 w 144"/>
              <a:gd name="T57" fmla="*/ 0 h 146"/>
              <a:gd name="T58" fmla="*/ 86 w 144"/>
              <a:gd name="T59" fmla="*/ 2 h 146"/>
              <a:gd name="T60" fmla="*/ 100 w 144"/>
              <a:gd name="T61" fmla="*/ 6 h 146"/>
              <a:gd name="T62" fmla="*/ 112 w 144"/>
              <a:gd name="T63" fmla="*/ 12 h 146"/>
              <a:gd name="T64" fmla="*/ 124 w 144"/>
              <a:gd name="T65" fmla="*/ 22 h 146"/>
              <a:gd name="T66" fmla="*/ 132 w 144"/>
              <a:gd name="T67" fmla="*/ 32 h 146"/>
              <a:gd name="T68" fmla="*/ 140 w 144"/>
              <a:gd name="T69" fmla="*/ 44 h 146"/>
              <a:gd name="T70" fmla="*/ 144 w 144"/>
              <a:gd name="T71" fmla="*/ 58 h 146"/>
              <a:gd name="T72" fmla="*/ 144 w 144"/>
              <a:gd name="T73" fmla="*/ 72 h 146"/>
              <a:gd name="T74" fmla="*/ 144 w 144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4" h="146">
                <a:moveTo>
                  <a:pt x="144" y="72"/>
                </a:moveTo>
                <a:lnTo>
                  <a:pt x="144" y="72"/>
                </a:lnTo>
                <a:lnTo>
                  <a:pt x="144" y="88"/>
                </a:lnTo>
                <a:lnTo>
                  <a:pt x="140" y="102"/>
                </a:lnTo>
                <a:lnTo>
                  <a:pt x="132" y="114"/>
                </a:lnTo>
                <a:lnTo>
                  <a:pt x="124" y="124"/>
                </a:lnTo>
                <a:lnTo>
                  <a:pt x="112" y="134"/>
                </a:lnTo>
                <a:lnTo>
                  <a:pt x="100" y="140"/>
                </a:lnTo>
                <a:lnTo>
                  <a:pt x="86" y="144"/>
                </a:lnTo>
                <a:lnTo>
                  <a:pt x="72" y="146"/>
                </a:lnTo>
                <a:lnTo>
                  <a:pt x="72" y="146"/>
                </a:lnTo>
                <a:lnTo>
                  <a:pt x="58" y="144"/>
                </a:lnTo>
                <a:lnTo>
                  <a:pt x="44" y="140"/>
                </a:lnTo>
                <a:lnTo>
                  <a:pt x="32" y="134"/>
                </a:lnTo>
                <a:lnTo>
                  <a:pt x="20" y="124"/>
                </a:lnTo>
                <a:lnTo>
                  <a:pt x="12" y="114"/>
                </a:lnTo>
                <a:lnTo>
                  <a:pt x="4" y="102"/>
                </a:lnTo>
                <a:lnTo>
                  <a:pt x="0" y="88"/>
                </a:lnTo>
                <a:lnTo>
                  <a:pt x="0" y="72"/>
                </a:lnTo>
                <a:lnTo>
                  <a:pt x="0" y="72"/>
                </a:lnTo>
                <a:lnTo>
                  <a:pt x="0" y="58"/>
                </a:lnTo>
                <a:lnTo>
                  <a:pt x="4" y="44"/>
                </a:lnTo>
                <a:lnTo>
                  <a:pt x="12" y="32"/>
                </a:lnTo>
                <a:lnTo>
                  <a:pt x="20" y="22"/>
                </a:lnTo>
                <a:lnTo>
                  <a:pt x="32" y="12"/>
                </a:lnTo>
                <a:lnTo>
                  <a:pt x="44" y="6"/>
                </a:lnTo>
                <a:lnTo>
                  <a:pt x="58" y="2"/>
                </a:lnTo>
                <a:lnTo>
                  <a:pt x="72" y="0"/>
                </a:lnTo>
                <a:lnTo>
                  <a:pt x="72" y="0"/>
                </a:lnTo>
                <a:lnTo>
                  <a:pt x="86" y="2"/>
                </a:lnTo>
                <a:lnTo>
                  <a:pt x="100" y="6"/>
                </a:lnTo>
                <a:lnTo>
                  <a:pt x="112" y="12"/>
                </a:lnTo>
                <a:lnTo>
                  <a:pt x="124" y="22"/>
                </a:lnTo>
                <a:lnTo>
                  <a:pt x="132" y="32"/>
                </a:lnTo>
                <a:lnTo>
                  <a:pt x="140" y="44"/>
                </a:lnTo>
                <a:lnTo>
                  <a:pt x="144" y="58"/>
                </a:lnTo>
                <a:lnTo>
                  <a:pt x="144" y="72"/>
                </a:lnTo>
                <a:lnTo>
                  <a:pt x="144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1" name="Freeform 31"/>
          <p:cNvSpPr>
            <a:spLocks/>
          </p:cNvSpPr>
          <p:nvPr/>
        </p:nvSpPr>
        <p:spPr bwMode="auto">
          <a:xfrm>
            <a:off x="10520472" y="426440"/>
            <a:ext cx="115880" cy="115880"/>
          </a:xfrm>
          <a:custGeom>
            <a:avLst/>
            <a:gdLst>
              <a:gd name="T0" fmla="*/ 146 w 146"/>
              <a:gd name="T1" fmla="*/ 72 h 146"/>
              <a:gd name="T2" fmla="*/ 146 w 146"/>
              <a:gd name="T3" fmla="*/ 72 h 146"/>
              <a:gd name="T4" fmla="*/ 144 w 146"/>
              <a:gd name="T5" fmla="*/ 88 h 146"/>
              <a:gd name="T6" fmla="*/ 140 w 146"/>
              <a:gd name="T7" fmla="*/ 100 h 146"/>
              <a:gd name="T8" fmla="*/ 132 w 146"/>
              <a:gd name="T9" fmla="*/ 114 h 146"/>
              <a:gd name="T10" fmla="*/ 124 w 146"/>
              <a:gd name="T11" fmla="*/ 124 h 146"/>
              <a:gd name="T12" fmla="*/ 112 w 146"/>
              <a:gd name="T13" fmla="*/ 134 h 146"/>
              <a:gd name="T14" fmla="*/ 100 w 146"/>
              <a:gd name="T15" fmla="*/ 140 h 146"/>
              <a:gd name="T16" fmla="*/ 86 w 146"/>
              <a:gd name="T17" fmla="*/ 144 h 146"/>
              <a:gd name="T18" fmla="*/ 72 w 146"/>
              <a:gd name="T19" fmla="*/ 146 h 146"/>
              <a:gd name="T20" fmla="*/ 72 w 146"/>
              <a:gd name="T21" fmla="*/ 146 h 146"/>
              <a:gd name="T22" fmla="*/ 58 w 146"/>
              <a:gd name="T23" fmla="*/ 144 h 146"/>
              <a:gd name="T24" fmla="*/ 44 w 146"/>
              <a:gd name="T25" fmla="*/ 140 h 146"/>
              <a:gd name="T26" fmla="*/ 32 w 146"/>
              <a:gd name="T27" fmla="*/ 134 h 146"/>
              <a:gd name="T28" fmla="*/ 20 w 146"/>
              <a:gd name="T29" fmla="*/ 124 h 146"/>
              <a:gd name="T30" fmla="*/ 12 w 146"/>
              <a:gd name="T31" fmla="*/ 114 h 146"/>
              <a:gd name="T32" fmla="*/ 6 w 146"/>
              <a:gd name="T33" fmla="*/ 100 h 146"/>
              <a:gd name="T34" fmla="*/ 0 w 146"/>
              <a:gd name="T35" fmla="*/ 88 h 146"/>
              <a:gd name="T36" fmla="*/ 0 w 146"/>
              <a:gd name="T37" fmla="*/ 72 h 146"/>
              <a:gd name="T38" fmla="*/ 0 w 146"/>
              <a:gd name="T39" fmla="*/ 72 h 146"/>
              <a:gd name="T40" fmla="*/ 0 w 146"/>
              <a:gd name="T41" fmla="*/ 58 h 146"/>
              <a:gd name="T42" fmla="*/ 6 w 146"/>
              <a:gd name="T43" fmla="*/ 44 h 146"/>
              <a:gd name="T44" fmla="*/ 12 w 146"/>
              <a:gd name="T45" fmla="*/ 32 h 146"/>
              <a:gd name="T46" fmla="*/ 20 w 146"/>
              <a:gd name="T47" fmla="*/ 22 h 146"/>
              <a:gd name="T48" fmla="*/ 32 w 146"/>
              <a:gd name="T49" fmla="*/ 12 h 146"/>
              <a:gd name="T50" fmla="*/ 44 w 146"/>
              <a:gd name="T51" fmla="*/ 6 h 146"/>
              <a:gd name="T52" fmla="*/ 58 w 146"/>
              <a:gd name="T53" fmla="*/ 2 h 146"/>
              <a:gd name="T54" fmla="*/ 72 w 146"/>
              <a:gd name="T55" fmla="*/ 0 h 146"/>
              <a:gd name="T56" fmla="*/ 72 w 146"/>
              <a:gd name="T57" fmla="*/ 0 h 146"/>
              <a:gd name="T58" fmla="*/ 86 w 146"/>
              <a:gd name="T59" fmla="*/ 2 h 146"/>
              <a:gd name="T60" fmla="*/ 100 w 146"/>
              <a:gd name="T61" fmla="*/ 6 h 146"/>
              <a:gd name="T62" fmla="*/ 112 w 146"/>
              <a:gd name="T63" fmla="*/ 12 h 146"/>
              <a:gd name="T64" fmla="*/ 124 w 146"/>
              <a:gd name="T65" fmla="*/ 22 h 146"/>
              <a:gd name="T66" fmla="*/ 132 w 146"/>
              <a:gd name="T67" fmla="*/ 32 h 146"/>
              <a:gd name="T68" fmla="*/ 140 w 146"/>
              <a:gd name="T69" fmla="*/ 44 h 146"/>
              <a:gd name="T70" fmla="*/ 144 w 146"/>
              <a:gd name="T71" fmla="*/ 58 h 146"/>
              <a:gd name="T72" fmla="*/ 146 w 146"/>
              <a:gd name="T73" fmla="*/ 72 h 146"/>
              <a:gd name="T74" fmla="*/ 146 w 146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6">
                <a:moveTo>
                  <a:pt x="146" y="72"/>
                </a:moveTo>
                <a:lnTo>
                  <a:pt x="146" y="72"/>
                </a:lnTo>
                <a:lnTo>
                  <a:pt x="144" y="88"/>
                </a:lnTo>
                <a:lnTo>
                  <a:pt x="140" y="100"/>
                </a:lnTo>
                <a:lnTo>
                  <a:pt x="132" y="114"/>
                </a:lnTo>
                <a:lnTo>
                  <a:pt x="124" y="124"/>
                </a:lnTo>
                <a:lnTo>
                  <a:pt x="112" y="134"/>
                </a:lnTo>
                <a:lnTo>
                  <a:pt x="100" y="140"/>
                </a:lnTo>
                <a:lnTo>
                  <a:pt x="86" y="144"/>
                </a:lnTo>
                <a:lnTo>
                  <a:pt x="72" y="146"/>
                </a:lnTo>
                <a:lnTo>
                  <a:pt x="72" y="146"/>
                </a:lnTo>
                <a:lnTo>
                  <a:pt x="58" y="144"/>
                </a:lnTo>
                <a:lnTo>
                  <a:pt x="44" y="140"/>
                </a:lnTo>
                <a:lnTo>
                  <a:pt x="32" y="134"/>
                </a:lnTo>
                <a:lnTo>
                  <a:pt x="20" y="124"/>
                </a:lnTo>
                <a:lnTo>
                  <a:pt x="12" y="114"/>
                </a:lnTo>
                <a:lnTo>
                  <a:pt x="6" y="100"/>
                </a:lnTo>
                <a:lnTo>
                  <a:pt x="0" y="88"/>
                </a:lnTo>
                <a:lnTo>
                  <a:pt x="0" y="72"/>
                </a:lnTo>
                <a:lnTo>
                  <a:pt x="0" y="72"/>
                </a:lnTo>
                <a:lnTo>
                  <a:pt x="0" y="58"/>
                </a:lnTo>
                <a:lnTo>
                  <a:pt x="6" y="44"/>
                </a:lnTo>
                <a:lnTo>
                  <a:pt x="12" y="32"/>
                </a:lnTo>
                <a:lnTo>
                  <a:pt x="20" y="22"/>
                </a:lnTo>
                <a:lnTo>
                  <a:pt x="32" y="12"/>
                </a:lnTo>
                <a:lnTo>
                  <a:pt x="44" y="6"/>
                </a:lnTo>
                <a:lnTo>
                  <a:pt x="58" y="2"/>
                </a:lnTo>
                <a:lnTo>
                  <a:pt x="72" y="0"/>
                </a:lnTo>
                <a:lnTo>
                  <a:pt x="72" y="0"/>
                </a:lnTo>
                <a:lnTo>
                  <a:pt x="86" y="2"/>
                </a:lnTo>
                <a:lnTo>
                  <a:pt x="100" y="6"/>
                </a:lnTo>
                <a:lnTo>
                  <a:pt x="112" y="12"/>
                </a:lnTo>
                <a:lnTo>
                  <a:pt x="124" y="22"/>
                </a:lnTo>
                <a:lnTo>
                  <a:pt x="132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2" name="Freeform 32"/>
          <p:cNvSpPr>
            <a:spLocks/>
          </p:cNvSpPr>
          <p:nvPr/>
        </p:nvSpPr>
        <p:spPr bwMode="auto">
          <a:xfrm>
            <a:off x="8747350" y="1027270"/>
            <a:ext cx="115880" cy="115880"/>
          </a:xfrm>
          <a:custGeom>
            <a:avLst/>
            <a:gdLst>
              <a:gd name="T0" fmla="*/ 146 w 146"/>
              <a:gd name="T1" fmla="*/ 72 h 146"/>
              <a:gd name="T2" fmla="*/ 146 w 146"/>
              <a:gd name="T3" fmla="*/ 72 h 146"/>
              <a:gd name="T4" fmla="*/ 144 w 146"/>
              <a:gd name="T5" fmla="*/ 88 h 146"/>
              <a:gd name="T6" fmla="*/ 140 w 146"/>
              <a:gd name="T7" fmla="*/ 100 h 146"/>
              <a:gd name="T8" fmla="*/ 134 w 146"/>
              <a:gd name="T9" fmla="*/ 114 h 146"/>
              <a:gd name="T10" fmla="*/ 124 w 146"/>
              <a:gd name="T11" fmla="*/ 124 h 146"/>
              <a:gd name="T12" fmla="*/ 114 w 146"/>
              <a:gd name="T13" fmla="*/ 132 h 146"/>
              <a:gd name="T14" fmla="*/ 102 w 146"/>
              <a:gd name="T15" fmla="*/ 140 h 146"/>
              <a:gd name="T16" fmla="*/ 88 w 146"/>
              <a:gd name="T17" fmla="*/ 144 h 146"/>
              <a:gd name="T18" fmla="*/ 74 w 146"/>
              <a:gd name="T19" fmla="*/ 146 h 146"/>
              <a:gd name="T20" fmla="*/ 74 w 146"/>
              <a:gd name="T21" fmla="*/ 146 h 146"/>
              <a:gd name="T22" fmla="*/ 58 w 146"/>
              <a:gd name="T23" fmla="*/ 144 h 146"/>
              <a:gd name="T24" fmla="*/ 46 w 146"/>
              <a:gd name="T25" fmla="*/ 140 h 146"/>
              <a:gd name="T26" fmla="*/ 32 w 146"/>
              <a:gd name="T27" fmla="*/ 132 h 146"/>
              <a:gd name="T28" fmla="*/ 22 w 146"/>
              <a:gd name="T29" fmla="*/ 124 h 146"/>
              <a:gd name="T30" fmla="*/ 14 w 146"/>
              <a:gd name="T31" fmla="*/ 114 h 146"/>
              <a:gd name="T32" fmla="*/ 6 w 146"/>
              <a:gd name="T33" fmla="*/ 100 h 146"/>
              <a:gd name="T34" fmla="*/ 2 w 146"/>
              <a:gd name="T35" fmla="*/ 88 h 146"/>
              <a:gd name="T36" fmla="*/ 0 w 146"/>
              <a:gd name="T37" fmla="*/ 72 h 146"/>
              <a:gd name="T38" fmla="*/ 0 w 146"/>
              <a:gd name="T39" fmla="*/ 72 h 146"/>
              <a:gd name="T40" fmla="*/ 2 w 146"/>
              <a:gd name="T41" fmla="*/ 58 h 146"/>
              <a:gd name="T42" fmla="*/ 6 w 146"/>
              <a:gd name="T43" fmla="*/ 44 h 146"/>
              <a:gd name="T44" fmla="*/ 14 w 146"/>
              <a:gd name="T45" fmla="*/ 32 h 146"/>
              <a:gd name="T46" fmla="*/ 22 w 146"/>
              <a:gd name="T47" fmla="*/ 20 h 146"/>
              <a:gd name="T48" fmla="*/ 32 w 146"/>
              <a:gd name="T49" fmla="*/ 12 h 146"/>
              <a:gd name="T50" fmla="*/ 46 w 146"/>
              <a:gd name="T51" fmla="*/ 6 h 146"/>
              <a:gd name="T52" fmla="*/ 58 w 146"/>
              <a:gd name="T53" fmla="*/ 2 h 146"/>
              <a:gd name="T54" fmla="*/ 74 w 146"/>
              <a:gd name="T55" fmla="*/ 0 h 146"/>
              <a:gd name="T56" fmla="*/ 74 w 146"/>
              <a:gd name="T57" fmla="*/ 0 h 146"/>
              <a:gd name="T58" fmla="*/ 88 w 146"/>
              <a:gd name="T59" fmla="*/ 2 h 146"/>
              <a:gd name="T60" fmla="*/ 102 w 146"/>
              <a:gd name="T61" fmla="*/ 6 h 146"/>
              <a:gd name="T62" fmla="*/ 114 w 146"/>
              <a:gd name="T63" fmla="*/ 12 h 146"/>
              <a:gd name="T64" fmla="*/ 124 w 146"/>
              <a:gd name="T65" fmla="*/ 20 h 146"/>
              <a:gd name="T66" fmla="*/ 134 w 146"/>
              <a:gd name="T67" fmla="*/ 32 h 146"/>
              <a:gd name="T68" fmla="*/ 140 w 146"/>
              <a:gd name="T69" fmla="*/ 44 h 146"/>
              <a:gd name="T70" fmla="*/ 144 w 146"/>
              <a:gd name="T71" fmla="*/ 58 h 146"/>
              <a:gd name="T72" fmla="*/ 146 w 146"/>
              <a:gd name="T73" fmla="*/ 72 h 146"/>
              <a:gd name="T74" fmla="*/ 146 w 146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6">
                <a:moveTo>
                  <a:pt x="146" y="72"/>
                </a:moveTo>
                <a:lnTo>
                  <a:pt x="146" y="72"/>
                </a:lnTo>
                <a:lnTo>
                  <a:pt x="144" y="88"/>
                </a:lnTo>
                <a:lnTo>
                  <a:pt x="140" y="100"/>
                </a:lnTo>
                <a:lnTo>
                  <a:pt x="134" y="114"/>
                </a:lnTo>
                <a:lnTo>
                  <a:pt x="124" y="124"/>
                </a:lnTo>
                <a:lnTo>
                  <a:pt x="114" y="132"/>
                </a:lnTo>
                <a:lnTo>
                  <a:pt x="102" y="140"/>
                </a:lnTo>
                <a:lnTo>
                  <a:pt x="88" y="144"/>
                </a:lnTo>
                <a:lnTo>
                  <a:pt x="74" y="146"/>
                </a:lnTo>
                <a:lnTo>
                  <a:pt x="74" y="146"/>
                </a:lnTo>
                <a:lnTo>
                  <a:pt x="58" y="144"/>
                </a:lnTo>
                <a:lnTo>
                  <a:pt x="46" y="140"/>
                </a:lnTo>
                <a:lnTo>
                  <a:pt x="32" y="132"/>
                </a:lnTo>
                <a:lnTo>
                  <a:pt x="22" y="124"/>
                </a:lnTo>
                <a:lnTo>
                  <a:pt x="14" y="114"/>
                </a:lnTo>
                <a:lnTo>
                  <a:pt x="6" y="100"/>
                </a:lnTo>
                <a:lnTo>
                  <a:pt x="2" y="88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4" y="32"/>
                </a:lnTo>
                <a:lnTo>
                  <a:pt x="22" y="20"/>
                </a:lnTo>
                <a:lnTo>
                  <a:pt x="32" y="12"/>
                </a:lnTo>
                <a:lnTo>
                  <a:pt x="46" y="6"/>
                </a:lnTo>
                <a:lnTo>
                  <a:pt x="58" y="2"/>
                </a:lnTo>
                <a:lnTo>
                  <a:pt x="74" y="0"/>
                </a:lnTo>
                <a:lnTo>
                  <a:pt x="74" y="0"/>
                </a:lnTo>
                <a:lnTo>
                  <a:pt x="88" y="2"/>
                </a:lnTo>
                <a:lnTo>
                  <a:pt x="102" y="6"/>
                </a:lnTo>
                <a:lnTo>
                  <a:pt x="114" y="12"/>
                </a:lnTo>
                <a:lnTo>
                  <a:pt x="124" y="20"/>
                </a:lnTo>
                <a:lnTo>
                  <a:pt x="134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3" name="Freeform 33"/>
          <p:cNvSpPr>
            <a:spLocks/>
          </p:cNvSpPr>
          <p:nvPr/>
        </p:nvSpPr>
        <p:spPr bwMode="auto">
          <a:xfrm>
            <a:off x="6060680" y="2315441"/>
            <a:ext cx="115087" cy="114293"/>
          </a:xfrm>
          <a:custGeom>
            <a:avLst/>
            <a:gdLst>
              <a:gd name="T0" fmla="*/ 145 w 145"/>
              <a:gd name="T1" fmla="*/ 72 h 144"/>
              <a:gd name="T2" fmla="*/ 145 w 145"/>
              <a:gd name="T3" fmla="*/ 72 h 144"/>
              <a:gd name="T4" fmla="*/ 143 w 145"/>
              <a:gd name="T5" fmla="*/ 86 h 144"/>
              <a:gd name="T6" fmla="*/ 139 w 145"/>
              <a:gd name="T7" fmla="*/ 100 h 144"/>
              <a:gd name="T8" fmla="*/ 133 w 145"/>
              <a:gd name="T9" fmla="*/ 112 h 144"/>
              <a:gd name="T10" fmla="*/ 123 w 145"/>
              <a:gd name="T11" fmla="*/ 124 h 144"/>
              <a:gd name="T12" fmla="*/ 113 w 145"/>
              <a:gd name="T13" fmla="*/ 132 h 144"/>
              <a:gd name="T14" fmla="*/ 101 w 145"/>
              <a:gd name="T15" fmla="*/ 140 h 144"/>
              <a:gd name="T16" fmla="*/ 87 w 145"/>
              <a:gd name="T17" fmla="*/ 144 h 144"/>
              <a:gd name="T18" fmla="*/ 73 w 145"/>
              <a:gd name="T19" fmla="*/ 144 h 144"/>
              <a:gd name="T20" fmla="*/ 73 w 145"/>
              <a:gd name="T21" fmla="*/ 144 h 144"/>
              <a:gd name="T22" fmla="*/ 57 w 145"/>
              <a:gd name="T23" fmla="*/ 144 h 144"/>
              <a:gd name="T24" fmla="*/ 45 w 145"/>
              <a:gd name="T25" fmla="*/ 140 h 144"/>
              <a:gd name="T26" fmla="*/ 32 w 145"/>
              <a:gd name="T27" fmla="*/ 132 h 144"/>
              <a:gd name="T28" fmla="*/ 22 w 145"/>
              <a:gd name="T29" fmla="*/ 124 h 144"/>
              <a:gd name="T30" fmla="*/ 14 w 145"/>
              <a:gd name="T31" fmla="*/ 112 h 144"/>
              <a:gd name="T32" fmla="*/ 6 w 145"/>
              <a:gd name="T33" fmla="*/ 100 h 144"/>
              <a:gd name="T34" fmla="*/ 2 w 145"/>
              <a:gd name="T35" fmla="*/ 86 h 144"/>
              <a:gd name="T36" fmla="*/ 0 w 145"/>
              <a:gd name="T37" fmla="*/ 72 h 144"/>
              <a:gd name="T38" fmla="*/ 0 w 145"/>
              <a:gd name="T39" fmla="*/ 72 h 144"/>
              <a:gd name="T40" fmla="*/ 2 w 145"/>
              <a:gd name="T41" fmla="*/ 58 h 144"/>
              <a:gd name="T42" fmla="*/ 6 w 145"/>
              <a:gd name="T43" fmla="*/ 44 h 144"/>
              <a:gd name="T44" fmla="*/ 14 w 145"/>
              <a:gd name="T45" fmla="*/ 32 h 144"/>
              <a:gd name="T46" fmla="*/ 22 w 145"/>
              <a:gd name="T47" fmla="*/ 20 h 144"/>
              <a:gd name="T48" fmla="*/ 32 w 145"/>
              <a:gd name="T49" fmla="*/ 12 h 144"/>
              <a:gd name="T50" fmla="*/ 45 w 145"/>
              <a:gd name="T51" fmla="*/ 4 h 144"/>
              <a:gd name="T52" fmla="*/ 57 w 145"/>
              <a:gd name="T53" fmla="*/ 0 h 144"/>
              <a:gd name="T54" fmla="*/ 73 w 145"/>
              <a:gd name="T55" fmla="*/ 0 h 144"/>
              <a:gd name="T56" fmla="*/ 73 w 145"/>
              <a:gd name="T57" fmla="*/ 0 h 144"/>
              <a:gd name="T58" fmla="*/ 87 w 145"/>
              <a:gd name="T59" fmla="*/ 0 h 144"/>
              <a:gd name="T60" fmla="*/ 101 w 145"/>
              <a:gd name="T61" fmla="*/ 4 h 144"/>
              <a:gd name="T62" fmla="*/ 113 w 145"/>
              <a:gd name="T63" fmla="*/ 12 h 144"/>
              <a:gd name="T64" fmla="*/ 123 w 145"/>
              <a:gd name="T65" fmla="*/ 20 h 144"/>
              <a:gd name="T66" fmla="*/ 133 w 145"/>
              <a:gd name="T67" fmla="*/ 32 h 144"/>
              <a:gd name="T68" fmla="*/ 139 w 145"/>
              <a:gd name="T69" fmla="*/ 44 h 144"/>
              <a:gd name="T70" fmla="*/ 143 w 145"/>
              <a:gd name="T71" fmla="*/ 58 h 144"/>
              <a:gd name="T72" fmla="*/ 145 w 145"/>
              <a:gd name="T73" fmla="*/ 72 h 144"/>
              <a:gd name="T74" fmla="*/ 145 w 145"/>
              <a:gd name="T75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5" h="144">
                <a:moveTo>
                  <a:pt x="145" y="72"/>
                </a:moveTo>
                <a:lnTo>
                  <a:pt x="145" y="72"/>
                </a:lnTo>
                <a:lnTo>
                  <a:pt x="143" y="86"/>
                </a:lnTo>
                <a:lnTo>
                  <a:pt x="139" y="100"/>
                </a:lnTo>
                <a:lnTo>
                  <a:pt x="133" y="112"/>
                </a:lnTo>
                <a:lnTo>
                  <a:pt x="123" y="124"/>
                </a:lnTo>
                <a:lnTo>
                  <a:pt x="113" y="132"/>
                </a:lnTo>
                <a:lnTo>
                  <a:pt x="101" y="140"/>
                </a:lnTo>
                <a:lnTo>
                  <a:pt x="87" y="144"/>
                </a:lnTo>
                <a:lnTo>
                  <a:pt x="73" y="144"/>
                </a:lnTo>
                <a:lnTo>
                  <a:pt x="73" y="144"/>
                </a:lnTo>
                <a:lnTo>
                  <a:pt x="57" y="144"/>
                </a:lnTo>
                <a:lnTo>
                  <a:pt x="45" y="140"/>
                </a:lnTo>
                <a:lnTo>
                  <a:pt x="32" y="132"/>
                </a:lnTo>
                <a:lnTo>
                  <a:pt x="22" y="124"/>
                </a:lnTo>
                <a:lnTo>
                  <a:pt x="14" y="112"/>
                </a:lnTo>
                <a:lnTo>
                  <a:pt x="6" y="100"/>
                </a:lnTo>
                <a:lnTo>
                  <a:pt x="2" y="86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4" y="32"/>
                </a:lnTo>
                <a:lnTo>
                  <a:pt x="22" y="20"/>
                </a:lnTo>
                <a:lnTo>
                  <a:pt x="32" y="12"/>
                </a:lnTo>
                <a:lnTo>
                  <a:pt x="45" y="4"/>
                </a:lnTo>
                <a:lnTo>
                  <a:pt x="57" y="0"/>
                </a:lnTo>
                <a:lnTo>
                  <a:pt x="73" y="0"/>
                </a:lnTo>
                <a:lnTo>
                  <a:pt x="73" y="0"/>
                </a:lnTo>
                <a:lnTo>
                  <a:pt x="87" y="0"/>
                </a:lnTo>
                <a:lnTo>
                  <a:pt x="101" y="4"/>
                </a:lnTo>
                <a:lnTo>
                  <a:pt x="113" y="12"/>
                </a:lnTo>
                <a:lnTo>
                  <a:pt x="123" y="20"/>
                </a:lnTo>
                <a:lnTo>
                  <a:pt x="133" y="32"/>
                </a:lnTo>
                <a:lnTo>
                  <a:pt x="139" y="44"/>
                </a:lnTo>
                <a:lnTo>
                  <a:pt x="143" y="58"/>
                </a:lnTo>
                <a:lnTo>
                  <a:pt x="145" y="72"/>
                </a:lnTo>
                <a:lnTo>
                  <a:pt x="145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4" name="Freeform 34"/>
          <p:cNvSpPr>
            <a:spLocks/>
          </p:cNvSpPr>
          <p:nvPr/>
        </p:nvSpPr>
        <p:spPr bwMode="auto">
          <a:xfrm>
            <a:off x="3922457" y="2895635"/>
            <a:ext cx="115880" cy="114293"/>
          </a:xfrm>
          <a:custGeom>
            <a:avLst/>
            <a:gdLst>
              <a:gd name="T0" fmla="*/ 146 w 146"/>
              <a:gd name="T1" fmla="*/ 72 h 144"/>
              <a:gd name="T2" fmla="*/ 146 w 146"/>
              <a:gd name="T3" fmla="*/ 72 h 144"/>
              <a:gd name="T4" fmla="*/ 144 w 146"/>
              <a:gd name="T5" fmla="*/ 86 h 144"/>
              <a:gd name="T6" fmla="*/ 140 w 146"/>
              <a:gd name="T7" fmla="*/ 100 h 144"/>
              <a:gd name="T8" fmla="*/ 134 w 146"/>
              <a:gd name="T9" fmla="*/ 112 h 144"/>
              <a:gd name="T10" fmla="*/ 124 w 146"/>
              <a:gd name="T11" fmla="*/ 124 h 144"/>
              <a:gd name="T12" fmla="*/ 114 w 146"/>
              <a:gd name="T13" fmla="*/ 132 h 144"/>
              <a:gd name="T14" fmla="*/ 102 w 146"/>
              <a:gd name="T15" fmla="*/ 140 h 144"/>
              <a:gd name="T16" fmla="*/ 88 w 146"/>
              <a:gd name="T17" fmla="*/ 144 h 144"/>
              <a:gd name="T18" fmla="*/ 74 w 146"/>
              <a:gd name="T19" fmla="*/ 144 h 144"/>
              <a:gd name="T20" fmla="*/ 74 w 146"/>
              <a:gd name="T21" fmla="*/ 144 h 144"/>
              <a:gd name="T22" fmla="*/ 58 w 146"/>
              <a:gd name="T23" fmla="*/ 144 h 144"/>
              <a:gd name="T24" fmla="*/ 46 w 146"/>
              <a:gd name="T25" fmla="*/ 140 h 144"/>
              <a:gd name="T26" fmla="*/ 32 w 146"/>
              <a:gd name="T27" fmla="*/ 132 h 144"/>
              <a:gd name="T28" fmla="*/ 22 w 146"/>
              <a:gd name="T29" fmla="*/ 124 h 144"/>
              <a:gd name="T30" fmla="*/ 12 w 146"/>
              <a:gd name="T31" fmla="*/ 112 h 144"/>
              <a:gd name="T32" fmla="*/ 6 w 146"/>
              <a:gd name="T33" fmla="*/ 100 h 144"/>
              <a:gd name="T34" fmla="*/ 2 w 146"/>
              <a:gd name="T35" fmla="*/ 86 h 144"/>
              <a:gd name="T36" fmla="*/ 0 w 146"/>
              <a:gd name="T37" fmla="*/ 72 h 144"/>
              <a:gd name="T38" fmla="*/ 0 w 146"/>
              <a:gd name="T39" fmla="*/ 72 h 144"/>
              <a:gd name="T40" fmla="*/ 2 w 146"/>
              <a:gd name="T41" fmla="*/ 58 h 144"/>
              <a:gd name="T42" fmla="*/ 6 w 146"/>
              <a:gd name="T43" fmla="*/ 44 h 144"/>
              <a:gd name="T44" fmla="*/ 12 w 146"/>
              <a:gd name="T45" fmla="*/ 32 h 144"/>
              <a:gd name="T46" fmla="*/ 22 w 146"/>
              <a:gd name="T47" fmla="*/ 20 h 144"/>
              <a:gd name="T48" fmla="*/ 32 w 146"/>
              <a:gd name="T49" fmla="*/ 12 h 144"/>
              <a:gd name="T50" fmla="*/ 46 w 146"/>
              <a:gd name="T51" fmla="*/ 4 h 144"/>
              <a:gd name="T52" fmla="*/ 58 w 146"/>
              <a:gd name="T53" fmla="*/ 0 h 144"/>
              <a:gd name="T54" fmla="*/ 74 w 146"/>
              <a:gd name="T55" fmla="*/ 0 h 144"/>
              <a:gd name="T56" fmla="*/ 74 w 146"/>
              <a:gd name="T57" fmla="*/ 0 h 144"/>
              <a:gd name="T58" fmla="*/ 88 w 146"/>
              <a:gd name="T59" fmla="*/ 0 h 144"/>
              <a:gd name="T60" fmla="*/ 102 w 146"/>
              <a:gd name="T61" fmla="*/ 4 h 144"/>
              <a:gd name="T62" fmla="*/ 114 w 146"/>
              <a:gd name="T63" fmla="*/ 12 h 144"/>
              <a:gd name="T64" fmla="*/ 124 w 146"/>
              <a:gd name="T65" fmla="*/ 20 h 144"/>
              <a:gd name="T66" fmla="*/ 134 w 146"/>
              <a:gd name="T67" fmla="*/ 32 h 144"/>
              <a:gd name="T68" fmla="*/ 140 w 146"/>
              <a:gd name="T69" fmla="*/ 44 h 144"/>
              <a:gd name="T70" fmla="*/ 144 w 146"/>
              <a:gd name="T71" fmla="*/ 58 h 144"/>
              <a:gd name="T72" fmla="*/ 146 w 146"/>
              <a:gd name="T73" fmla="*/ 72 h 144"/>
              <a:gd name="T74" fmla="*/ 146 w 146"/>
              <a:gd name="T75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4">
                <a:moveTo>
                  <a:pt x="146" y="72"/>
                </a:moveTo>
                <a:lnTo>
                  <a:pt x="146" y="72"/>
                </a:lnTo>
                <a:lnTo>
                  <a:pt x="144" y="86"/>
                </a:lnTo>
                <a:lnTo>
                  <a:pt x="140" y="100"/>
                </a:lnTo>
                <a:lnTo>
                  <a:pt x="134" y="112"/>
                </a:lnTo>
                <a:lnTo>
                  <a:pt x="124" y="124"/>
                </a:lnTo>
                <a:lnTo>
                  <a:pt x="114" y="132"/>
                </a:lnTo>
                <a:lnTo>
                  <a:pt x="102" y="140"/>
                </a:lnTo>
                <a:lnTo>
                  <a:pt x="88" y="144"/>
                </a:lnTo>
                <a:lnTo>
                  <a:pt x="74" y="144"/>
                </a:lnTo>
                <a:lnTo>
                  <a:pt x="74" y="144"/>
                </a:lnTo>
                <a:lnTo>
                  <a:pt x="58" y="144"/>
                </a:lnTo>
                <a:lnTo>
                  <a:pt x="46" y="140"/>
                </a:lnTo>
                <a:lnTo>
                  <a:pt x="32" y="132"/>
                </a:lnTo>
                <a:lnTo>
                  <a:pt x="22" y="124"/>
                </a:lnTo>
                <a:lnTo>
                  <a:pt x="12" y="112"/>
                </a:lnTo>
                <a:lnTo>
                  <a:pt x="6" y="100"/>
                </a:lnTo>
                <a:lnTo>
                  <a:pt x="2" y="86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2" y="32"/>
                </a:lnTo>
                <a:lnTo>
                  <a:pt x="22" y="20"/>
                </a:lnTo>
                <a:lnTo>
                  <a:pt x="32" y="12"/>
                </a:lnTo>
                <a:lnTo>
                  <a:pt x="46" y="4"/>
                </a:lnTo>
                <a:lnTo>
                  <a:pt x="58" y="0"/>
                </a:lnTo>
                <a:lnTo>
                  <a:pt x="74" y="0"/>
                </a:lnTo>
                <a:lnTo>
                  <a:pt x="74" y="0"/>
                </a:lnTo>
                <a:lnTo>
                  <a:pt x="88" y="0"/>
                </a:lnTo>
                <a:lnTo>
                  <a:pt x="102" y="4"/>
                </a:lnTo>
                <a:lnTo>
                  <a:pt x="114" y="12"/>
                </a:lnTo>
                <a:lnTo>
                  <a:pt x="124" y="20"/>
                </a:lnTo>
                <a:lnTo>
                  <a:pt x="134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5" name="Freeform 35"/>
          <p:cNvSpPr>
            <a:spLocks/>
          </p:cNvSpPr>
          <p:nvPr/>
        </p:nvSpPr>
        <p:spPr bwMode="auto">
          <a:xfrm>
            <a:off x="3278768" y="2965480"/>
            <a:ext cx="115087" cy="114293"/>
          </a:xfrm>
          <a:custGeom>
            <a:avLst/>
            <a:gdLst>
              <a:gd name="T0" fmla="*/ 145 w 145"/>
              <a:gd name="T1" fmla="*/ 72 h 144"/>
              <a:gd name="T2" fmla="*/ 145 w 145"/>
              <a:gd name="T3" fmla="*/ 72 h 144"/>
              <a:gd name="T4" fmla="*/ 143 w 145"/>
              <a:gd name="T5" fmla="*/ 86 h 144"/>
              <a:gd name="T6" fmla="*/ 139 w 145"/>
              <a:gd name="T7" fmla="*/ 100 h 144"/>
              <a:gd name="T8" fmla="*/ 133 w 145"/>
              <a:gd name="T9" fmla="*/ 112 h 144"/>
              <a:gd name="T10" fmla="*/ 123 w 145"/>
              <a:gd name="T11" fmla="*/ 124 h 144"/>
              <a:gd name="T12" fmla="*/ 113 w 145"/>
              <a:gd name="T13" fmla="*/ 132 h 144"/>
              <a:gd name="T14" fmla="*/ 101 w 145"/>
              <a:gd name="T15" fmla="*/ 138 h 144"/>
              <a:gd name="T16" fmla="*/ 87 w 145"/>
              <a:gd name="T17" fmla="*/ 144 h 144"/>
              <a:gd name="T18" fmla="*/ 71 w 145"/>
              <a:gd name="T19" fmla="*/ 144 h 144"/>
              <a:gd name="T20" fmla="*/ 71 w 145"/>
              <a:gd name="T21" fmla="*/ 144 h 144"/>
              <a:gd name="T22" fmla="*/ 57 w 145"/>
              <a:gd name="T23" fmla="*/ 144 h 144"/>
              <a:gd name="T24" fmla="*/ 43 w 145"/>
              <a:gd name="T25" fmla="*/ 138 h 144"/>
              <a:gd name="T26" fmla="*/ 31 w 145"/>
              <a:gd name="T27" fmla="*/ 132 h 144"/>
              <a:gd name="T28" fmla="*/ 21 w 145"/>
              <a:gd name="T29" fmla="*/ 124 h 144"/>
              <a:gd name="T30" fmla="*/ 11 w 145"/>
              <a:gd name="T31" fmla="*/ 112 h 144"/>
              <a:gd name="T32" fmla="*/ 5 w 145"/>
              <a:gd name="T33" fmla="*/ 100 h 144"/>
              <a:gd name="T34" fmla="*/ 2 w 145"/>
              <a:gd name="T35" fmla="*/ 86 h 144"/>
              <a:gd name="T36" fmla="*/ 0 w 145"/>
              <a:gd name="T37" fmla="*/ 72 h 144"/>
              <a:gd name="T38" fmla="*/ 0 w 145"/>
              <a:gd name="T39" fmla="*/ 72 h 144"/>
              <a:gd name="T40" fmla="*/ 2 w 145"/>
              <a:gd name="T41" fmla="*/ 58 h 144"/>
              <a:gd name="T42" fmla="*/ 5 w 145"/>
              <a:gd name="T43" fmla="*/ 44 h 144"/>
              <a:gd name="T44" fmla="*/ 11 w 145"/>
              <a:gd name="T45" fmla="*/ 32 h 144"/>
              <a:gd name="T46" fmla="*/ 21 w 145"/>
              <a:gd name="T47" fmla="*/ 20 h 144"/>
              <a:gd name="T48" fmla="*/ 31 w 145"/>
              <a:gd name="T49" fmla="*/ 12 h 144"/>
              <a:gd name="T50" fmla="*/ 43 w 145"/>
              <a:gd name="T51" fmla="*/ 4 h 144"/>
              <a:gd name="T52" fmla="*/ 57 w 145"/>
              <a:gd name="T53" fmla="*/ 0 h 144"/>
              <a:gd name="T54" fmla="*/ 71 w 145"/>
              <a:gd name="T55" fmla="*/ 0 h 144"/>
              <a:gd name="T56" fmla="*/ 71 w 145"/>
              <a:gd name="T57" fmla="*/ 0 h 144"/>
              <a:gd name="T58" fmla="*/ 87 w 145"/>
              <a:gd name="T59" fmla="*/ 0 h 144"/>
              <a:gd name="T60" fmla="*/ 101 w 145"/>
              <a:gd name="T61" fmla="*/ 4 h 144"/>
              <a:gd name="T62" fmla="*/ 113 w 145"/>
              <a:gd name="T63" fmla="*/ 12 h 144"/>
              <a:gd name="T64" fmla="*/ 123 w 145"/>
              <a:gd name="T65" fmla="*/ 20 h 144"/>
              <a:gd name="T66" fmla="*/ 133 w 145"/>
              <a:gd name="T67" fmla="*/ 32 h 144"/>
              <a:gd name="T68" fmla="*/ 139 w 145"/>
              <a:gd name="T69" fmla="*/ 44 h 144"/>
              <a:gd name="T70" fmla="*/ 143 w 145"/>
              <a:gd name="T71" fmla="*/ 58 h 144"/>
              <a:gd name="T72" fmla="*/ 145 w 145"/>
              <a:gd name="T73" fmla="*/ 72 h 144"/>
              <a:gd name="T74" fmla="*/ 145 w 145"/>
              <a:gd name="T75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5" h="144">
                <a:moveTo>
                  <a:pt x="145" y="72"/>
                </a:moveTo>
                <a:lnTo>
                  <a:pt x="145" y="72"/>
                </a:lnTo>
                <a:lnTo>
                  <a:pt x="143" y="86"/>
                </a:lnTo>
                <a:lnTo>
                  <a:pt x="139" y="100"/>
                </a:lnTo>
                <a:lnTo>
                  <a:pt x="133" y="112"/>
                </a:lnTo>
                <a:lnTo>
                  <a:pt x="123" y="124"/>
                </a:lnTo>
                <a:lnTo>
                  <a:pt x="113" y="132"/>
                </a:lnTo>
                <a:lnTo>
                  <a:pt x="101" y="138"/>
                </a:lnTo>
                <a:lnTo>
                  <a:pt x="87" y="144"/>
                </a:lnTo>
                <a:lnTo>
                  <a:pt x="71" y="144"/>
                </a:lnTo>
                <a:lnTo>
                  <a:pt x="71" y="144"/>
                </a:lnTo>
                <a:lnTo>
                  <a:pt x="57" y="144"/>
                </a:lnTo>
                <a:lnTo>
                  <a:pt x="43" y="138"/>
                </a:lnTo>
                <a:lnTo>
                  <a:pt x="31" y="132"/>
                </a:lnTo>
                <a:lnTo>
                  <a:pt x="21" y="124"/>
                </a:lnTo>
                <a:lnTo>
                  <a:pt x="11" y="112"/>
                </a:lnTo>
                <a:lnTo>
                  <a:pt x="5" y="100"/>
                </a:lnTo>
                <a:lnTo>
                  <a:pt x="2" y="86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5" y="44"/>
                </a:lnTo>
                <a:lnTo>
                  <a:pt x="11" y="32"/>
                </a:lnTo>
                <a:lnTo>
                  <a:pt x="21" y="20"/>
                </a:lnTo>
                <a:lnTo>
                  <a:pt x="31" y="12"/>
                </a:lnTo>
                <a:lnTo>
                  <a:pt x="43" y="4"/>
                </a:lnTo>
                <a:lnTo>
                  <a:pt x="57" y="0"/>
                </a:lnTo>
                <a:lnTo>
                  <a:pt x="71" y="0"/>
                </a:lnTo>
                <a:lnTo>
                  <a:pt x="71" y="0"/>
                </a:lnTo>
                <a:lnTo>
                  <a:pt x="87" y="0"/>
                </a:lnTo>
                <a:lnTo>
                  <a:pt x="101" y="4"/>
                </a:lnTo>
                <a:lnTo>
                  <a:pt x="113" y="12"/>
                </a:lnTo>
                <a:lnTo>
                  <a:pt x="123" y="20"/>
                </a:lnTo>
                <a:lnTo>
                  <a:pt x="133" y="32"/>
                </a:lnTo>
                <a:lnTo>
                  <a:pt x="139" y="44"/>
                </a:lnTo>
                <a:lnTo>
                  <a:pt x="143" y="58"/>
                </a:lnTo>
                <a:lnTo>
                  <a:pt x="145" y="72"/>
                </a:lnTo>
                <a:lnTo>
                  <a:pt x="145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6" name="Freeform 36"/>
          <p:cNvSpPr>
            <a:spLocks/>
          </p:cNvSpPr>
          <p:nvPr/>
        </p:nvSpPr>
        <p:spPr bwMode="auto">
          <a:xfrm>
            <a:off x="826240" y="2821028"/>
            <a:ext cx="115880" cy="115880"/>
          </a:xfrm>
          <a:custGeom>
            <a:avLst/>
            <a:gdLst>
              <a:gd name="T0" fmla="*/ 146 w 146"/>
              <a:gd name="T1" fmla="*/ 72 h 146"/>
              <a:gd name="T2" fmla="*/ 146 w 146"/>
              <a:gd name="T3" fmla="*/ 72 h 146"/>
              <a:gd name="T4" fmla="*/ 144 w 146"/>
              <a:gd name="T5" fmla="*/ 88 h 146"/>
              <a:gd name="T6" fmla="*/ 140 w 146"/>
              <a:gd name="T7" fmla="*/ 102 h 146"/>
              <a:gd name="T8" fmla="*/ 134 w 146"/>
              <a:gd name="T9" fmla="*/ 114 h 146"/>
              <a:gd name="T10" fmla="*/ 124 w 146"/>
              <a:gd name="T11" fmla="*/ 124 h 146"/>
              <a:gd name="T12" fmla="*/ 114 w 146"/>
              <a:gd name="T13" fmla="*/ 134 h 146"/>
              <a:gd name="T14" fmla="*/ 102 w 146"/>
              <a:gd name="T15" fmla="*/ 140 h 146"/>
              <a:gd name="T16" fmla="*/ 88 w 146"/>
              <a:gd name="T17" fmla="*/ 144 h 146"/>
              <a:gd name="T18" fmla="*/ 74 w 146"/>
              <a:gd name="T19" fmla="*/ 146 h 146"/>
              <a:gd name="T20" fmla="*/ 74 w 146"/>
              <a:gd name="T21" fmla="*/ 146 h 146"/>
              <a:gd name="T22" fmla="*/ 58 w 146"/>
              <a:gd name="T23" fmla="*/ 144 h 146"/>
              <a:gd name="T24" fmla="*/ 44 w 146"/>
              <a:gd name="T25" fmla="*/ 140 h 146"/>
              <a:gd name="T26" fmla="*/ 32 w 146"/>
              <a:gd name="T27" fmla="*/ 134 h 146"/>
              <a:gd name="T28" fmla="*/ 22 w 146"/>
              <a:gd name="T29" fmla="*/ 124 h 146"/>
              <a:gd name="T30" fmla="*/ 12 w 146"/>
              <a:gd name="T31" fmla="*/ 114 h 146"/>
              <a:gd name="T32" fmla="*/ 6 w 146"/>
              <a:gd name="T33" fmla="*/ 102 h 146"/>
              <a:gd name="T34" fmla="*/ 2 w 146"/>
              <a:gd name="T35" fmla="*/ 88 h 146"/>
              <a:gd name="T36" fmla="*/ 0 w 146"/>
              <a:gd name="T37" fmla="*/ 72 h 146"/>
              <a:gd name="T38" fmla="*/ 0 w 146"/>
              <a:gd name="T39" fmla="*/ 72 h 146"/>
              <a:gd name="T40" fmla="*/ 2 w 146"/>
              <a:gd name="T41" fmla="*/ 58 h 146"/>
              <a:gd name="T42" fmla="*/ 6 w 146"/>
              <a:gd name="T43" fmla="*/ 44 h 146"/>
              <a:gd name="T44" fmla="*/ 12 w 146"/>
              <a:gd name="T45" fmla="*/ 32 h 146"/>
              <a:gd name="T46" fmla="*/ 22 w 146"/>
              <a:gd name="T47" fmla="*/ 22 h 146"/>
              <a:gd name="T48" fmla="*/ 32 w 146"/>
              <a:gd name="T49" fmla="*/ 12 h 146"/>
              <a:gd name="T50" fmla="*/ 44 w 146"/>
              <a:gd name="T51" fmla="*/ 6 h 146"/>
              <a:gd name="T52" fmla="*/ 58 w 146"/>
              <a:gd name="T53" fmla="*/ 2 h 146"/>
              <a:gd name="T54" fmla="*/ 74 w 146"/>
              <a:gd name="T55" fmla="*/ 0 h 146"/>
              <a:gd name="T56" fmla="*/ 74 w 146"/>
              <a:gd name="T57" fmla="*/ 0 h 146"/>
              <a:gd name="T58" fmla="*/ 88 w 146"/>
              <a:gd name="T59" fmla="*/ 2 h 146"/>
              <a:gd name="T60" fmla="*/ 102 w 146"/>
              <a:gd name="T61" fmla="*/ 6 h 146"/>
              <a:gd name="T62" fmla="*/ 114 w 146"/>
              <a:gd name="T63" fmla="*/ 12 h 146"/>
              <a:gd name="T64" fmla="*/ 124 w 146"/>
              <a:gd name="T65" fmla="*/ 22 h 146"/>
              <a:gd name="T66" fmla="*/ 134 w 146"/>
              <a:gd name="T67" fmla="*/ 32 h 146"/>
              <a:gd name="T68" fmla="*/ 140 w 146"/>
              <a:gd name="T69" fmla="*/ 44 h 146"/>
              <a:gd name="T70" fmla="*/ 144 w 146"/>
              <a:gd name="T71" fmla="*/ 58 h 146"/>
              <a:gd name="T72" fmla="*/ 146 w 146"/>
              <a:gd name="T73" fmla="*/ 72 h 146"/>
              <a:gd name="T74" fmla="*/ 146 w 146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6">
                <a:moveTo>
                  <a:pt x="146" y="72"/>
                </a:moveTo>
                <a:lnTo>
                  <a:pt x="146" y="72"/>
                </a:lnTo>
                <a:lnTo>
                  <a:pt x="144" y="88"/>
                </a:lnTo>
                <a:lnTo>
                  <a:pt x="140" y="102"/>
                </a:lnTo>
                <a:lnTo>
                  <a:pt x="134" y="114"/>
                </a:lnTo>
                <a:lnTo>
                  <a:pt x="124" y="124"/>
                </a:lnTo>
                <a:lnTo>
                  <a:pt x="114" y="134"/>
                </a:lnTo>
                <a:lnTo>
                  <a:pt x="102" y="140"/>
                </a:lnTo>
                <a:lnTo>
                  <a:pt x="88" y="144"/>
                </a:lnTo>
                <a:lnTo>
                  <a:pt x="74" y="146"/>
                </a:lnTo>
                <a:lnTo>
                  <a:pt x="74" y="146"/>
                </a:lnTo>
                <a:lnTo>
                  <a:pt x="58" y="144"/>
                </a:lnTo>
                <a:lnTo>
                  <a:pt x="44" y="140"/>
                </a:lnTo>
                <a:lnTo>
                  <a:pt x="32" y="134"/>
                </a:lnTo>
                <a:lnTo>
                  <a:pt x="22" y="124"/>
                </a:lnTo>
                <a:lnTo>
                  <a:pt x="12" y="114"/>
                </a:lnTo>
                <a:lnTo>
                  <a:pt x="6" y="102"/>
                </a:lnTo>
                <a:lnTo>
                  <a:pt x="2" y="88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2" y="32"/>
                </a:lnTo>
                <a:lnTo>
                  <a:pt x="22" y="22"/>
                </a:lnTo>
                <a:lnTo>
                  <a:pt x="32" y="12"/>
                </a:lnTo>
                <a:lnTo>
                  <a:pt x="44" y="6"/>
                </a:lnTo>
                <a:lnTo>
                  <a:pt x="58" y="2"/>
                </a:lnTo>
                <a:lnTo>
                  <a:pt x="74" y="0"/>
                </a:lnTo>
                <a:lnTo>
                  <a:pt x="74" y="0"/>
                </a:lnTo>
                <a:lnTo>
                  <a:pt x="88" y="2"/>
                </a:lnTo>
                <a:lnTo>
                  <a:pt x="102" y="6"/>
                </a:lnTo>
                <a:lnTo>
                  <a:pt x="114" y="12"/>
                </a:lnTo>
                <a:lnTo>
                  <a:pt x="124" y="22"/>
                </a:lnTo>
                <a:lnTo>
                  <a:pt x="134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grpSp>
        <p:nvGrpSpPr>
          <p:cNvPr id="2" name="Grup 1"/>
          <p:cNvGrpSpPr/>
          <p:nvPr/>
        </p:nvGrpSpPr>
        <p:grpSpPr>
          <a:xfrm>
            <a:off x="2035042" y="621972"/>
            <a:ext cx="10164895" cy="2818423"/>
            <a:chOff x="4029075" y="2151063"/>
            <a:chExt cx="20331113" cy="5637212"/>
          </a:xfrm>
        </p:grpSpPr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4159250" y="6570663"/>
              <a:ext cx="7515225" cy="1058863"/>
            </a:xfrm>
            <a:custGeom>
              <a:avLst/>
              <a:gdLst>
                <a:gd name="T0" fmla="*/ 0 w 4734"/>
                <a:gd name="T1" fmla="*/ 655 h 667"/>
                <a:gd name="T2" fmla="*/ 0 w 4734"/>
                <a:gd name="T3" fmla="*/ 655 h 667"/>
                <a:gd name="T4" fmla="*/ 100 w 4734"/>
                <a:gd name="T5" fmla="*/ 659 h 667"/>
                <a:gd name="T6" fmla="*/ 218 w 4734"/>
                <a:gd name="T7" fmla="*/ 665 h 667"/>
                <a:gd name="T8" fmla="*/ 381 w 4734"/>
                <a:gd name="T9" fmla="*/ 667 h 667"/>
                <a:gd name="T10" fmla="*/ 583 w 4734"/>
                <a:gd name="T11" fmla="*/ 667 h 667"/>
                <a:gd name="T12" fmla="*/ 699 w 4734"/>
                <a:gd name="T13" fmla="*/ 665 h 667"/>
                <a:gd name="T14" fmla="*/ 825 w 4734"/>
                <a:gd name="T15" fmla="*/ 663 h 667"/>
                <a:gd name="T16" fmla="*/ 959 w 4734"/>
                <a:gd name="T17" fmla="*/ 659 h 667"/>
                <a:gd name="T18" fmla="*/ 1101 w 4734"/>
                <a:gd name="T19" fmla="*/ 653 h 667"/>
                <a:gd name="T20" fmla="*/ 1253 w 4734"/>
                <a:gd name="T21" fmla="*/ 645 h 667"/>
                <a:gd name="T22" fmla="*/ 1411 w 4734"/>
                <a:gd name="T23" fmla="*/ 633 h 667"/>
                <a:gd name="T24" fmla="*/ 1576 w 4734"/>
                <a:gd name="T25" fmla="*/ 621 h 667"/>
                <a:gd name="T26" fmla="*/ 1748 w 4734"/>
                <a:gd name="T27" fmla="*/ 605 h 667"/>
                <a:gd name="T28" fmla="*/ 1928 w 4734"/>
                <a:gd name="T29" fmla="*/ 587 h 667"/>
                <a:gd name="T30" fmla="*/ 2114 w 4734"/>
                <a:gd name="T31" fmla="*/ 567 h 667"/>
                <a:gd name="T32" fmla="*/ 2308 w 4734"/>
                <a:gd name="T33" fmla="*/ 541 h 667"/>
                <a:gd name="T34" fmla="*/ 2506 w 4734"/>
                <a:gd name="T35" fmla="*/ 515 h 667"/>
                <a:gd name="T36" fmla="*/ 2709 w 4734"/>
                <a:gd name="T37" fmla="*/ 483 h 667"/>
                <a:gd name="T38" fmla="*/ 2917 w 4734"/>
                <a:gd name="T39" fmla="*/ 447 h 667"/>
                <a:gd name="T40" fmla="*/ 3131 w 4734"/>
                <a:gd name="T41" fmla="*/ 407 h 667"/>
                <a:gd name="T42" fmla="*/ 3351 w 4734"/>
                <a:gd name="T43" fmla="*/ 363 h 667"/>
                <a:gd name="T44" fmla="*/ 3573 w 4734"/>
                <a:gd name="T45" fmla="*/ 315 h 667"/>
                <a:gd name="T46" fmla="*/ 3799 w 4734"/>
                <a:gd name="T47" fmla="*/ 263 h 667"/>
                <a:gd name="T48" fmla="*/ 4028 w 4734"/>
                <a:gd name="T49" fmla="*/ 205 h 667"/>
                <a:gd name="T50" fmla="*/ 4260 w 4734"/>
                <a:gd name="T51" fmla="*/ 142 h 667"/>
                <a:gd name="T52" fmla="*/ 4496 w 4734"/>
                <a:gd name="T53" fmla="*/ 74 h 667"/>
                <a:gd name="T54" fmla="*/ 4734 w 4734"/>
                <a:gd name="T55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734" h="667">
                  <a:moveTo>
                    <a:pt x="0" y="655"/>
                  </a:moveTo>
                  <a:lnTo>
                    <a:pt x="0" y="655"/>
                  </a:lnTo>
                  <a:lnTo>
                    <a:pt x="100" y="659"/>
                  </a:lnTo>
                  <a:lnTo>
                    <a:pt x="218" y="665"/>
                  </a:lnTo>
                  <a:lnTo>
                    <a:pt x="381" y="667"/>
                  </a:lnTo>
                  <a:lnTo>
                    <a:pt x="583" y="667"/>
                  </a:lnTo>
                  <a:lnTo>
                    <a:pt x="699" y="665"/>
                  </a:lnTo>
                  <a:lnTo>
                    <a:pt x="825" y="663"/>
                  </a:lnTo>
                  <a:lnTo>
                    <a:pt x="959" y="659"/>
                  </a:lnTo>
                  <a:lnTo>
                    <a:pt x="1101" y="653"/>
                  </a:lnTo>
                  <a:lnTo>
                    <a:pt x="1253" y="645"/>
                  </a:lnTo>
                  <a:lnTo>
                    <a:pt x="1411" y="633"/>
                  </a:lnTo>
                  <a:lnTo>
                    <a:pt x="1576" y="621"/>
                  </a:lnTo>
                  <a:lnTo>
                    <a:pt x="1748" y="605"/>
                  </a:lnTo>
                  <a:lnTo>
                    <a:pt x="1928" y="587"/>
                  </a:lnTo>
                  <a:lnTo>
                    <a:pt x="2114" y="567"/>
                  </a:lnTo>
                  <a:lnTo>
                    <a:pt x="2308" y="541"/>
                  </a:lnTo>
                  <a:lnTo>
                    <a:pt x="2506" y="515"/>
                  </a:lnTo>
                  <a:lnTo>
                    <a:pt x="2709" y="483"/>
                  </a:lnTo>
                  <a:lnTo>
                    <a:pt x="2917" y="447"/>
                  </a:lnTo>
                  <a:lnTo>
                    <a:pt x="3131" y="407"/>
                  </a:lnTo>
                  <a:lnTo>
                    <a:pt x="3351" y="363"/>
                  </a:lnTo>
                  <a:lnTo>
                    <a:pt x="3573" y="315"/>
                  </a:lnTo>
                  <a:lnTo>
                    <a:pt x="3799" y="263"/>
                  </a:lnTo>
                  <a:lnTo>
                    <a:pt x="4028" y="205"/>
                  </a:lnTo>
                  <a:lnTo>
                    <a:pt x="4260" y="142"/>
                  </a:lnTo>
                  <a:lnTo>
                    <a:pt x="4496" y="74"/>
                  </a:lnTo>
                  <a:lnTo>
                    <a:pt x="4734" y="0"/>
                  </a:lnTo>
                </a:path>
              </a:pathLst>
            </a:custGeom>
            <a:noFill/>
            <a:ln w="12700">
              <a:solidFill>
                <a:srgbClr val="AFAFA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4029075" y="7439025"/>
              <a:ext cx="349250" cy="349250"/>
            </a:xfrm>
            <a:custGeom>
              <a:avLst/>
              <a:gdLst>
                <a:gd name="T0" fmla="*/ 220 w 220"/>
                <a:gd name="T1" fmla="*/ 110 h 220"/>
                <a:gd name="T2" fmla="*/ 220 w 220"/>
                <a:gd name="T3" fmla="*/ 110 h 220"/>
                <a:gd name="T4" fmla="*/ 218 w 220"/>
                <a:gd name="T5" fmla="*/ 132 h 220"/>
                <a:gd name="T6" fmla="*/ 210 w 220"/>
                <a:gd name="T7" fmla="*/ 154 h 220"/>
                <a:gd name="T8" fmla="*/ 200 w 220"/>
                <a:gd name="T9" fmla="*/ 172 h 220"/>
                <a:gd name="T10" fmla="*/ 188 w 220"/>
                <a:gd name="T11" fmla="*/ 188 h 220"/>
                <a:gd name="T12" fmla="*/ 172 w 220"/>
                <a:gd name="T13" fmla="*/ 202 h 220"/>
                <a:gd name="T14" fmla="*/ 152 w 220"/>
                <a:gd name="T15" fmla="*/ 212 h 220"/>
                <a:gd name="T16" fmla="*/ 132 w 220"/>
                <a:gd name="T17" fmla="*/ 218 h 220"/>
                <a:gd name="T18" fmla="*/ 110 w 220"/>
                <a:gd name="T19" fmla="*/ 220 h 220"/>
                <a:gd name="T20" fmla="*/ 110 w 220"/>
                <a:gd name="T21" fmla="*/ 220 h 220"/>
                <a:gd name="T22" fmla="*/ 88 w 220"/>
                <a:gd name="T23" fmla="*/ 218 h 220"/>
                <a:gd name="T24" fmla="*/ 66 w 220"/>
                <a:gd name="T25" fmla="*/ 212 h 220"/>
                <a:gd name="T26" fmla="*/ 48 w 220"/>
                <a:gd name="T27" fmla="*/ 202 h 220"/>
                <a:gd name="T28" fmla="*/ 32 w 220"/>
                <a:gd name="T29" fmla="*/ 188 h 220"/>
                <a:gd name="T30" fmla="*/ 18 w 220"/>
                <a:gd name="T31" fmla="*/ 172 h 220"/>
                <a:gd name="T32" fmla="*/ 8 w 220"/>
                <a:gd name="T33" fmla="*/ 154 h 220"/>
                <a:gd name="T34" fmla="*/ 2 w 220"/>
                <a:gd name="T35" fmla="*/ 132 h 220"/>
                <a:gd name="T36" fmla="*/ 0 w 220"/>
                <a:gd name="T37" fmla="*/ 110 h 220"/>
                <a:gd name="T38" fmla="*/ 0 w 220"/>
                <a:gd name="T39" fmla="*/ 110 h 220"/>
                <a:gd name="T40" fmla="*/ 2 w 220"/>
                <a:gd name="T41" fmla="*/ 88 h 220"/>
                <a:gd name="T42" fmla="*/ 8 w 220"/>
                <a:gd name="T43" fmla="*/ 68 h 220"/>
                <a:gd name="T44" fmla="*/ 18 w 220"/>
                <a:gd name="T45" fmla="*/ 50 h 220"/>
                <a:gd name="T46" fmla="*/ 32 w 220"/>
                <a:gd name="T47" fmla="*/ 32 h 220"/>
                <a:gd name="T48" fmla="*/ 48 w 220"/>
                <a:gd name="T49" fmla="*/ 20 h 220"/>
                <a:gd name="T50" fmla="*/ 66 w 220"/>
                <a:gd name="T51" fmla="*/ 10 h 220"/>
                <a:gd name="T52" fmla="*/ 88 w 220"/>
                <a:gd name="T53" fmla="*/ 2 h 220"/>
                <a:gd name="T54" fmla="*/ 110 w 220"/>
                <a:gd name="T55" fmla="*/ 0 h 220"/>
                <a:gd name="T56" fmla="*/ 110 w 220"/>
                <a:gd name="T57" fmla="*/ 0 h 220"/>
                <a:gd name="T58" fmla="*/ 132 w 220"/>
                <a:gd name="T59" fmla="*/ 2 h 220"/>
                <a:gd name="T60" fmla="*/ 152 w 220"/>
                <a:gd name="T61" fmla="*/ 10 h 220"/>
                <a:gd name="T62" fmla="*/ 172 w 220"/>
                <a:gd name="T63" fmla="*/ 20 h 220"/>
                <a:gd name="T64" fmla="*/ 188 w 220"/>
                <a:gd name="T65" fmla="*/ 32 h 220"/>
                <a:gd name="T66" fmla="*/ 200 w 220"/>
                <a:gd name="T67" fmla="*/ 50 h 220"/>
                <a:gd name="T68" fmla="*/ 210 w 220"/>
                <a:gd name="T69" fmla="*/ 68 h 220"/>
                <a:gd name="T70" fmla="*/ 218 w 220"/>
                <a:gd name="T71" fmla="*/ 88 h 220"/>
                <a:gd name="T72" fmla="*/ 220 w 220"/>
                <a:gd name="T73" fmla="*/ 110 h 220"/>
                <a:gd name="T74" fmla="*/ 220 w 220"/>
                <a:gd name="T75" fmla="*/ 11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0" h="220">
                  <a:moveTo>
                    <a:pt x="220" y="110"/>
                  </a:moveTo>
                  <a:lnTo>
                    <a:pt x="220" y="110"/>
                  </a:lnTo>
                  <a:lnTo>
                    <a:pt x="218" y="132"/>
                  </a:lnTo>
                  <a:lnTo>
                    <a:pt x="210" y="154"/>
                  </a:lnTo>
                  <a:lnTo>
                    <a:pt x="200" y="172"/>
                  </a:lnTo>
                  <a:lnTo>
                    <a:pt x="188" y="188"/>
                  </a:lnTo>
                  <a:lnTo>
                    <a:pt x="172" y="202"/>
                  </a:lnTo>
                  <a:lnTo>
                    <a:pt x="152" y="212"/>
                  </a:lnTo>
                  <a:lnTo>
                    <a:pt x="132" y="218"/>
                  </a:lnTo>
                  <a:lnTo>
                    <a:pt x="110" y="220"/>
                  </a:lnTo>
                  <a:lnTo>
                    <a:pt x="110" y="220"/>
                  </a:lnTo>
                  <a:lnTo>
                    <a:pt x="88" y="218"/>
                  </a:lnTo>
                  <a:lnTo>
                    <a:pt x="66" y="212"/>
                  </a:lnTo>
                  <a:lnTo>
                    <a:pt x="48" y="202"/>
                  </a:lnTo>
                  <a:lnTo>
                    <a:pt x="32" y="188"/>
                  </a:lnTo>
                  <a:lnTo>
                    <a:pt x="18" y="172"/>
                  </a:lnTo>
                  <a:lnTo>
                    <a:pt x="8" y="154"/>
                  </a:lnTo>
                  <a:lnTo>
                    <a:pt x="2" y="132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2" y="88"/>
                  </a:lnTo>
                  <a:lnTo>
                    <a:pt x="8" y="68"/>
                  </a:lnTo>
                  <a:lnTo>
                    <a:pt x="18" y="50"/>
                  </a:lnTo>
                  <a:lnTo>
                    <a:pt x="32" y="32"/>
                  </a:lnTo>
                  <a:lnTo>
                    <a:pt x="48" y="20"/>
                  </a:lnTo>
                  <a:lnTo>
                    <a:pt x="66" y="10"/>
                  </a:lnTo>
                  <a:lnTo>
                    <a:pt x="88" y="2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32" y="2"/>
                  </a:lnTo>
                  <a:lnTo>
                    <a:pt x="152" y="10"/>
                  </a:lnTo>
                  <a:lnTo>
                    <a:pt x="172" y="20"/>
                  </a:lnTo>
                  <a:lnTo>
                    <a:pt x="188" y="32"/>
                  </a:lnTo>
                  <a:lnTo>
                    <a:pt x="200" y="50"/>
                  </a:lnTo>
                  <a:lnTo>
                    <a:pt x="210" y="68"/>
                  </a:lnTo>
                  <a:lnTo>
                    <a:pt x="218" y="88"/>
                  </a:lnTo>
                  <a:lnTo>
                    <a:pt x="220" y="110"/>
                  </a:lnTo>
                  <a:lnTo>
                    <a:pt x="220" y="11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22345650" y="2173288"/>
              <a:ext cx="349250" cy="349250"/>
            </a:xfrm>
            <a:custGeom>
              <a:avLst/>
              <a:gdLst>
                <a:gd name="T0" fmla="*/ 220 w 220"/>
                <a:gd name="T1" fmla="*/ 110 h 220"/>
                <a:gd name="T2" fmla="*/ 220 w 220"/>
                <a:gd name="T3" fmla="*/ 110 h 220"/>
                <a:gd name="T4" fmla="*/ 218 w 220"/>
                <a:gd name="T5" fmla="*/ 132 h 220"/>
                <a:gd name="T6" fmla="*/ 212 w 220"/>
                <a:gd name="T7" fmla="*/ 154 h 220"/>
                <a:gd name="T8" fmla="*/ 202 w 220"/>
                <a:gd name="T9" fmla="*/ 172 h 220"/>
                <a:gd name="T10" fmla="*/ 188 w 220"/>
                <a:gd name="T11" fmla="*/ 188 h 220"/>
                <a:gd name="T12" fmla="*/ 172 w 220"/>
                <a:gd name="T13" fmla="*/ 202 h 220"/>
                <a:gd name="T14" fmla="*/ 154 w 220"/>
                <a:gd name="T15" fmla="*/ 212 h 220"/>
                <a:gd name="T16" fmla="*/ 132 w 220"/>
                <a:gd name="T17" fmla="*/ 218 h 220"/>
                <a:gd name="T18" fmla="*/ 110 w 220"/>
                <a:gd name="T19" fmla="*/ 220 h 220"/>
                <a:gd name="T20" fmla="*/ 110 w 220"/>
                <a:gd name="T21" fmla="*/ 220 h 220"/>
                <a:gd name="T22" fmla="*/ 88 w 220"/>
                <a:gd name="T23" fmla="*/ 218 h 220"/>
                <a:gd name="T24" fmla="*/ 68 w 220"/>
                <a:gd name="T25" fmla="*/ 212 h 220"/>
                <a:gd name="T26" fmla="*/ 50 w 220"/>
                <a:gd name="T27" fmla="*/ 202 h 220"/>
                <a:gd name="T28" fmla="*/ 32 w 220"/>
                <a:gd name="T29" fmla="*/ 188 h 220"/>
                <a:gd name="T30" fmla="*/ 20 w 220"/>
                <a:gd name="T31" fmla="*/ 172 h 220"/>
                <a:gd name="T32" fmla="*/ 10 w 220"/>
                <a:gd name="T33" fmla="*/ 154 h 220"/>
                <a:gd name="T34" fmla="*/ 2 w 220"/>
                <a:gd name="T35" fmla="*/ 132 h 220"/>
                <a:gd name="T36" fmla="*/ 0 w 220"/>
                <a:gd name="T37" fmla="*/ 110 h 220"/>
                <a:gd name="T38" fmla="*/ 0 w 220"/>
                <a:gd name="T39" fmla="*/ 110 h 220"/>
                <a:gd name="T40" fmla="*/ 2 w 220"/>
                <a:gd name="T41" fmla="*/ 88 h 220"/>
                <a:gd name="T42" fmla="*/ 10 w 220"/>
                <a:gd name="T43" fmla="*/ 68 h 220"/>
                <a:gd name="T44" fmla="*/ 20 w 220"/>
                <a:gd name="T45" fmla="*/ 50 h 220"/>
                <a:gd name="T46" fmla="*/ 32 w 220"/>
                <a:gd name="T47" fmla="*/ 32 h 220"/>
                <a:gd name="T48" fmla="*/ 50 w 220"/>
                <a:gd name="T49" fmla="*/ 20 h 220"/>
                <a:gd name="T50" fmla="*/ 68 w 220"/>
                <a:gd name="T51" fmla="*/ 10 h 220"/>
                <a:gd name="T52" fmla="*/ 88 w 220"/>
                <a:gd name="T53" fmla="*/ 2 h 220"/>
                <a:gd name="T54" fmla="*/ 110 w 220"/>
                <a:gd name="T55" fmla="*/ 0 h 220"/>
                <a:gd name="T56" fmla="*/ 110 w 220"/>
                <a:gd name="T57" fmla="*/ 0 h 220"/>
                <a:gd name="T58" fmla="*/ 132 w 220"/>
                <a:gd name="T59" fmla="*/ 2 h 220"/>
                <a:gd name="T60" fmla="*/ 154 w 220"/>
                <a:gd name="T61" fmla="*/ 10 h 220"/>
                <a:gd name="T62" fmla="*/ 172 w 220"/>
                <a:gd name="T63" fmla="*/ 20 h 220"/>
                <a:gd name="T64" fmla="*/ 188 w 220"/>
                <a:gd name="T65" fmla="*/ 32 h 220"/>
                <a:gd name="T66" fmla="*/ 202 w 220"/>
                <a:gd name="T67" fmla="*/ 50 h 220"/>
                <a:gd name="T68" fmla="*/ 212 w 220"/>
                <a:gd name="T69" fmla="*/ 68 h 220"/>
                <a:gd name="T70" fmla="*/ 218 w 220"/>
                <a:gd name="T71" fmla="*/ 88 h 220"/>
                <a:gd name="T72" fmla="*/ 220 w 220"/>
                <a:gd name="T73" fmla="*/ 110 h 220"/>
                <a:gd name="T74" fmla="*/ 220 w 220"/>
                <a:gd name="T75" fmla="*/ 11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0" h="220">
                  <a:moveTo>
                    <a:pt x="220" y="110"/>
                  </a:moveTo>
                  <a:lnTo>
                    <a:pt x="220" y="110"/>
                  </a:lnTo>
                  <a:lnTo>
                    <a:pt x="218" y="132"/>
                  </a:lnTo>
                  <a:lnTo>
                    <a:pt x="212" y="154"/>
                  </a:lnTo>
                  <a:lnTo>
                    <a:pt x="202" y="172"/>
                  </a:lnTo>
                  <a:lnTo>
                    <a:pt x="188" y="188"/>
                  </a:lnTo>
                  <a:lnTo>
                    <a:pt x="172" y="202"/>
                  </a:lnTo>
                  <a:lnTo>
                    <a:pt x="154" y="212"/>
                  </a:lnTo>
                  <a:lnTo>
                    <a:pt x="132" y="218"/>
                  </a:lnTo>
                  <a:lnTo>
                    <a:pt x="110" y="220"/>
                  </a:lnTo>
                  <a:lnTo>
                    <a:pt x="110" y="220"/>
                  </a:lnTo>
                  <a:lnTo>
                    <a:pt x="88" y="218"/>
                  </a:lnTo>
                  <a:lnTo>
                    <a:pt x="68" y="212"/>
                  </a:lnTo>
                  <a:lnTo>
                    <a:pt x="50" y="202"/>
                  </a:lnTo>
                  <a:lnTo>
                    <a:pt x="32" y="188"/>
                  </a:lnTo>
                  <a:lnTo>
                    <a:pt x="20" y="172"/>
                  </a:lnTo>
                  <a:lnTo>
                    <a:pt x="10" y="154"/>
                  </a:lnTo>
                  <a:lnTo>
                    <a:pt x="2" y="132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2" y="88"/>
                  </a:lnTo>
                  <a:lnTo>
                    <a:pt x="10" y="68"/>
                  </a:lnTo>
                  <a:lnTo>
                    <a:pt x="20" y="50"/>
                  </a:lnTo>
                  <a:lnTo>
                    <a:pt x="32" y="32"/>
                  </a:lnTo>
                  <a:lnTo>
                    <a:pt x="50" y="20"/>
                  </a:lnTo>
                  <a:lnTo>
                    <a:pt x="68" y="10"/>
                  </a:lnTo>
                  <a:lnTo>
                    <a:pt x="88" y="2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32" y="2"/>
                  </a:lnTo>
                  <a:lnTo>
                    <a:pt x="154" y="10"/>
                  </a:lnTo>
                  <a:lnTo>
                    <a:pt x="172" y="20"/>
                  </a:lnTo>
                  <a:lnTo>
                    <a:pt x="188" y="32"/>
                  </a:lnTo>
                  <a:lnTo>
                    <a:pt x="202" y="50"/>
                  </a:lnTo>
                  <a:lnTo>
                    <a:pt x="212" y="68"/>
                  </a:lnTo>
                  <a:lnTo>
                    <a:pt x="218" y="88"/>
                  </a:lnTo>
                  <a:lnTo>
                    <a:pt x="220" y="110"/>
                  </a:lnTo>
                  <a:lnTo>
                    <a:pt x="220" y="11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11528425" y="6459538"/>
              <a:ext cx="231775" cy="231775"/>
            </a:xfrm>
            <a:custGeom>
              <a:avLst/>
              <a:gdLst>
                <a:gd name="T0" fmla="*/ 146 w 146"/>
                <a:gd name="T1" fmla="*/ 72 h 146"/>
                <a:gd name="T2" fmla="*/ 146 w 146"/>
                <a:gd name="T3" fmla="*/ 72 h 146"/>
                <a:gd name="T4" fmla="*/ 144 w 146"/>
                <a:gd name="T5" fmla="*/ 88 h 146"/>
                <a:gd name="T6" fmla="*/ 140 w 146"/>
                <a:gd name="T7" fmla="*/ 102 h 146"/>
                <a:gd name="T8" fmla="*/ 134 w 146"/>
                <a:gd name="T9" fmla="*/ 114 h 146"/>
                <a:gd name="T10" fmla="*/ 124 w 146"/>
                <a:gd name="T11" fmla="*/ 124 h 146"/>
                <a:gd name="T12" fmla="*/ 114 w 146"/>
                <a:gd name="T13" fmla="*/ 134 h 146"/>
                <a:gd name="T14" fmla="*/ 102 w 146"/>
                <a:gd name="T15" fmla="*/ 140 h 146"/>
                <a:gd name="T16" fmla="*/ 88 w 146"/>
                <a:gd name="T17" fmla="*/ 144 h 146"/>
                <a:gd name="T18" fmla="*/ 74 w 146"/>
                <a:gd name="T19" fmla="*/ 146 h 146"/>
                <a:gd name="T20" fmla="*/ 74 w 146"/>
                <a:gd name="T21" fmla="*/ 146 h 146"/>
                <a:gd name="T22" fmla="*/ 58 w 146"/>
                <a:gd name="T23" fmla="*/ 144 h 146"/>
                <a:gd name="T24" fmla="*/ 44 w 146"/>
                <a:gd name="T25" fmla="*/ 140 h 146"/>
                <a:gd name="T26" fmla="*/ 32 w 146"/>
                <a:gd name="T27" fmla="*/ 134 h 146"/>
                <a:gd name="T28" fmla="*/ 22 w 146"/>
                <a:gd name="T29" fmla="*/ 124 h 146"/>
                <a:gd name="T30" fmla="*/ 12 w 146"/>
                <a:gd name="T31" fmla="*/ 114 h 146"/>
                <a:gd name="T32" fmla="*/ 6 w 146"/>
                <a:gd name="T33" fmla="*/ 102 h 146"/>
                <a:gd name="T34" fmla="*/ 2 w 146"/>
                <a:gd name="T35" fmla="*/ 88 h 146"/>
                <a:gd name="T36" fmla="*/ 0 w 146"/>
                <a:gd name="T37" fmla="*/ 72 h 146"/>
                <a:gd name="T38" fmla="*/ 0 w 146"/>
                <a:gd name="T39" fmla="*/ 72 h 146"/>
                <a:gd name="T40" fmla="*/ 2 w 146"/>
                <a:gd name="T41" fmla="*/ 58 h 146"/>
                <a:gd name="T42" fmla="*/ 6 w 146"/>
                <a:gd name="T43" fmla="*/ 44 h 146"/>
                <a:gd name="T44" fmla="*/ 12 w 146"/>
                <a:gd name="T45" fmla="*/ 32 h 146"/>
                <a:gd name="T46" fmla="*/ 22 w 146"/>
                <a:gd name="T47" fmla="*/ 22 h 146"/>
                <a:gd name="T48" fmla="*/ 32 w 146"/>
                <a:gd name="T49" fmla="*/ 12 h 146"/>
                <a:gd name="T50" fmla="*/ 44 w 146"/>
                <a:gd name="T51" fmla="*/ 6 h 146"/>
                <a:gd name="T52" fmla="*/ 58 w 146"/>
                <a:gd name="T53" fmla="*/ 2 h 146"/>
                <a:gd name="T54" fmla="*/ 74 w 146"/>
                <a:gd name="T55" fmla="*/ 0 h 146"/>
                <a:gd name="T56" fmla="*/ 74 w 146"/>
                <a:gd name="T57" fmla="*/ 0 h 146"/>
                <a:gd name="T58" fmla="*/ 88 w 146"/>
                <a:gd name="T59" fmla="*/ 2 h 146"/>
                <a:gd name="T60" fmla="*/ 102 w 146"/>
                <a:gd name="T61" fmla="*/ 6 h 146"/>
                <a:gd name="T62" fmla="*/ 114 w 146"/>
                <a:gd name="T63" fmla="*/ 12 h 146"/>
                <a:gd name="T64" fmla="*/ 124 w 146"/>
                <a:gd name="T65" fmla="*/ 22 h 146"/>
                <a:gd name="T66" fmla="*/ 134 w 146"/>
                <a:gd name="T67" fmla="*/ 32 h 146"/>
                <a:gd name="T68" fmla="*/ 140 w 146"/>
                <a:gd name="T69" fmla="*/ 44 h 146"/>
                <a:gd name="T70" fmla="*/ 144 w 146"/>
                <a:gd name="T71" fmla="*/ 58 h 146"/>
                <a:gd name="T72" fmla="*/ 146 w 146"/>
                <a:gd name="T73" fmla="*/ 72 h 146"/>
                <a:gd name="T74" fmla="*/ 146 w 146"/>
                <a:gd name="T75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72"/>
                  </a:lnTo>
                  <a:lnTo>
                    <a:pt x="144" y="88"/>
                  </a:lnTo>
                  <a:lnTo>
                    <a:pt x="140" y="102"/>
                  </a:lnTo>
                  <a:lnTo>
                    <a:pt x="134" y="114"/>
                  </a:lnTo>
                  <a:lnTo>
                    <a:pt x="124" y="124"/>
                  </a:lnTo>
                  <a:lnTo>
                    <a:pt x="114" y="134"/>
                  </a:lnTo>
                  <a:lnTo>
                    <a:pt x="102" y="140"/>
                  </a:lnTo>
                  <a:lnTo>
                    <a:pt x="88" y="144"/>
                  </a:lnTo>
                  <a:lnTo>
                    <a:pt x="74" y="146"/>
                  </a:lnTo>
                  <a:lnTo>
                    <a:pt x="74" y="146"/>
                  </a:lnTo>
                  <a:lnTo>
                    <a:pt x="58" y="144"/>
                  </a:lnTo>
                  <a:lnTo>
                    <a:pt x="44" y="140"/>
                  </a:lnTo>
                  <a:lnTo>
                    <a:pt x="32" y="134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2"/>
                  </a:lnTo>
                  <a:lnTo>
                    <a:pt x="2" y="88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2"/>
                  </a:lnTo>
                  <a:lnTo>
                    <a:pt x="124" y="22"/>
                  </a:lnTo>
                  <a:lnTo>
                    <a:pt x="134" y="32"/>
                  </a:lnTo>
                  <a:lnTo>
                    <a:pt x="140" y="44"/>
                  </a:lnTo>
                  <a:lnTo>
                    <a:pt x="144" y="58"/>
                  </a:lnTo>
                  <a:lnTo>
                    <a:pt x="146" y="72"/>
                  </a:lnTo>
                  <a:lnTo>
                    <a:pt x="146" y="72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2" name="Freeform 46"/>
            <p:cNvSpPr>
              <a:spLocks/>
            </p:cNvSpPr>
            <p:nvPr/>
          </p:nvSpPr>
          <p:spPr bwMode="auto">
            <a:xfrm>
              <a:off x="15906750" y="4505325"/>
              <a:ext cx="230188" cy="231775"/>
            </a:xfrm>
            <a:custGeom>
              <a:avLst/>
              <a:gdLst>
                <a:gd name="T0" fmla="*/ 145 w 145"/>
                <a:gd name="T1" fmla="*/ 74 h 146"/>
                <a:gd name="T2" fmla="*/ 145 w 145"/>
                <a:gd name="T3" fmla="*/ 74 h 146"/>
                <a:gd name="T4" fmla="*/ 143 w 145"/>
                <a:gd name="T5" fmla="*/ 88 h 146"/>
                <a:gd name="T6" fmla="*/ 139 w 145"/>
                <a:gd name="T7" fmla="*/ 102 h 146"/>
                <a:gd name="T8" fmla="*/ 133 w 145"/>
                <a:gd name="T9" fmla="*/ 114 h 146"/>
                <a:gd name="T10" fmla="*/ 123 w 145"/>
                <a:gd name="T11" fmla="*/ 124 h 146"/>
                <a:gd name="T12" fmla="*/ 113 w 145"/>
                <a:gd name="T13" fmla="*/ 134 h 146"/>
                <a:gd name="T14" fmla="*/ 101 w 145"/>
                <a:gd name="T15" fmla="*/ 140 h 146"/>
                <a:gd name="T16" fmla="*/ 87 w 145"/>
                <a:gd name="T17" fmla="*/ 144 h 146"/>
                <a:gd name="T18" fmla="*/ 71 w 145"/>
                <a:gd name="T19" fmla="*/ 146 h 146"/>
                <a:gd name="T20" fmla="*/ 71 w 145"/>
                <a:gd name="T21" fmla="*/ 146 h 146"/>
                <a:gd name="T22" fmla="*/ 57 w 145"/>
                <a:gd name="T23" fmla="*/ 144 h 146"/>
                <a:gd name="T24" fmla="*/ 43 w 145"/>
                <a:gd name="T25" fmla="*/ 140 h 146"/>
                <a:gd name="T26" fmla="*/ 31 w 145"/>
                <a:gd name="T27" fmla="*/ 134 h 146"/>
                <a:gd name="T28" fmla="*/ 22 w 145"/>
                <a:gd name="T29" fmla="*/ 124 h 146"/>
                <a:gd name="T30" fmla="*/ 12 w 145"/>
                <a:gd name="T31" fmla="*/ 114 h 146"/>
                <a:gd name="T32" fmla="*/ 6 w 145"/>
                <a:gd name="T33" fmla="*/ 102 h 146"/>
                <a:gd name="T34" fmla="*/ 2 w 145"/>
                <a:gd name="T35" fmla="*/ 88 h 146"/>
                <a:gd name="T36" fmla="*/ 0 w 145"/>
                <a:gd name="T37" fmla="*/ 74 h 146"/>
                <a:gd name="T38" fmla="*/ 0 w 145"/>
                <a:gd name="T39" fmla="*/ 74 h 146"/>
                <a:gd name="T40" fmla="*/ 2 w 145"/>
                <a:gd name="T41" fmla="*/ 58 h 146"/>
                <a:gd name="T42" fmla="*/ 6 w 145"/>
                <a:gd name="T43" fmla="*/ 44 h 146"/>
                <a:gd name="T44" fmla="*/ 12 w 145"/>
                <a:gd name="T45" fmla="*/ 32 h 146"/>
                <a:gd name="T46" fmla="*/ 22 w 145"/>
                <a:gd name="T47" fmla="*/ 22 h 146"/>
                <a:gd name="T48" fmla="*/ 31 w 145"/>
                <a:gd name="T49" fmla="*/ 12 h 146"/>
                <a:gd name="T50" fmla="*/ 43 w 145"/>
                <a:gd name="T51" fmla="*/ 6 h 146"/>
                <a:gd name="T52" fmla="*/ 57 w 145"/>
                <a:gd name="T53" fmla="*/ 2 h 146"/>
                <a:gd name="T54" fmla="*/ 71 w 145"/>
                <a:gd name="T55" fmla="*/ 0 h 146"/>
                <a:gd name="T56" fmla="*/ 71 w 145"/>
                <a:gd name="T57" fmla="*/ 0 h 146"/>
                <a:gd name="T58" fmla="*/ 87 w 145"/>
                <a:gd name="T59" fmla="*/ 2 h 146"/>
                <a:gd name="T60" fmla="*/ 101 w 145"/>
                <a:gd name="T61" fmla="*/ 6 h 146"/>
                <a:gd name="T62" fmla="*/ 113 w 145"/>
                <a:gd name="T63" fmla="*/ 12 h 146"/>
                <a:gd name="T64" fmla="*/ 123 w 145"/>
                <a:gd name="T65" fmla="*/ 22 h 146"/>
                <a:gd name="T66" fmla="*/ 133 w 145"/>
                <a:gd name="T67" fmla="*/ 32 h 146"/>
                <a:gd name="T68" fmla="*/ 139 w 145"/>
                <a:gd name="T69" fmla="*/ 44 h 146"/>
                <a:gd name="T70" fmla="*/ 143 w 145"/>
                <a:gd name="T71" fmla="*/ 58 h 146"/>
                <a:gd name="T72" fmla="*/ 145 w 145"/>
                <a:gd name="T73" fmla="*/ 74 h 146"/>
                <a:gd name="T74" fmla="*/ 145 w 145"/>
                <a:gd name="T75" fmla="*/ 7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5" h="146">
                  <a:moveTo>
                    <a:pt x="145" y="74"/>
                  </a:moveTo>
                  <a:lnTo>
                    <a:pt x="145" y="74"/>
                  </a:lnTo>
                  <a:lnTo>
                    <a:pt x="143" y="88"/>
                  </a:lnTo>
                  <a:lnTo>
                    <a:pt x="139" y="102"/>
                  </a:lnTo>
                  <a:lnTo>
                    <a:pt x="133" y="114"/>
                  </a:lnTo>
                  <a:lnTo>
                    <a:pt x="123" y="124"/>
                  </a:lnTo>
                  <a:lnTo>
                    <a:pt x="113" y="134"/>
                  </a:lnTo>
                  <a:lnTo>
                    <a:pt x="101" y="140"/>
                  </a:lnTo>
                  <a:lnTo>
                    <a:pt x="87" y="144"/>
                  </a:lnTo>
                  <a:lnTo>
                    <a:pt x="71" y="146"/>
                  </a:lnTo>
                  <a:lnTo>
                    <a:pt x="71" y="146"/>
                  </a:lnTo>
                  <a:lnTo>
                    <a:pt x="57" y="144"/>
                  </a:lnTo>
                  <a:lnTo>
                    <a:pt x="43" y="140"/>
                  </a:lnTo>
                  <a:lnTo>
                    <a:pt x="31" y="134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2"/>
                  </a:lnTo>
                  <a:lnTo>
                    <a:pt x="2" y="8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1" y="12"/>
                  </a:lnTo>
                  <a:lnTo>
                    <a:pt x="43" y="6"/>
                  </a:lnTo>
                  <a:lnTo>
                    <a:pt x="57" y="2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87" y="2"/>
                  </a:lnTo>
                  <a:lnTo>
                    <a:pt x="101" y="6"/>
                  </a:lnTo>
                  <a:lnTo>
                    <a:pt x="113" y="12"/>
                  </a:lnTo>
                  <a:lnTo>
                    <a:pt x="123" y="22"/>
                  </a:lnTo>
                  <a:lnTo>
                    <a:pt x="133" y="32"/>
                  </a:lnTo>
                  <a:lnTo>
                    <a:pt x="139" y="44"/>
                  </a:lnTo>
                  <a:lnTo>
                    <a:pt x="143" y="58"/>
                  </a:lnTo>
                  <a:lnTo>
                    <a:pt x="145" y="74"/>
                  </a:lnTo>
                  <a:lnTo>
                    <a:pt x="145" y="74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3" name="Freeform 47"/>
            <p:cNvSpPr>
              <a:spLocks/>
            </p:cNvSpPr>
            <p:nvPr/>
          </p:nvSpPr>
          <p:spPr bwMode="auto">
            <a:xfrm>
              <a:off x="19867563" y="2789238"/>
              <a:ext cx="231775" cy="230188"/>
            </a:xfrm>
            <a:custGeom>
              <a:avLst/>
              <a:gdLst>
                <a:gd name="T0" fmla="*/ 146 w 146"/>
                <a:gd name="T1" fmla="*/ 74 h 145"/>
                <a:gd name="T2" fmla="*/ 146 w 146"/>
                <a:gd name="T3" fmla="*/ 74 h 145"/>
                <a:gd name="T4" fmla="*/ 144 w 146"/>
                <a:gd name="T5" fmla="*/ 87 h 145"/>
                <a:gd name="T6" fmla="*/ 140 w 146"/>
                <a:gd name="T7" fmla="*/ 101 h 145"/>
                <a:gd name="T8" fmla="*/ 134 w 146"/>
                <a:gd name="T9" fmla="*/ 113 h 145"/>
                <a:gd name="T10" fmla="*/ 124 w 146"/>
                <a:gd name="T11" fmla="*/ 123 h 145"/>
                <a:gd name="T12" fmla="*/ 114 w 146"/>
                <a:gd name="T13" fmla="*/ 133 h 145"/>
                <a:gd name="T14" fmla="*/ 102 w 146"/>
                <a:gd name="T15" fmla="*/ 139 h 145"/>
                <a:gd name="T16" fmla="*/ 88 w 146"/>
                <a:gd name="T17" fmla="*/ 143 h 145"/>
                <a:gd name="T18" fmla="*/ 72 w 146"/>
                <a:gd name="T19" fmla="*/ 145 h 145"/>
                <a:gd name="T20" fmla="*/ 72 w 146"/>
                <a:gd name="T21" fmla="*/ 145 h 145"/>
                <a:gd name="T22" fmla="*/ 58 w 146"/>
                <a:gd name="T23" fmla="*/ 143 h 145"/>
                <a:gd name="T24" fmla="*/ 44 w 146"/>
                <a:gd name="T25" fmla="*/ 139 h 145"/>
                <a:gd name="T26" fmla="*/ 32 w 146"/>
                <a:gd name="T27" fmla="*/ 133 h 145"/>
                <a:gd name="T28" fmla="*/ 22 w 146"/>
                <a:gd name="T29" fmla="*/ 123 h 145"/>
                <a:gd name="T30" fmla="*/ 12 w 146"/>
                <a:gd name="T31" fmla="*/ 113 h 145"/>
                <a:gd name="T32" fmla="*/ 6 w 146"/>
                <a:gd name="T33" fmla="*/ 101 h 145"/>
                <a:gd name="T34" fmla="*/ 2 w 146"/>
                <a:gd name="T35" fmla="*/ 87 h 145"/>
                <a:gd name="T36" fmla="*/ 0 w 146"/>
                <a:gd name="T37" fmla="*/ 74 h 145"/>
                <a:gd name="T38" fmla="*/ 0 w 146"/>
                <a:gd name="T39" fmla="*/ 74 h 145"/>
                <a:gd name="T40" fmla="*/ 2 w 146"/>
                <a:gd name="T41" fmla="*/ 58 h 145"/>
                <a:gd name="T42" fmla="*/ 6 w 146"/>
                <a:gd name="T43" fmla="*/ 46 h 145"/>
                <a:gd name="T44" fmla="*/ 12 w 146"/>
                <a:gd name="T45" fmla="*/ 32 h 145"/>
                <a:gd name="T46" fmla="*/ 22 w 146"/>
                <a:gd name="T47" fmla="*/ 22 h 145"/>
                <a:gd name="T48" fmla="*/ 32 w 146"/>
                <a:gd name="T49" fmla="*/ 14 h 145"/>
                <a:gd name="T50" fmla="*/ 44 w 146"/>
                <a:gd name="T51" fmla="*/ 6 h 145"/>
                <a:gd name="T52" fmla="*/ 58 w 146"/>
                <a:gd name="T53" fmla="*/ 2 h 145"/>
                <a:gd name="T54" fmla="*/ 72 w 146"/>
                <a:gd name="T55" fmla="*/ 0 h 145"/>
                <a:gd name="T56" fmla="*/ 72 w 146"/>
                <a:gd name="T57" fmla="*/ 0 h 145"/>
                <a:gd name="T58" fmla="*/ 88 w 146"/>
                <a:gd name="T59" fmla="*/ 2 h 145"/>
                <a:gd name="T60" fmla="*/ 102 w 146"/>
                <a:gd name="T61" fmla="*/ 6 h 145"/>
                <a:gd name="T62" fmla="*/ 114 w 146"/>
                <a:gd name="T63" fmla="*/ 14 h 145"/>
                <a:gd name="T64" fmla="*/ 124 w 146"/>
                <a:gd name="T65" fmla="*/ 22 h 145"/>
                <a:gd name="T66" fmla="*/ 134 w 146"/>
                <a:gd name="T67" fmla="*/ 32 h 145"/>
                <a:gd name="T68" fmla="*/ 140 w 146"/>
                <a:gd name="T69" fmla="*/ 46 h 145"/>
                <a:gd name="T70" fmla="*/ 144 w 146"/>
                <a:gd name="T71" fmla="*/ 58 h 145"/>
                <a:gd name="T72" fmla="*/ 146 w 146"/>
                <a:gd name="T73" fmla="*/ 74 h 145"/>
                <a:gd name="T74" fmla="*/ 146 w 146"/>
                <a:gd name="T75" fmla="*/ 7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6" h="145">
                  <a:moveTo>
                    <a:pt x="146" y="74"/>
                  </a:moveTo>
                  <a:lnTo>
                    <a:pt x="146" y="74"/>
                  </a:lnTo>
                  <a:lnTo>
                    <a:pt x="144" y="87"/>
                  </a:lnTo>
                  <a:lnTo>
                    <a:pt x="140" y="101"/>
                  </a:lnTo>
                  <a:lnTo>
                    <a:pt x="134" y="113"/>
                  </a:lnTo>
                  <a:lnTo>
                    <a:pt x="124" y="123"/>
                  </a:lnTo>
                  <a:lnTo>
                    <a:pt x="114" y="133"/>
                  </a:lnTo>
                  <a:lnTo>
                    <a:pt x="102" y="139"/>
                  </a:lnTo>
                  <a:lnTo>
                    <a:pt x="88" y="143"/>
                  </a:lnTo>
                  <a:lnTo>
                    <a:pt x="72" y="145"/>
                  </a:lnTo>
                  <a:lnTo>
                    <a:pt x="72" y="145"/>
                  </a:lnTo>
                  <a:lnTo>
                    <a:pt x="58" y="143"/>
                  </a:lnTo>
                  <a:lnTo>
                    <a:pt x="44" y="139"/>
                  </a:lnTo>
                  <a:lnTo>
                    <a:pt x="32" y="133"/>
                  </a:lnTo>
                  <a:lnTo>
                    <a:pt x="22" y="123"/>
                  </a:lnTo>
                  <a:lnTo>
                    <a:pt x="12" y="113"/>
                  </a:lnTo>
                  <a:lnTo>
                    <a:pt x="6" y="101"/>
                  </a:lnTo>
                  <a:lnTo>
                    <a:pt x="2" y="87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58"/>
                  </a:lnTo>
                  <a:lnTo>
                    <a:pt x="6" y="46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4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4"/>
                  </a:lnTo>
                  <a:lnTo>
                    <a:pt x="124" y="22"/>
                  </a:lnTo>
                  <a:lnTo>
                    <a:pt x="134" y="32"/>
                  </a:lnTo>
                  <a:lnTo>
                    <a:pt x="140" y="46"/>
                  </a:lnTo>
                  <a:lnTo>
                    <a:pt x="144" y="58"/>
                  </a:lnTo>
                  <a:lnTo>
                    <a:pt x="146" y="74"/>
                  </a:lnTo>
                  <a:lnTo>
                    <a:pt x="146" y="74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4" name="Freeform 48"/>
            <p:cNvSpPr>
              <a:spLocks/>
            </p:cNvSpPr>
            <p:nvPr/>
          </p:nvSpPr>
          <p:spPr bwMode="auto">
            <a:xfrm>
              <a:off x="17613313" y="3657600"/>
              <a:ext cx="230188" cy="231775"/>
            </a:xfrm>
            <a:custGeom>
              <a:avLst/>
              <a:gdLst>
                <a:gd name="T0" fmla="*/ 145 w 145"/>
                <a:gd name="T1" fmla="*/ 72 h 146"/>
                <a:gd name="T2" fmla="*/ 145 w 145"/>
                <a:gd name="T3" fmla="*/ 72 h 146"/>
                <a:gd name="T4" fmla="*/ 143 w 145"/>
                <a:gd name="T5" fmla="*/ 88 h 146"/>
                <a:gd name="T6" fmla="*/ 139 w 145"/>
                <a:gd name="T7" fmla="*/ 102 h 146"/>
                <a:gd name="T8" fmla="*/ 133 w 145"/>
                <a:gd name="T9" fmla="*/ 114 h 146"/>
                <a:gd name="T10" fmla="*/ 124 w 145"/>
                <a:gd name="T11" fmla="*/ 124 h 146"/>
                <a:gd name="T12" fmla="*/ 114 w 145"/>
                <a:gd name="T13" fmla="*/ 134 h 146"/>
                <a:gd name="T14" fmla="*/ 102 w 145"/>
                <a:gd name="T15" fmla="*/ 140 h 146"/>
                <a:gd name="T16" fmla="*/ 88 w 145"/>
                <a:gd name="T17" fmla="*/ 144 h 146"/>
                <a:gd name="T18" fmla="*/ 72 w 145"/>
                <a:gd name="T19" fmla="*/ 146 h 146"/>
                <a:gd name="T20" fmla="*/ 72 w 145"/>
                <a:gd name="T21" fmla="*/ 146 h 146"/>
                <a:gd name="T22" fmla="*/ 58 w 145"/>
                <a:gd name="T23" fmla="*/ 144 h 146"/>
                <a:gd name="T24" fmla="*/ 44 w 145"/>
                <a:gd name="T25" fmla="*/ 140 h 146"/>
                <a:gd name="T26" fmla="*/ 32 w 145"/>
                <a:gd name="T27" fmla="*/ 134 h 146"/>
                <a:gd name="T28" fmla="*/ 22 w 145"/>
                <a:gd name="T29" fmla="*/ 124 h 146"/>
                <a:gd name="T30" fmla="*/ 12 w 145"/>
                <a:gd name="T31" fmla="*/ 114 h 146"/>
                <a:gd name="T32" fmla="*/ 6 w 145"/>
                <a:gd name="T33" fmla="*/ 102 h 146"/>
                <a:gd name="T34" fmla="*/ 2 w 145"/>
                <a:gd name="T35" fmla="*/ 88 h 146"/>
                <a:gd name="T36" fmla="*/ 0 w 145"/>
                <a:gd name="T37" fmla="*/ 72 h 146"/>
                <a:gd name="T38" fmla="*/ 0 w 145"/>
                <a:gd name="T39" fmla="*/ 72 h 146"/>
                <a:gd name="T40" fmla="*/ 2 w 145"/>
                <a:gd name="T41" fmla="*/ 58 h 146"/>
                <a:gd name="T42" fmla="*/ 6 w 145"/>
                <a:gd name="T43" fmla="*/ 44 h 146"/>
                <a:gd name="T44" fmla="*/ 12 w 145"/>
                <a:gd name="T45" fmla="*/ 32 h 146"/>
                <a:gd name="T46" fmla="*/ 22 w 145"/>
                <a:gd name="T47" fmla="*/ 22 h 146"/>
                <a:gd name="T48" fmla="*/ 32 w 145"/>
                <a:gd name="T49" fmla="*/ 12 h 146"/>
                <a:gd name="T50" fmla="*/ 44 w 145"/>
                <a:gd name="T51" fmla="*/ 6 h 146"/>
                <a:gd name="T52" fmla="*/ 58 w 145"/>
                <a:gd name="T53" fmla="*/ 2 h 146"/>
                <a:gd name="T54" fmla="*/ 72 w 145"/>
                <a:gd name="T55" fmla="*/ 0 h 146"/>
                <a:gd name="T56" fmla="*/ 72 w 145"/>
                <a:gd name="T57" fmla="*/ 0 h 146"/>
                <a:gd name="T58" fmla="*/ 88 w 145"/>
                <a:gd name="T59" fmla="*/ 2 h 146"/>
                <a:gd name="T60" fmla="*/ 102 w 145"/>
                <a:gd name="T61" fmla="*/ 6 h 146"/>
                <a:gd name="T62" fmla="*/ 114 w 145"/>
                <a:gd name="T63" fmla="*/ 12 h 146"/>
                <a:gd name="T64" fmla="*/ 124 w 145"/>
                <a:gd name="T65" fmla="*/ 22 h 146"/>
                <a:gd name="T66" fmla="*/ 133 w 145"/>
                <a:gd name="T67" fmla="*/ 32 h 146"/>
                <a:gd name="T68" fmla="*/ 139 w 145"/>
                <a:gd name="T69" fmla="*/ 44 h 146"/>
                <a:gd name="T70" fmla="*/ 143 w 145"/>
                <a:gd name="T71" fmla="*/ 58 h 146"/>
                <a:gd name="T72" fmla="*/ 145 w 145"/>
                <a:gd name="T73" fmla="*/ 72 h 146"/>
                <a:gd name="T74" fmla="*/ 145 w 145"/>
                <a:gd name="T75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5" h="146">
                  <a:moveTo>
                    <a:pt x="145" y="72"/>
                  </a:moveTo>
                  <a:lnTo>
                    <a:pt x="145" y="72"/>
                  </a:lnTo>
                  <a:lnTo>
                    <a:pt x="143" y="88"/>
                  </a:lnTo>
                  <a:lnTo>
                    <a:pt x="139" y="102"/>
                  </a:lnTo>
                  <a:lnTo>
                    <a:pt x="133" y="114"/>
                  </a:lnTo>
                  <a:lnTo>
                    <a:pt x="124" y="124"/>
                  </a:lnTo>
                  <a:lnTo>
                    <a:pt x="114" y="134"/>
                  </a:lnTo>
                  <a:lnTo>
                    <a:pt x="102" y="140"/>
                  </a:lnTo>
                  <a:lnTo>
                    <a:pt x="88" y="144"/>
                  </a:lnTo>
                  <a:lnTo>
                    <a:pt x="72" y="146"/>
                  </a:lnTo>
                  <a:lnTo>
                    <a:pt x="72" y="146"/>
                  </a:lnTo>
                  <a:lnTo>
                    <a:pt x="58" y="144"/>
                  </a:lnTo>
                  <a:lnTo>
                    <a:pt x="44" y="140"/>
                  </a:lnTo>
                  <a:lnTo>
                    <a:pt x="32" y="134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2"/>
                  </a:lnTo>
                  <a:lnTo>
                    <a:pt x="2" y="88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2"/>
                  </a:lnTo>
                  <a:lnTo>
                    <a:pt x="124" y="22"/>
                  </a:lnTo>
                  <a:lnTo>
                    <a:pt x="133" y="32"/>
                  </a:lnTo>
                  <a:lnTo>
                    <a:pt x="139" y="44"/>
                  </a:lnTo>
                  <a:lnTo>
                    <a:pt x="143" y="58"/>
                  </a:lnTo>
                  <a:lnTo>
                    <a:pt x="145" y="72"/>
                  </a:lnTo>
                  <a:lnTo>
                    <a:pt x="145" y="72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5" name="Freeform 49"/>
            <p:cNvSpPr>
              <a:spLocks/>
            </p:cNvSpPr>
            <p:nvPr/>
          </p:nvSpPr>
          <p:spPr bwMode="auto">
            <a:xfrm>
              <a:off x="5897563" y="7480300"/>
              <a:ext cx="231775" cy="231775"/>
            </a:xfrm>
            <a:custGeom>
              <a:avLst/>
              <a:gdLst>
                <a:gd name="T0" fmla="*/ 146 w 146"/>
                <a:gd name="T1" fmla="*/ 72 h 146"/>
                <a:gd name="T2" fmla="*/ 146 w 146"/>
                <a:gd name="T3" fmla="*/ 72 h 146"/>
                <a:gd name="T4" fmla="*/ 144 w 146"/>
                <a:gd name="T5" fmla="*/ 88 h 146"/>
                <a:gd name="T6" fmla="*/ 140 w 146"/>
                <a:gd name="T7" fmla="*/ 100 h 146"/>
                <a:gd name="T8" fmla="*/ 134 w 146"/>
                <a:gd name="T9" fmla="*/ 114 h 146"/>
                <a:gd name="T10" fmla="*/ 124 w 146"/>
                <a:gd name="T11" fmla="*/ 124 h 146"/>
                <a:gd name="T12" fmla="*/ 114 w 146"/>
                <a:gd name="T13" fmla="*/ 132 h 146"/>
                <a:gd name="T14" fmla="*/ 102 w 146"/>
                <a:gd name="T15" fmla="*/ 140 h 146"/>
                <a:gd name="T16" fmla="*/ 88 w 146"/>
                <a:gd name="T17" fmla="*/ 144 h 146"/>
                <a:gd name="T18" fmla="*/ 74 w 146"/>
                <a:gd name="T19" fmla="*/ 146 h 146"/>
                <a:gd name="T20" fmla="*/ 74 w 146"/>
                <a:gd name="T21" fmla="*/ 146 h 146"/>
                <a:gd name="T22" fmla="*/ 58 w 146"/>
                <a:gd name="T23" fmla="*/ 144 h 146"/>
                <a:gd name="T24" fmla="*/ 44 w 146"/>
                <a:gd name="T25" fmla="*/ 140 h 146"/>
                <a:gd name="T26" fmla="*/ 32 w 146"/>
                <a:gd name="T27" fmla="*/ 132 h 146"/>
                <a:gd name="T28" fmla="*/ 22 w 146"/>
                <a:gd name="T29" fmla="*/ 124 h 146"/>
                <a:gd name="T30" fmla="*/ 12 w 146"/>
                <a:gd name="T31" fmla="*/ 114 h 146"/>
                <a:gd name="T32" fmla="*/ 6 w 146"/>
                <a:gd name="T33" fmla="*/ 100 h 146"/>
                <a:gd name="T34" fmla="*/ 2 w 146"/>
                <a:gd name="T35" fmla="*/ 88 h 146"/>
                <a:gd name="T36" fmla="*/ 0 w 146"/>
                <a:gd name="T37" fmla="*/ 72 h 146"/>
                <a:gd name="T38" fmla="*/ 0 w 146"/>
                <a:gd name="T39" fmla="*/ 72 h 146"/>
                <a:gd name="T40" fmla="*/ 2 w 146"/>
                <a:gd name="T41" fmla="*/ 58 h 146"/>
                <a:gd name="T42" fmla="*/ 6 w 146"/>
                <a:gd name="T43" fmla="*/ 44 h 146"/>
                <a:gd name="T44" fmla="*/ 12 w 146"/>
                <a:gd name="T45" fmla="*/ 32 h 146"/>
                <a:gd name="T46" fmla="*/ 22 w 146"/>
                <a:gd name="T47" fmla="*/ 22 h 146"/>
                <a:gd name="T48" fmla="*/ 32 w 146"/>
                <a:gd name="T49" fmla="*/ 12 h 146"/>
                <a:gd name="T50" fmla="*/ 44 w 146"/>
                <a:gd name="T51" fmla="*/ 6 h 146"/>
                <a:gd name="T52" fmla="*/ 58 w 146"/>
                <a:gd name="T53" fmla="*/ 2 h 146"/>
                <a:gd name="T54" fmla="*/ 74 w 146"/>
                <a:gd name="T55" fmla="*/ 0 h 146"/>
                <a:gd name="T56" fmla="*/ 74 w 146"/>
                <a:gd name="T57" fmla="*/ 0 h 146"/>
                <a:gd name="T58" fmla="*/ 88 w 146"/>
                <a:gd name="T59" fmla="*/ 2 h 146"/>
                <a:gd name="T60" fmla="*/ 102 w 146"/>
                <a:gd name="T61" fmla="*/ 6 h 146"/>
                <a:gd name="T62" fmla="*/ 114 w 146"/>
                <a:gd name="T63" fmla="*/ 12 h 146"/>
                <a:gd name="T64" fmla="*/ 124 w 146"/>
                <a:gd name="T65" fmla="*/ 22 h 146"/>
                <a:gd name="T66" fmla="*/ 134 w 146"/>
                <a:gd name="T67" fmla="*/ 32 h 146"/>
                <a:gd name="T68" fmla="*/ 140 w 146"/>
                <a:gd name="T69" fmla="*/ 44 h 146"/>
                <a:gd name="T70" fmla="*/ 144 w 146"/>
                <a:gd name="T71" fmla="*/ 58 h 146"/>
                <a:gd name="T72" fmla="*/ 146 w 146"/>
                <a:gd name="T73" fmla="*/ 72 h 146"/>
                <a:gd name="T74" fmla="*/ 146 w 146"/>
                <a:gd name="T75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72"/>
                  </a:lnTo>
                  <a:lnTo>
                    <a:pt x="144" y="88"/>
                  </a:lnTo>
                  <a:lnTo>
                    <a:pt x="140" y="100"/>
                  </a:lnTo>
                  <a:lnTo>
                    <a:pt x="134" y="114"/>
                  </a:lnTo>
                  <a:lnTo>
                    <a:pt x="124" y="124"/>
                  </a:lnTo>
                  <a:lnTo>
                    <a:pt x="114" y="132"/>
                  </a:lnTo>
                  <a:lnTo>
                    <a:pt x="102" y="140"/>
                  </a:lnTo>
                  <a:lnTo>
                    <a:pt x="88" y="144"/>
                  </a:lnTo>
                  <a:lnTo>
                    <a:pt x="74" y="146"/>
                  </a:lnTo>
                  <a:lnTo>
                    <a:pt x="74" y="146"/>
                  </a:lnTo>
                  <a:lnTo>
                    <a:pt x="58" y="144"/>
                  </a:lnTo>
                  <a:lnTo>
                    <a:pt x="44" y="140"/>
                  </a:lnTo>
                  <a:lnTo>
                    <a:pt x="32" y="132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0"/>
                  </a:lnTo>
                  <a:lnTo>
                    <a:pt x="2" y="88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2"/>
                  </a:lnTo>
                  <a:lnTo>
                    <a:pt x="124" y="22"/>
                  </a:lnTo>
                  <a:lnTo>
                    <a:pt x="134" y="32"/>
                  </a:lnTo>
                  <a:lnTo>
                    <a:pt x="140" y="44"/>
                  </a:lnTo>
                  <a:lnTo>
                    <a:pt x="144" y="58"/>
                  </a:lnTo>
                  <a:lnTo>
                    <a:pt x="146" y="72"/>
                  </a:lnTo>
                  <a:lnTo>
                    <a:pt x="146" y="72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6" name="Freeform 50"/>
            <p:cNvSpPr>
              <a:spLocks/>
            </p:cNvSpPr>
            <p:nvPr/>
          </p:nvSpPr>
          <p:spPr bwMode="auto">
            <a:xfrm>
              <a:off x="16032163" y="3771900"/>
              <a:ext cx="1695450" cy="815975"/>
            </a:xfrm>
            <a:custGeom>
              <a:avLst/>
              <a:gdLst>
                <a:gd name="T0" fmla="*/ 0 w 1068"/>
                <a:gd name="T1" fmla="*/ 514 h 514"/>
                <a:gd name="T2" fmla="*/ 0 w 1068"/>
                <a:gd name="T3" fmla="*/ 514 h 514"/>
                <a:gd name="T4" fmla="*/ 102 w 1068"/>
                <a:gd name="T5" fmla="*/ 456 h 514"/>
                <a:gd name="T6" fmla="*/ 218 w 1068"/>
                <a:gd name="T7" fmla="*/ 394 h 514"/>
                <a:gd name="T8" fmla="*/ 362 w 1068"/>
                <a:gd name="T9" fmla="*/ 318 h 514"/>
                <a:gd name="T10" fmla="*/ 530 w 1068"/>
                <a:gd name="T11" fmla="*/ 236 h 514"/>
                <a:gd name="T12" fmla="*/ 618 w 1068"/>
                <a:gd name="T13" fmla="*/ 192 h 514"/>
                <a:gd name="T14" fmla="*/ 708 w 1068"/>
                <a:gd name="T15" fmla="*/ 150 h 514"/>
                <a:gd name="T16" fmla="*/ 800 w 1068"/>
                <a:gd name="T17" fmla="*/ 108 h 514"/>
                <a:gd name="T18" fmla="*/ 892 w 1068"/>
                <a:gd name="T19" fmla="*/ 70 h 514"/>
                <a:gd name="T20" fmla="*/ 982 w 1068"/>
                <a:gd name="T21" fmla="*/ 34 h 514"/>
                <a:gd name="T22" fmla="*/ 1068 w 1068"/>
                <a:gd name="T23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68" h="514">
                  <a:moveTo>
                    <a:pt x="0" y="514"/>
                  </a:moveTo>
                  <a:lnTo>
                    <a:pt x="0" y="514"/>
                  </a:lnTo>
                  <a:lnTo>
                    <a:pt x="102" y="456"/>
                  </a:lnTo>
                  <a:lnTo>
                    <a:pt x="218" y="394"/>
                  </a:lnTo>
                  <a:lnTo>
                    <a:pt x="362" y="318"/>
                  </a:lnTo>
                  <a:lnTo>
                    <a:pt x="530" y="236"/>
                  </a:lnTo>
                  <a:lnTo>
                    <a:pt x="618" y="192"/>
                  </a:lnTo>
                  <a:lnTo>
                    <a:pt x="708" y="150"/>
                  </a:lnTo>
                  <a:lnTo>
                    <a:pt x="800" y="108"/>
                  </a:lnTo>
                  <a:lnTo>
                    <a:pt x="892" y="70"/>
                  </a:lnTo>
                  <a:lnTo>
                    <a:pt x="982" y="34"/>
                  </a:lnTo>
                  <a:lnTo>
                    <a:pt x="1068" y="0"/>
                  </a:lnTo>
                </a:path>
              </a:pathLst>
            </a:custGeom>
            <a:noFill/>
            <a:ln w="12700">
              <a:solidFill>
                <a:srgbClr val="AFAFA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7" name="Freeform 51"/>
            <p:cNvSpPr>
              <a:spLocks/>
            </p:cNvSpPr>
            <p:nvPr/>
          </p:nvSpPr>
          <p:spPr bwMode="auto">
            <a:xfrm>
              <a:off x="19959638" y="2151063"/>
              <a:ext cx="4400550" cy="736600"/>
            </a:xfrm>
            <a:custGeom>
              <a:avLst/>
              <a:gdLst>
                <a:gd name="T0" fmla="*/ 0 w 2772"/>
                <a:gd name="T1" fmla="*/ 464 h 464"/>
                <a:gd name="T2" fmla="*/ 0 w 2772"/>
                <a:gd name="T3" fmla="*/ 464 h 464"/>
                <a:gd name="T4" fmla="*/ 58 w 2772"/>
                <a:gd name="T5" fmla="*/ 446 h 464"/>
                <a:gd name="T6" fmla="*/ 222 w 2772"/>
                <a:gd name="T7" fmla="*/ 398 h 464"/>
                <a:gd name="T8" fmla="*/ 340 w 2772"/>
                <a:gd name="T9" fmla="*/ 368 h 464"/>
                <a:gd name="T10" fmla="*/ 480 w 2772"/>
                <a:gd name="T11" fmla="*/ 332 h 464"/>
                <a:gd name="T12" fmla="*/ 642 w 2772"/>
                <a:gd name="T13" fmla="*/ 292 h 464"/>
                <a:gd name="T14" fmla="*/ 822 w 2772"/>
                <a:gd name="T15" fmla="*/ 252 h 464"/>
                <a:gd name="T16" fmla="*/ 1019 w 2772"/>
                <a:gd name="T17" fmla="*/ 210 h 464"/>
                <a:gd name="T18" fmla="*/ 1233 w 2772"/>
                <a:gd name="T19" fmla="*/ 170 h 464"/>
                <a:gd name="T20" fmla="*/ 1463 w 2772"/>
                <a:gd name="T21" fmla="*/ 132 h 464"/>
                <a:gd name="T22" fmla="*/ 1581 w 2772"/>
                <a:gd name="T23" fmla="*/ 112 h 464"/>
                <a:gd name="T24" fmla="*/ 1705 w 2772"/>
                <a:gd name="T25" fmla="*/ 94 h 464"/>
                <a:gd name="T26" fmla="*/ 1829 w 2772"/>
                <a:gd name="T27" fmla="*/ 78 h 464"/>
                <a:gd name="T28" fmla="*/ 1957 w 2772"/>
                <a:gd name="T29" fmla="*/ 62 h 464"/>
                <a:gd name="T30" fmla="*/ 2089 w 2772"/>
                <a:gd name="T31" fmla="*/ 48 h 464"/>
                <a:gd name="T32" fmla="*/ 2220 w 2772"/>
                <a:gd name="T33" fmla="*/ 34 h 464"/>
                <a:gd name="T34" fmla="*/ 2356 w 2772"/>
                <a:gd name="T35" fmla="*/ 24 h 464"/>
                <a:gd name="T36" fmla="*/ 2492 w 2772"/>
                <a:gd name="T37" fmla="*/ 14 h 464"/>
                <a:gd name="T38" fmla="*/ 2630 w 2772"/>
                <a:gd name="T39" fmla="*/ 6 h 464"/>
                <a:gd name="T40" fmla="*/ 2772 w 2772"/>
                <a:gd name="T41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72" h="464">
                  <a:moveTo>
                    <a:pt x="0" y="464"/>
                  </a:moveTo>
                  <a:lnTo>
                    <a:pt x="0" y="464"/>
                  </a:lnTo>
                  <a:lnTo>
                    <a:pt x="58" y="446"/>
                  </a:lnTo>
                  <a:lnTo>
                    <a:pt x="222" y="398"/>
                  </a:lnTo>
                  <a:lnTo>
                    <a:pt x="340" y="368"/>
                  </a:lnTo>
                  <a:lnTo>
                    <a:pt x="480" y="332"/>
                  </a:lnTo>
                  <a:lnTo>
                    <a:pt x="642" y="292"/>
                  </a:lnTo>
                  <a:lnTo>
                    <a:pt x="822" y="252"/>
                  </a:lnTo>
                  <a:lnTo>
                    <a:pt x="1019" y="210"/>
                  </a:lnTo>
                  <a:lnTo>
                    <a:pt x="1233" y="170"/>
                  </a:lnTo>
                  <a:lnTo>
                    <a:pt x="1463" y="132"/>
                  </a:lnTo>
                  <a:lnTo>
                    <a:pt x="1581" y="112"/>
                  </a:lnTo>
                  <a:lnTo>
                    <a:pt x="1705" y="94"/>
                  </a:lnTo>
                  <a:lnTo>
                    <a:pt x="1829" y="78"/>
                  </a:lnTo>
                  <a:lnTo>
                    <a:pt x="1957" y="62"/>
                  </a:lnTo>
                  <a:lnTo>
                    <a:pt x="2089" y="48"/>
                  </a:lnTo>
                  <a:lnTo>
                    <a:pt x="2220" y="34"/>
                  </a:lnTo>
                  <a:lnTo>
                    <a:pt x="2356" y="24"/>
                  </a:lnTo>
                  <a:lnTo>
                    <a:pt x="2492" y="14"/>
                  </a:lnTo>
                  <a:lnTo>
                    <a:pt x="2630" y="6"/>
                  </a:lnTo>
                  <a:lnTo>
                    <a:pt x="2772" y="0"/>
                  </a:lnTo>
                </a:path>
              </a:pathLst>
            </a:custGeom>
            <a:noFill/>
            <a:ln w="12700">
              <a:solidFill>
                <a:srgbClr val="AFAFA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</p:grpSp>
      <p:graphicFrame>
        <p:nvGraphicFramePr>
          <p:cNvPr id="40" name="Tablo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903573"/>
              </p:ext>
            </p:extLst>
          </p:nvPr>
        </p:nvGraphicFramePr>
        <p:xfrm>
          <a:off x="4929353" y="3321217"/>
          <a:ext cx="6126558" cy="1165744"/>
        </p:xfrm>
        <a:graphic>
          <a:graphicData uri="http://schemas.openxmlformats.org/drawingml/2006/table">
            <a:tbl>
              <a:tblPr/>
              <a:tblGrid>
                <a:gridCol w="6126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65744">
                <a:tc>
                  <a:txBody>
                    <a:bodyPr/>
                    <a:lstStyle/>
                    <a:p>
                      <a:pPr marL="0" marR="0" indent="0" algn="ctr" defTabSz="18116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dirty="0" err="1">
                          <a:solidFill>
                            <a:schemeClr val="tx1"/>
                          </a:solidFill>
                        </a:rPr>
                        <a:t>Regularizasyon</a:t>
                      </a:r>
                      <a:r>
                        <a:rPr lang="en-US" sz="4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tr-TR" sz="4000" b="0" dirty="0">
                        <a:solidFill>
                          <a:schemeClr val="tx1"/>
                        </a:solidFill>
                      </a:endParaRPr>
                    </a:p>
                  </a:txBody>
                  <a:tcPr marL="45717" marR="45717" marT="22859" marB="22859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349F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1537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6897" y="393233"/>
            <a:ext cx="7062951" cy="1266722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err="1">
                <a:latin typeface="+mn-lt"/>
              </a:rPr>
              <a:t>Regularizasyon</a:t>
            </a:r>
            <a:r>
              <a:rPr lang="en-US" sz="4000" b="1" dirty="0">
                <a:latin typeface="+mn-lt"/>
              </a:rPr>
              <a:t> 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8B8A3B4-43D6-8227-2011-6B436464435B}"/>
              </a:ext>
            </a:extLst>
          </p:cNvPr>
          <p:cNvSpPr txBox="1"/>
          <p:nvPr/>
        </p:nvSpPr>
        <p:spPr>
          <a:xfrm>
            <a:off x="5315456" y="1923057"/>
            <a:ext cx="651382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Regularizasyon</a:t>
            </a:r>
            <a:r>
              <a:rPr lang="en-US" sz="2400" dirty="0"/>
              <a:t> </a:t>
            </a:r>
            <a:r>
              <a:rPr lang="en-US" sz="2400" dirty="0" err="1"/>
              <a:t>Nedir</a:t>
            </a:r>
            <a:r>
              <a:rPr lang="en-US" sz="2400" dirty="0"/>
              <a:t>?</a:t>
            </a:r>
            <a:endParaRPr lang="tr-T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/>
              <a:t>L1 </a:t>
            </a:r>
            <a:r>
              <a:rPr lang="tr-TR" sz="2400" dirty="0" err="1"/>
              <a:t>Regularizasyon</a:t>
            </a:r>
            <a:r>
              <a:rPr lang="tr-TR" sz="2400" dirty="0"/>
              <a:t> (</a:t>
            </a:r>
            <a:r>
              <a:rPr lang="tr-TR" sz="2400" dirty="0" err="1"/>
              <a:t>Lasso</a:t>
            </a:r>
            <a:r>
              <a:rPr lang="tr-TR" sz="2400" dirty="0"/>
              <a:t> </a:t>
            </a:r>
            <a:r>
              <a:rPr lang="tr-TR" sz="2400" dirty="0" err="1"/>
              <a:t>Regularization</a:t>
            </a:r>
            <a:r>
              <a:rPr lang="tr-TR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/>
              <a:t>L2 </a:t>
            </a:r>
            <a:r>
              <a:rPr lang="tr-TR" sz="2400" dirty="0" err="1"/>
              <a:t>Regularizasyon</a:t>
            </a:r>
            <a:r>
              <a:rPr lang="tr-TR" sz="2400" dirty="0"/>
              <a:t> (</a:t>
            </a:r>
            <a:r>
              <a:rPr lang="tr-TR" sz="2400" dirty="0" err="1"/>
              <a:t>Ridge</a:t>
            </a:r>
            <a:r>
              <a:rPr lang="tr-TR" sz="2400" dirty="0"/>
              <a:t> </a:t>
            </a:r>
            <a:r>
              <a:rPr lang="tr-TR" sz="2400" dirty="0" err="1"/>
              <a:t>Regularization</a:t>
            </a:r>
            <a:r>
              <a:rPr lang="tr-TR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 err="1"/>
              <a:t>ElasticNet</a:t>
            </a:r>
            <a:r>
              <a:rPr lang="tr-TR" sz="2400" dirty="0"/>
              <a:t> </a:t>
            </a:r>
            <a:r>
              <a:rPr lang="tr-TR" sz="2400" dirty="0" err="1"/>
              <a:t>Regularizasyon</a:t>
            </a:r>
            <a:endParaRPr lang="tr-T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Regularizasyon</a:t>
            </a:r>
            <a:r>
              <a:rPr lang="tr-TR" sz="2400" dirty="0"/>
              <a:t> Teknikleri Arasındaki Farklar</a:t>
            </a:r>
            <a:endParaRPr lang="en-US" sz="24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17571FA-2594-51B1-3A9F-2ACD5E08D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827" y="1640789"/>
            <a:ext cx="4231069" cy="397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43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02" y="393233"/>
            <a:ext cx="10970846" cy="1266722"/>
          </a:xfrm>
        </p:spPr>
        <p:txBody>
          <a:bodyPr>
            <a:noAutofit/>
          </a:bodyPr>
          <a:lstStyle/>
          <a:p>
            <a:r>
              <a:rPr lang="en-US" sz="4000" b="1" dirty="0" err="1">
                <a:latin typeface="+mn-lt"/>
              </a:rPr>
              <a:t>Regularizasyon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Nedir</a:t>
            </a:r>
            <a:r>
              <a:rPr lang="en-US" sz="4000" b="1" dirty="0">
                <a:latin typeface="+mn-lt"/>
              </a:rPr>
              <a:t>? 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8B8A3B4-43D6-8227-2011-6B436464435B}"/>
              </a:ext>
            </a:extLst>
          </p:cNvPr>
          <p:cNvSpPr txBox="1"/>
          <p:nvPr/>
        </p:nvSpPr>
        <p:spPr>
          <a:xfrm>
            <a:off x="559002" y="1647495"/>
            <a:ext cx="112702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2000" dirty="0"/>
              <a:t>Makine öğrenmesinde </a:t>
            </a:r>
            <a:r>
              <a:rPr lang="tr-TR" sz="2000" dirty="0" err="1"/>
              <a:t>regularizasyon</a:t>
            </a:r>
            <a:r>
              <a:rPr lang="tr-TR" sz="2000" dirty="0"/>
              <a:t>, bir modelin aşırı uyuma (</a:t>
            </a:r>
            <a:r>
              <a:rPr lang="tr-TR" sz="2000" dirty="0" err="1"/>
              <a:t>overfitting</a:t>
            </a:r>
            <a:r>
              <a:rPr lang="tr-TR" sz="2000" dirty="0"/>
              <a:t>) eğilimini azaltmak veya önlemek için kullanılan bir tekniktir. </a:t>
            </a:r>
          </a:p>
        </p:txBody>
      </p:sp>
      <p:pic>
        <p:nvPicPr>
          <p:cNvPr id="3076" name="Picture 4" descr="Techniques for handling underfitting and overfitting in Machine Learning |  by Manpreet Singh Minhas | Towards Data Science">
            <a:extLst>
              <a:ext uri="{FF2B5EF4-FFF2-40B4-BE49-F238E27FC236}">
                <a16:creationId xmlns:a16="http://schemas.microsoft.com/office/drawing/2014/main" id="{F3CD860A-4F89-1580-18FC-9F3D4D9EF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489" y="2496874"/>
            <a:ext cx="4903303" cy="388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453DF93D-E20D-7AA8-B7C7-1A27E8A37986}"/>
              </a:ext>
            </a:extLst>
          </p:cNvPr>
          <p:cNvSpPr txBox="1"/>
          <p:nvPr/>
        </p:nvSpPr>
        <p:spPr>
          <a:xfrm>
            <a:off x="3860514" y="6523075"/>
            <a:ext cx="60977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800" dirty="0"/>
              <a:t>https://towardsdatascience.com/techniques-for-handling-underfitting-and-overfitting-in-machine-learning-348daa2380b9</a:t>
            </a:r>
          </a:p>
        </p:txBody>
      </p:sp>
    </p:spTree>
    <p:extLst>
      <p:ext uri="{BB962C8B-B14F-4D97-AF65-F5344CB8AC3E}">
        <p14:creationId xmlns:p14="http://schemas.microsoft.com/office/powerpoint/2010/main" val="207269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02" y="393233"/>
            <a:ext cx="10970846" cy="1266722"/>
          </a:xfrm>
        </p:spPr>
        <p:txBody>
          <a:bodyPr>
            <a:noAutofit/>
          </a:bodyPr>
          <a:lstStyle/>
          <a:p>
            <a:r>
              <a:rPr lang="tr-TR" sz="4000" b="1" dirty="0">
                <a:latin typeface="+mn-lt"/>
              </a:rPr>
              <a:t>L1 </a:t>
            </a:r>
            <a:r>
              <a:rPr lang="tr-TR" sz="4000" b="1" dirty="0" err="1">
                <a:latin typeface="+mn-lt"/>
              </a:rPr>
              <a:t>Regularizasyon</a:t>
            </a:r>
            <a:r>
              <a:rPr lang="tr-TR" sz="4000" b="1" dirty="0">
                <a:latin typeface="+mn-lt"/>
              </a:rPr>
              <a:t> (</a:t>
            </a:r>
            <a:r>
              <a:rPr lang="tr-TR" sz="4000" b="1" dirty="0" err="1">
                <a:latin typeface="+mn-lt"/>
              </a:rPr>
              <a:t>Lasso</a:t>
            </a:r>
            <a:r>
              <a:rPr lang="tr-TR" sz="4000" b="1" dirty="0">
                <a:latin typeface="+mn-lt"/>
              </a:rPr>
              <a:t> </a:t>
            </a:r>
            <a:r>
              <a:rPr lang="tr-TR" sz="4000" b="1" dirty="0" err="1">
                <a:latin typeface="+mn-lt"/>
              </a:rPr>
              <a:t>Regularization</a:t>
            </a:r>
            <a:r>
              <a:rPr lang="tr-TR" sz="4000" b="1" dirty="0">
                <a:latin typeface="+mn-lt"/>
              </a:rPr>
              <a:t>)</a:t>
            </a:r>
            <a:endParaRPr lang="en-US" sz="4000" b="1" dirty="0">
              <a:latin typeface="+mn-lt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8B8A3B4-43D6-8227-2011-6B436464435B}"/>
              </a:ext>
            </a:extLst>
          </p:cNvPr>
          <p:cNvSpPr txBox="1"/>
          <p:nvPr/>
        </p:nvSpPr>
        <p:spPr>
          <a:xfrm>
            <a:off x="559002" y="1647495"/>
            <a:ext cx="1127027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2000" dirty="0"/>
              <a:t>L1 </a:t>
            </a:r>
            <a:r>
              <a:rPr lang="tr-TR" sz="2000" dirty="0" err="1"/>
              <a:t>regularizasyonu</a:t>
            </a:r>
            <a:r>
              <a:rPr lang="tr-TR" sz="2000" dirty="0"/>
              <a:t>, modelin katsayılarını (parametreleri) sıfıra yaklaştırmak için L1 normunu kullanır.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2000" dirty="0"/>
              <a:t>Bu, bazı katsayıların tamamen sıfıra düşmesine neden olabilir, böylece model daha basitleşir ve daha iyi genelleme yapabilir.</a:t>
            </a:r>
            <a:endParaRPr lang="tr-TR" sz="240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5ED025CF-E836-1E14-1052-83795B3E0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937" y="2752725"/>
            <a:ext cx="78581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37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02" y="393233"/>
            <a:ext cx="10970846" cy="1266722"/>
          </a:xfrm>
        </p:spPr>
        <p:txBody>
          <a:bodyPr>
            <a:noAutofit/>
          </a:bodyPr>
          <a:lstStyle/>
          <a:p>
            <a:r>
              <a:rPr lang="tr-TR" sz="4000" b="1" dirty="0">
                <a:latin typeface="+mn-lt"/>
              </a:rPr>
              <a:t>L2 </a:t>
            </a:r>
            <a:r>
              <a:rPr lang="tr-TR" sz="4000" b="1" dirty="0" err="1">
                <a:latin typeface="+mn-lt"/>
              </a:rPr>
              <a:t>Regularizasyon</a:t>
            </a:r>
            <a:r>
              <a:rPr lang="tr-TR" sz="4000" b="1" dirty="0">
                <a:latin typeface="+mn-lt"/>
              </a:rPr>
              <a:t> (</a:t>
            </a:r>
            <a:r>
              <a:rPr lang="tr-TR" sz="4000" b="1" dirty="0" err="1">
                <a:latin typeface="+mn-lt"/>
              </a:rPr>
              <a:t>Ridge</a:t>
            </a:r>
            <a:r>
              <a:rPr lang="tr-TR" sz="4000" b="1" dirty="0">
                <a:latin typeface="+mn-lt"/>
              </a:rPr>
              <a:t> </a:t>
            </a:r>
            <a:r>
              <a:rPr lang="tr-TR" sz="4000" b="1" dirty="0" err="1">
                <a:latin typeface="+mn-lt"/>
              </a:rPr>
              <a:t>Regularization</a:t>
            </a:r>
            <a:r>
              <a:rPr lang="tr-TR" sz="4000" b="1" dirty="0">
                <a:latin typeface="+mn-lt"/>
              </a:rPr>
              <a:t>)</a:t>
            </a:r>
            <a:endParaRPr lang="en-US" sz="4000" b="1" dirty="0">
              <a:latin typeface="+mn-lt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8B8A3B4-43D6-8227-2011-6B436464435B}"/>
              </a:ext>
            </a:extLst>
          </p:cNvPr>
          <p:cNvSpPr txBox="1"/>
          <p:nvPr/>
        </p:nvSpPr>
        <p:spPr>
          <a:xfrm>
            <a:off x="559002" y="1647495"/>
            <a:ext cx="1127027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2000" dirty="0"/>
              <a:t>L2 </a:t>
            </a:r>
            <a:r>
              <a:rPr lang="tr-TR" sz="2000" dirty="0" err="1"/>
              <a:t>regularizasyonu</a:t>
            </a:r>
            <a:r>
              <a:rPr lang="tr-TR" sz="2000" dirty="0"/>
              <a:t>, katsayıları sıfıra yaklaştırmak için karelerin toplamını (L2 normu) kullanır. Bu yöntem, büyük katsayıları azaltır ancak tamamen sıfıra düşmezler.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2000" dirty="0"/>
              <a:t>Model karmaşıklığını azaltır ve aşırı uyumu önler.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ACED3B01-6B0C-1BD7-2D56-5FC0D0C6F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716" y="2925367"/>
            <a:ext cx="8647416" cy="1346418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6C458984-639D-0665-6E78-404E7381C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512" y="4721990"/>
            <a:ext cx="39909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82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02" y="393233"/>
            <a:ext cx="10970846" cy="1266722"/>
          </a:xfrm>
        </p:spPr>
        <p:txBody>
          <a:bodyPr>
            <a:noAutofit/>
          </a:bodyPr>
          <a:lstStyle/>
          <a:p>
            <a:r>
              <a:rPr lang="tr-TR" sz="4000" b="1" dirty="0">
                <a:latin typeface="+mn-lt"/>
              </a:rPr>
              <a:t>L1 </a:t>
            </a:r>
            <a:r>
              <a:rPr lang="tr-TR" sz="4000" b="1" dirty="0" err="1">
                <a:latin typeface="+mn-lt"/>
              </a:rPr>
              <a:t>vs</a:t>
            </a:r>
            <a:r>
              <a:rPr lang="tr-TR" sz="4000" b="1" dirty="0">
                <a:latin typeface="+mn-lt"/>
              </a:rPr>
              <a:t> L2</a:t>
            </a:r>
            <a:endParaRPr lang="en-US" sz="4000" b="1" dirty="0">
              <a:latin typeface="+mn-lt"/>
            </a:endParaRPr>
          </a:p>
        </p:txBody>
      </p:sp>
      <p:grpSp>
        <p:nvGrpSpPr>
          <p:cNvPr id="5" name="Grup 4">
            <a:extLst>
              <a:ext uri="{FF2B5EF4-FFF2-40B4-BE49-F238E27FC236}">
                <a16:creationId xmlns:a16="http://schemas.microsoft.com/office/drawing/2014/main" id="{C582904A-2C7D-A812-7694-395D6D3F982D}"/>
              </a:ext>
            </a:extLst>
          </p:cNvPr>
          <p:cNvGrpSpPr/>
          <p:nvPr/>
        </p:nvGrpSpPr>
        <p:grpSpPr>
          <a:xfrm>
            <a:off x="2840600" y="2573571"/>
            <a:ext cx="6407649" cy="2879239"/>
            <a:chOff x="2527442" y="2914217"/>
            <a:chExt cx="6407649" cy="2879239"/>
          </a:xfrm>
        </p:grpSpPr>
        <p:pic>
          <p:nvPicPr>
            <p:cNvPr id="3" name="Resim 2">
              <a:extLst>
                <a:ext uri="{FF2B5EF4-FFF2-40B4-BE49-F238E27FC236}">
                  <a16:creationId xmlns:a16="http://schemas.microsoft.com/office/drawing/2014/main" id="{DC641E89-7937-890B-D6B8-0C0B7AC2B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27442" y="2961221"/>
              <a:ext cx="6407649" cy="2832235"/>
            </a:xfrm>
            <a:prstGeom prst="rect">
              <a:avLst/>
            </a:prstGeom>
          </p:spPr>
        </p:pic>
        <p:sp>
          <p:nvSpPr>
            <p:cNvPr id="4" name="Dikdörtgen 3">
              <a:extLst>
                <a:ext uri="{FF2B5EF4-FFF2-40B4-BE49-F238E27FC236}">
                  <a16:creationId xmlns:a16="http://schemas.microsoft.com/office/drawing/2014/main" id="{076253F1-0C44-7349-B2D4-9E59C211C1F7}"/>
                </a:ext>
              </a:extLst>
            </p:cNvPr>
            <p:cNvSpPr/>
            <p:nvPr/>
          </p:nvSpPr>
          <p:spPr>
            <a:xfrm>
              <a:off x="5335712" y="2914217"/>
              <a:ext cx="2277439" cy="2879239"/>
            </a:xfrm>
            <a:prstGeom prst="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2" name="Metin kutusu 1">
            <a:extLst>
              <a:ext uri="{FF2B5EF4-FFF2-40B4-BE49-F238E27FC236}">
                <a16:creationId xmlns:a16="http://schemas.microsoft.com/office/drawing/2014/main" id="{E0CCD77C-6F73-C191-56B7-D80E6FB98494}"/>
              </a:ext>
            </a:extLst>
          </p:cNvPr>
          <p:cNvSpPr txBox="1"/>
          <p:nvPr/>
        </p:nvSpPr>
        <p:spPr>
          <a:xfrm>
            <a:off x="559002" y="1647495"/>
            <a:ext cx="1127027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tr-TR" sz="2000" dirty="0">
                <a:solidFill>
                  <a:srgbClr val="0D0D0D"/>
                </a:solidFill>
              </a:rPr>
              <a:t>Öznitelik Seçimi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tr-TR" sz="2000" dirty="0" err="1">
                <a:solidFill>
                  <a:srgbClr val="0D0D0D"/>
                </a:solidFill>
              </a:rPr>
              <a:t>Robustlık</a:t>
            </a:r>
            <a:endParaRPr lang="tr-TR" sz="2000" dirty="0">
              <a:solidFill>
                <a:srgbClr val="0D0D0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tr-TR" sz="2000" dirty="0">
                <a:solidFill>
                  <a:srgbClr val="0D0D0D"/>
                </a:solidFill>
              </a:rPr>
              <a:t>Çözüm Hızı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lang="tr-TR" sz="2000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75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02" y="393233"/>
            <a:ext cx="10970846" cy="1266722"/>
          </a:xfrm>
        </p:spPr>
        <p:txBody>
          <a:bodyPr>
            <a:noAutofit/>
          </a:bodyPr>
          <a:lstStyle/>
          <a:p>
            <a:r>
              <a:rPr lang="tr-TR" sz="4000" b="1" dirty="0" err="1">
                <a:latin typeface="+mn-lt"/>
              </a:rPr>
              <a:t>ElasticNet</a:t>
            </a:r>
            <a:r>
              <a:rPr lang="tr-TR" sz="4000" b="1" dirty="0">
                <a:latin typeface="+mn-lt"/>
              </a:rPr>
              <a:t> </a:t>
            </a:r>
            <a:r>
              <a:rPr lang="tr-TR" sz="4000" b="1" dirty="0" err="1">
                <a:latin typeface="+mn-lt"/>
              </a:rPr>
              <a:t>Regularizasyon</a:t>
            </a:r>
            <a:endParaRPr lang="en-US" sz="4000" b="1" dirty="0">
              <a:latin typeface="+mn-lt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8B8A3B4-43D6-8227-2011-6B436464435B}"/>
              </a:ext>
            </a:extLst>
          </p:cNvPr>
          <p:cNvSpPr txBox="1"/>
          <p:nvPr/>
        </p:nvSpPr>
        <p:spPr>
          <a:xfrm>
            <a:off x="559002" y="1647495"/>
            <a:ext cx="112702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2000" dirty="0" err="1"/>
              <a:t>ElasticNet</a:t>
            </a:r>
            <a:r>
              <a:rPr lang="tr-TR" sz="2000" dirty="0"/>
              <a:t>, L1 ve L2 </a:t>
            </a:r>
            <a:r>
              <a:rPr lang="tr-TR" sz="2000" dirty="0" err="1"/>
              <a:t>regularizasyonlarını</a:t>
            </a:r>
            <a:r>
              <a:rPr lang="tr-TR" sz="2000" dirty="0"/>
              <a:t> birleştirir.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2000" dirty="0"/>
              <a:t>Bu, hem L1 hem de L2 cezalarını birleştirerek her iki yaklaşımın avantajlarından faydalanır.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7BFE7591-5B57-F3FB-9AB8-7742E4893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362" y="2767012"/>
            <a:ext cx="943927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4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02" y="393233"/>
            <a:ext cx="10970846" cy="1266722"/>
          </a:xfrm>
        </p:spPr>
        <p:txBody>
          <a:bodyPr>
            <a:noAutofit/>
          </a:bodyPr>
          <a:lstStyle/>
          <a:p>
            <a:r>
              <a:rPr lang="en-US" sz="4000" b="1" dirty="0" err="1">
                <a:latin typeface="+mn-lt"/>
              </a:rPr>
              <a:t>Regularizasyon</a:t>
            </a:r>
            <a:r>
              <a:rPr lang="tr-TR" sz="4000" b="1" dirty="0">
                <a:latin typeface="+mn-lt"/>
              </a:rPr>
              <a:t> Teknikleri Arasındaki Farklar</a:t>
            </a:r>
            <a:endParaRPr lang="en-US" sz="4000" b="1" dirty="0">
              <a:latin typeface="+mn-lt"/>
            </a:endParaRPr>
          </a:p>
        </p:txBody>
      </p:sp>
      <p:graphicFrame>
        <p:nvGraphicFramePr>
          <p:cNvPr id="3" name="Tablo 3">
            <a:extLst>
              <a:ext uri="{FF2B5EF4-FFF2-40B4-BE49-F238E27FC236}">
                <a16:creationId xmlns:a16="http://schemas.microsoft.com/office/drawing/2014/main" id="{DDADF981-AEA1-ACE7-1A4E-307F5AE64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952630"/>
              </p:ext>
            </p:extLst>
          </p:nvPr>
        </p:nvGraphicFramePr>
        <p:xfrm>
          <a:off x="496964" y="1772118"/>
          <a:ext cx="11198071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2555">
                  <a:extLst>
                    <a:ext uri="{9D8B030D-6E8A-4147-A177-3AD203B41FA5}">
                      <a16:colId xmlns:a16="http://schemas.microsoft.com/office/drawing/2014/main" val="1678852243"/>
                    </a:ext>
                  </a:extLst>
                </a:gridCol>
                <a:gridCol w="2441097">
                  <a:extLst>
                    <a:ext uri="{9D8B030D-6E8A-4147-A177-3AD203B41FA5}">
                      <a16:colId xmlns:a16="http://schemas.microsoft.com/office/drawing/2014/main" val="3678646516"/>
                    </a:ext>
                  </a:extLst>
                </a:gridCol>
                <a:gridCol w="3010328">
                  <a:extLst>
                    <a:ext uri="{9D8B030D-6E8A-4147-A177-3AD203B41FA5}">
                      <a16:colId xmlns:a16="http://schemas.microsoft.com/office/drawing/2014/main" val="1314720154"/>
                    </a:ext>
                  </a:extLst>
                </a:gridCol>
                <a:gridCol w="4124091">
                  <a:extLst>
                    <a:ext uri="{9D8B030D-6E8A-4147-A177-3AD203B41FA5}">
                      <a16:colId xmlns:a16="http://schemas.microsoft.com/office/drawing/2014/main" val="2850879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Regularizasyon</a:t>
                      </a:r>
                      <a:r>
                        <a:rPr lang="tr-T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Tekniği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Farklar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Avantajlar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Dezavantajlar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206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L1 </a:t>
                      </a:r>
                      <a:r>
                        <a:rPr lang="tr-TR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Regularizasyon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Katsayıları sıfıra indirme eğilimindedir. Sezgisel olarak öznitelik seçimi sağlar.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Sparse</a:t>
                      </a:r>
                      <a:r>
                        <a:rPr lang="tr-T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modeller oluşturur, yani birçok öznitelikten oluşan bir model yerine sadece önemli öznitelikleri içeren bir model oluşturur.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Modelde bazı katsayılar tamamen sıfıra düşer, dolayısıyla özniteliklerin tamamen atılmasına neden olabilir.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378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L2 </a:t>
                      </a:r>
                      <a:r>
                        <a:rPr lang="tr-TR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Regularizasyon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Katsayıları küçültme eğilimindedir.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Modelin aşırı uyumu azaltır ve genelleme yeteneğini artırır.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 karmaşıklığını azaltırken sıfıra yaklaştırır, ancak tam olarak sıfıra indirmez. Bu nedenle öznitelik seçimi konusunda L1 kadar etkili değildir.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89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ElasticNet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Hem L1 hem de L2 </a:t>
                      </a:r>
                      <a:r>
                        <a:rPr lang="tr-TR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regularizasyonlarını</a:t>
                      </a:r>
                      <a:r>
                        <a:rPr lang="tr-T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birleştirir.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L1 ve L2'nin avantajlarını birleştirir, bu nedenle daha esnek bir </a:t>
                      </a:r>
                      <a:r>
                        <a:rPr lang="tr-TR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regularizasyon</a:t>
                      </a:r>
                      <a:r>
                        <a:rPr lang="tr-T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sağlar.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Hem L1 hem de L2'nin dezavantajlarını birleştirir, bu nedenle hesaplama maliyeti daha yüksek olabilir.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942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2657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1935</TotalTime>
  <Words>1013</Words>
  <Application>Microsoft Office PowerPoint</Application>
  <PresentationFormat>Geniş ekran</PresentationFormat>
  <Paragraphs>99</Paragraphs>
  <Slides>14</Slides>
  <Notes>14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KaTeX_Main</vt:lpstr>
      <vt:lpstr>KaTeX_Math</vt:lpstr>
      <vt:lpstr>Söhne</vt:lpstr>
      <vt:lpstr>Office Teması</vt:lpstr>
      <vt:lpstr>PowerPoint Sunusu</vt:lpstr>
      <vt:lpstr>PowerPoint Sunusu</vt:lpstr>
      <vt:lpstr>Regularizasyon </vt:lpstr>
      <vt:lpstr>Regularizasyon Nedir? </vt:lpstr>
      <vt:lpstr>L1 Regularizasyon (Lasso Regularization)</vt:lpstr>
      <vt:lpstr>L2 Regularizasyon (Ridge Regularization)</vt:lpstr>
      <vt:lpstr>L1 vs L2</vt:lpstr>
      <vt:lpstr>ElasticNet Regularizasyon</vt:lpstr>
      <vt:lpstr>Regularizasyon Teknikleri Arasındaki Farklar</vt:lpstr>
      <vt:lpstr>PowerPoint Sunusu</vt:lpstr>
      <vt:lpstr>Hiperparametre Ayarlaması </vt:lpstr>
      <vt:lpstr>Hiperparametre Nedir? </vt:lpstr>
      <vt:lpstr>Hiperparametre Ayarlamanın Önemi </vt:lpstr>
      <vt:lpstr>Hiperparametre Ayarlama Yöntemleri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Beni Oku</dc:title>
  <dc:creator>Zeynep CAN</dc:creator>
  <cp:lastModifiedBy>kaan can yılmaz</cp:lastModifiedBy>
  <cp:revision>867</cp:revision>
  <dcterms:created xsi:type="dcterms:W3CDTF">2023-06-02T12:55:49Z</dcterms:created>
  <dcterms:modified xsi:type="dcterms:W3CDTF">2025-01-25T07:06:01Z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jDocumentLabelXML">
    <vt:lpwstr>&lt;?xml version="1.0" encoding="us-ascii"?&gt;&lt;sisl xmlns:xsd="http://www.w3.org/2001/XMLSchema" xmlns:xsi="http://www.w3.org/2001/XMLSchema-instance" sislVersion="0" policy="06b88be1-581b-4ca2-b20f-13331b601e41" origin="userSelected" xmlns="http://www.boldonj</vt:lpwstr>
  </property>
  <property fmtid="{D5CDD505-2E9C-101B-9397-08002B2CF9AE}" pid="3" name="bjDocumentLabelXML-0">
    <vt:lpwstr>ames.com/2008/01/sie/internal/label"&gt;&lt;element uid="id_classification_unclassified" value="" /&gt;&lt;/sisl&gt;</vt:lpwstr>
  </property>
  <property fmtid="{D5CDD505-2E9C-101B-9397-08002B2CF9AE}" pid="4" name="bjLabelRefreshRequired">
    <vt:lpwstr>FileClassifier</vt:lpwstr>
  </property>
</Properties>
</file>