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3319" y="1885013"/>
            <a:ext cx="9465950" cy="2262781"/>
          </a:xfrm>
        </p:spPr>
        <p:txBody>
          <a:bodyPr/>
          <a:lstStyle/>
          <a:p>
            <a:r>
              <a:rPr lang="en-GB" dirty="0" smtClean="0"/>
              <a:t>Project3: Linear Equations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8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9429" y="444228"/>
            <a:ext cx="8911687" cy="1280890"/>
          </a:xfrm>
        </p:spPr>
        <p:txBody>
          <a:bodyPr/>
          <a:lstStyle/>
          <a:p>
            <a:r>
              <a:rPr lang="en-GB" b="1" dirty="0" smtClean="0"/>
              <a:t>Project Description-Level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9429" y="1563974"/>
            <a:ext cx="8915400" cy="3777622"/>
          </a:xfrm>
        </p:spPr>
        <p:txBody>
          <a:bodyPr>
            <a:noAutofit/>
          </a:bodyPr>
          <a:lstStyle/>
          <a:p>
            <a:r>
              <a:rPr lang="en-GB" sz="2400" dirty="0" smtClean="0"/>
              <a:t>Your assignment is to create a program which solves a system of linear equations.</a:t>
            </a:r>
          </a:p>
          <a:p>
            <a:r>
              <a:rPr lang="en-GB" sz="2200" dirty="0" smtClean="0"/>
              <a:t>You are free to choose how the user will input the equations. This includes having the equations to be solved hard-coded in your source code. Obviously, the source code should be easily modified to deal with any system of linear equations. </a:t>
            </a:r>
          </a:p>
          <a:p>
            <a:r>
              <a:rPr lang="en-GB" sz="2200" dirty="0" smtClean="0"/>
              <a:t>Your program should report (i.e., print) the value of each variable.</a:t>
            </a:r>
          </a:p>
          <a:p>
            <a:r>
              <a:rPr lang="en-GB" sz="2200" dirty="0" smtClean="0"/>
              <a:t>You can assume that the system is solvable and has a single solution.</a:t>
            </a:r>
            <a:endParaRPr lang="en-GB" sz="2200" dirty="0"/>
          </a:p>
          <a:p>
            <a:pPr marL="0" indent="0">
              <a:buNone/>
            </a:pPr>
            <a:endParaRPr lang="en-GB" sz="2000" dirty="0" smtClean="0"/>
          </a:p>
          <a:p>
            <a:endParaRPr lang="en-GB" sz="1800" dirty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8884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9429" y="444228"/>
            <a:ext cx="8911687" cy="1280890"/>
          </a:xfrm>
        </p:spPr>
        <p:txBody>
          <a:bodyPr/>
          <a:lstStyle/>
          <a:p>
            <a:r>
              <a:rPr lang="en-GB" b="1" dirty="0" smtClean="0"/>
              <a:t>Project Description-Level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9429" y="1563974"/>
            <a:ext cx="8915400" cy="3777622"/>
          </a:xfrm>
        </p:spPr>
        <p:txBody>
          <a:bodyPr>
            <a:noAutofit/>
          </a:bodyPr>
          <a:lstStyle/>
          <a:p>
            <a:r>
              <a:rPr lang="en-GB" sz="2000" dirty="0" smtClean="0"/>
              <a:t>In this level the system of equations to be solved will be provided in a separate file.</a:t>
            </a:r>
          </a:p>
          <a:p>
            <a:r>
              <a:rPr lang="en-GB" sz="2000" dirty="0" smtClean="0"/>
              <a:t>There will be a single equation on every line of the file and it will be in the following form:</a:t>
            </a:r>
          </a:p>
          <a:p>
            <a:r>
              <a:rPr lang="en-GB" sz="2000" dirty="0" smtClean="0"/>
              <a:t>x+2y-0.76z=5.6</a:t>
            </a:r>
          </a:p>
          <a:p>
            <a:pPr marL="0" indent="0">
              <a:buNone/>
            </a:pPr>
            <a:r>
              <a:rPr lang="en-GB" sz="2000" dirty="0"/>
              <a:t> </a:t>
            </a:r>
            <a:r>
              <a:rPr lang="en-GB" sz="2000" dirty="0" smtClean="0"/>
              <a:t>    4.2y+x=-3</a:t>
            </a:r>
          </a:p>
          <a:p>
            <a:pPr marL="0" indent="0">
              <a:buNone/>
            </a:pPr>
            <a:r>
              <a:rPr lang="en-GB" sz="2000" dirty="0"/>
              <a:t>	</a:t>
            </a:r>
            <a:r>
              <a:rPr lang="en-GB" sz="2000" dirty="0" smtClean="0"/>
              <a:t>etc…</a:t>
            </a:r>
          </a:p>
          <a:p>
            <a:r>
              <a:rPr lang="en-GB" sz="2000" dirty="0" smtClean="0"/>
              <a:t>Your program should read the file and solve the corresponding system and report the values of each variable.</a:t>
            </a:r>
          </a:p>
          <a:p>
            <a:r>
              <a:rPr lang="en-GB" sz="2000" dirty="0" smtClean="0"/>
              <a:t>You can assume an upper bound of on the number of variables and number of </a:t>
            </a:r>
            <a:r>
              <a:rPr lang="en-GB" sz="2000" dirty="0" smtClean="0"/>
              <a:t>equations</a:t>
            </a:r>
            <a:endParaRPr lang="en-GB" sz="2000" dirty="0" smtClean="0"/>
          </a:p>
          <a:p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 </a:t>
            </a:r>
          </a:p>
          <a:p>
            <a:endParaRPr lang="en-GB" sz="1800" dirty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674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9429" y="444228"/>
            <a:ext cx="8911687" cy="1280890"/>
          </a:xfrm>
        </p:spPr>
        <p:txBody>
          <a:bodyPr/>
          <a:lstStyle/>
          <a:p>
            <a:r>
              <a:rPr lang="en-GB" b="1" dirty="0" smtClean="0"/>
              <a:t>Project Description- Bonus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9429" y="1563974"/>
            <a:ext cx="8915400" cy="3777622"/>
          </a:xfrm>
        </p:spPr>
        <p:txBody>
          <a:bodyPr>
            <a:noAutofit/>
          </a:bodyPr>
          <a:lstStyle/>
          <a:p>
            <a:r>
              <a:rPr lang="en-GB" sz="2400" dirty="0" smtClean="0"/>
              <a:t>On top of the requirements from the previous levels:</a:t>
            </a:r>
          </a:p>
          <a:p>
            <a:pPr lvl="1"/>
            <a:r>
              <a:rPr lang="en-GB" sz="2000" dirty="0" smtClean="0"/>
              <a:t>Your program should handle sys. of lin. equations that have multiple solutions and no solutions</a:t>
            </a:r>
            <a:endParaRPr lang="en-GB" sz="2400" dirty="0" smtClean="0"/>
          </a:p>
          <a:p>
            <a:pPr lvl="1"/>
            <a:r>
              <a:rPr lang="en-GB" sz="2000" dirty="0" smtClean="0"/>
              <a:t>Your program should use a recursive function for solving the linear equations</a:t>
            </a:r>
          </a:p>
          <a:p>
            <a:pPr lvl="1"/>
            <a:r>
              <a:rPr lang="en-GB" sz="2000" dirty="0" smtClean="0"/>
              <a:t>You should allow for any arbitrarily large system of equations</a:t>
            </a:r>
          </a:p>
          <a:p>
            <a:pPr lvl="1"/>
            <a:r>
              <a:rPr lang="en-GB" sz="2000" dirty="0" smtClean="0"/>
              <a:t>…</a:t>
            </a:r>
          </a:p>
          <a:p>
            <a:pPr lvl="1"/>
            <a:r>
              <a:rPr lang="en-GB" sz="2000" dirty="0" smtClean="0"/>
              <a:t>…</a:t>
            </a:r>
            <a:endParaRPr lang="en-GB" sz="2000" dirty="0"/>
          </a:p>
          <a:p>
            <a:pPr lvl="1"/>
            <a:r>
              <a:rPr lang="en-GB" sz="2000" dirty="0" smtClean="0"/>
              <a:t>You </a:t>
            </a:r>
            <a:r>
              <a:rPr lang="en-GB" sz="2000" dirty="0"/>
              <a:t>can try implementing </a:t>
            </a:r>
            <a:r>
              <a:rPr lang="en-GB" sz="2000" dirty="0" smtClean="0"/>
              <a:t>the simplex algorithm</a:t>
            </a:r>
            <a:endParaRPr lang="en-GB" sz="2000" dirty="0" smtClean="0"/>
          </a:p>
          <a:p>
            <a:pPr marL="457200" lvl="1" indent="0">
              <a:buNone/>
            </a:pPr>
            <a:endParaRPr lang="en-GB" sz="1400" dirty="0" smtClean="0"/>
          </a:p>
          <a:p>
            <a:pPr marL="457200" lvl="1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846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Due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b="1" dirty="0" smtClean="0"/>
          </a:p>
          <a:p>
            <a:r>
              <a:rPr lang="en-GB" dirty="0" smtClean="0"/>
              <a:t>Your presentations will be on the finals week between 31</a:t>
            </a:r>
            <a:r>
              <a:rPr lang="en-GB" baseline="30000" dirty="0" smtClean="0"/>
              <a:t>st</a:t>
            </a:r>
            <a:r>
              <a:rPr lang="en-GB" dirty="0" smtClean="0"/>
              <a:t> of May and 4</a:t>
            </a:r>
            <a:r>
              <a:rPr lang="en-GB" baseline="30000" dirty="0" smtClean="0"/>
              <a:t>th</a:t>
            </a:r>
            <a:r>
              <a:rPr lang="en-GB" dirty="0" smtClean="0"/>
              <a:t> of June. You have to make an appointment with me to present your work online. When sending me a mail let me know of all the time slots your group is available.</a:t>
            </a:r>
          </a:p>
          <a:p>
            <a:r>
              <a:rPr lang="en-GB" b="1" dirty="0" smtClean="0"/>
              <a:t>HOWEVER, </a:t>
            </a:r>
            <a:r>
              <a:rPr lang="en-GB" dirty="0" smtClean="0"/>
              <a:t>you are to submit the code for Level 1 by 24</a:t>
            </a:r>
            <a:r>
              <a:rPr lang="en-GB" baseline="30000" dirty="0" smtClean="0"/>
              <a:t>th</a:t>
            </a:r>
            <a:r>
              <a:rPr lang="en-GB" dirty="0" smtClean="0"/>
              <a:t> of May 23:59</a:t>
            </a:r>
          </a:p>
          <a:p>
            <a:r>
              <a:rPr lang="en-GB" b="1" dirty="0" smtClean="0"/>
              <a:t>By 29</a:t>
            </a:r>
            <a:r>
              <a:rPr lang="en-GB" b="1" baseline="30000" dirty="0" smtClean="0"/>
              <a:t>th</a:t>
            </a:r>
            <a:r>
              <a:rPr lang="en-GB" b="1" dirty="0" smtClean="0"/>
              <a:t> of May </a:t>
            </a:r>
            <a:r>
              <a:rPr lang="en-GB" b="1" dirty="0"/>
              <a:t>23.59 </a:t>
            </a:r>
            <a:r>
              <a:rPr lang="en-GB" b="1" dirty="0" smtClean="0"/>
              <a:t>:</a:t>
            </a:r>
            <a:r>
              <a:rPr lang="en-GB" dirty="0" smtClean="0"/>
              <a:t> </a:t>
            </a:r>
            <a:r>
              <a:rPr lang="en-GB" dirty="0"/>
              <a:t>Report and </a:t>
            </a:r>
            <a:r>
              <a:rPr lang="en-GB" dirty="0" smtClean="0"/>
              <a:t>all the code is to be submitted</a:t>
            </a:r>
            <a:endParaRPr lang="en-GB" dirty="0"/>
          </a:p>
          <a:p>
            <a:r>
              <a:rPr lang="en-GB" dirty="0" smtClean="0"/>
              <a:t>Create a GitHub repository for your project that you update as soon as you make any 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7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1136</TotalTime>
  <Words>303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Project3: Linear Equations</vt:lpstr>
      <vt:lpstr>Project Description-Level 1</vt:lpstr>
      <vt:lpstr>Project Description-Level 2</vt:lpstr>
      <vt:lpstr>Project Description- Bonus</vt:lpstr>
      <vt:lpstr>Due dates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Project1: CPU Pseudo-code</dc:title>
  <dc:creator>Doğan Çörüş</dc:creator>
  <cp:lastModifiedBy>Doğan Çörüş</cp:lastModifiedBy>
  <cp:revision>24</cp:revision>
  <dcterms:created xsi:type="dcterms:W3CDTF">2022-02-22T09:36:33Z</dcterms:created>
  <dcterms:modified xsi:type="dcterms:W3CDTF">2022-05-11T07:53:36Z</dcterms:modified>
</cp:coreProperties>
</file>