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ktug Sultan" initials="GS" lastIdx="1" clrIdx="0">
    <p:extLst>
      <p:ext uri="{19B8F6BF-5375-455C-9EA6-DF929625EA0E}">
        <p15:presenceInfo xmlns:p15="http://schemas.microsoft.com/office/powerpoint/2012/main" userId="5b8c77f4916ae3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16T17:24:34.793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66998-8CE2-4358-9BA7-96C21A1D6CC4}" type="datetimeFigureOut">
              <a:rPr lang="tr-TR" smtClean="0"/>
              <a:t>20.9.2019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81198-463D-48B7-8F92-E67D46885F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728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81198-463D-48B7-8F92-E67D46885FF1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6990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876424" y="1122362"/>
            <a:ext cx="8791575" cy="3359485"/>
          </a:xfrm>
        </p:spPr>
        <p:txBody>
          <a:bodyPr/>
          <a:lstStyle/>
          <a:p>
            <a:pPr algn="ctr"/>
            <a:r>
              <a:rPr lang="tr-TR" b="1" dirty="0" smtClean="0">
                <a:solidFill>
                  <a:schemeClr val="bg2">
                    <a:lumMod val="75000"/>
                  </a:schemeClr>
                </a:solidFill>
              </a:rPr>
              <a:t>Yapay sinir Ağı yöntemlerinden </a:t>
            </a:r>
            <a:r>
              <a:rPr lang="tr-TR" b="1" dirty="0" err="1" smtClean="0">
                <a:solidFill>
                  <a:schemeClr val="bg2">
                    <a:lumMod val="75000"/>
                  </a:schemeClr>
                </a:solidFill>
              </a:rPr>
              <a:t>lvq</a:t>
            </a:r>
            <a:r>
              <a:rPr lang="tr-TR" b="1" dirty="0" smtClean="0">
                <a:solidFill>
                  <a:schemeClr val="bg2">
                    <a:lumMod val="75000"/>
                  </a:schemeClr>
                </a:solidFill>
              </a:rPr>
              <a:t> ile sınıflandırma</a:t>
            </a:r>
            <a:endParaRPr lang="tr-TR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51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2">
                    <a:lumMod val="75000"/>
                  </a:schemeClr>
                </a:solidFill>
              </a:rPr>
              <a:t>HABERMAN’S </a:t>
            </a:r>
            <a:r>
              <a:rPr lang="tr-TR" dirty="0" err="1" smtClean="0">
                <a:solidFill>
                  <a:schemeClr val="bg2">
                    <a:lumMod val="75000"/>
                  </a:schemeClr>
                </a:solidFill>
              </a:rPr>
              <a:t>Survival</a:t>
            </a:r>
            <a:r>
              <a:rPr lang="tr-TR" dirty="0" smtClean="0">
                <a:solidFill>
                  <a:schemeClr val="bg2">
                    <a:lumMod val="75000"/>
                  </a:schemeClr>
                </a:solidFill>
              </a:rPr>
              <a:t> Data set</a:t>
            </a:r>
            <a:endParaRPr lang="tr-TR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26351"/>
              </p:ext>
            </p:extLst>
          </p:nvPr>
        </p:nvGraphicFramePr>
        <p:xfrm>
          <a:off x="1262130" y="2434107"/>
          <a:ext cx="9785283" cy="3370506"/>
        </p:xfrm>
        <a:graphic>
          <a:graphicData uri="http://schemas.openxmlformats.org/drawingml/2006/table">
            <a:tbl>
              <a:tblPr/>
              <a:tblGrid>
                <a:gridCol w="9785283"/>
              </a:tblGrid>
              <a:tr h="1349421">
                <a:tc>
                  <a:txBody>
                    <a:bodyPr/>
                    <a:lstStyle/>
                    <a:p>
                      <a:r>
                        <a:rPr lang="tr-TR" sz="2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Veri seti, 1958 ile 1970 yılları arasında, Chicago Üniversitesi </a:t>
                      </a:r>
                      <a:r>
                        <a:rPr lang="tr-TR" sz="2400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Billings</a:t>
                      </a:r>
                      <a:r>
                        <a:rPr lang="tr-TR" sz="2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 Hastanesinde, meme kanseri için ameliyat edilen hastaların hayatta kalması üzerine yürütülen bir çalışmanın örneklerini içermektedir.</a:t>
                      </a:r>
                      <a:endParaRPr lang="tr-TR" sz="2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366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r>
                        <a:rPr lang="tr-TR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tr-TR" dirty="0"/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6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>
                <a:solidFill>
                  <a:schemeClr val="bg2">
                    <a:lumMod val="75000"/>
                  </a:schemeClr>
                </a:solidFill>
              </a:rPr>
              <a:t>Attribute</a:t>
            </a:r>
            <a:r>
              <a:rPr lang="tr-TR" b="1" dirty="0" smtClean="0">
                <a:solidFill>
                  <a:schemeClr val="bg2">
                    <a:lumMod val="75000"/>
                  </a:schemeClr>
                </a:solidFill>
              </a:rPr>
              <a:t>(özelliklerin) açıklaması</a:t>
            </a:r>
            <a:r>
              <a:rPr lang="tr-TR" b="1" dirty="0"/>
              <a:t> 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tr-T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  <a:r>
              <a:rPr lang="tr-TR" dirty="0">
                <a:solidFill>
                  <a:schemeClr val="bg1">
                    <a:lumMod val="95000"/>
                    <a:lumOff val="5000"/>
                  </a:schemeClr>
                </a:solidFill>
              </a:rPr>
              <a:t>Operasyon sırasında hastanın yaşı </a:t>
            </a:r>
            <a:endParaRPr lang="tr-TR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tr-TR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tr-T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Hasta üzerindeki çalışma </a:t>
            </a:r>
            <a:r>
              <a:rPr lang="tr-TR" dirty="0">
                <a:solidFill>
                  <a:schemeClr val="bg1">
                    <a:lumMod val="95000"/>
                    <a:lumOff val="5000"/>
                  </a:schemeClr>
                </a:solidFill>
              </a:rPr>
              <a:t>yılı (yıl </a:t>
            </a:r>
            <a:r>
              <a:rPr lang="tr-T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– 1900’ler)</a:t>
            </a:r>
          </a:p>
          <a:p>
            <a:pPr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tr-TR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tr-T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Koltuk altında tespit </a:t>
            </a:r>
            <a:r>
              <a:rPr lang="tr-TR" dirty="0">
                <a:solidFill>
                  <a:schemeClr val="bg1">
                    <a:lumMod val="95000"/>
                    <a:lumOff val="5000"/>
                  </a:schemeClr>
                </a:solidFill>
              </a:rPr>
              <a:t>edilen </a:t>
            </a:r>
            <a:r>
              <a:rPr lang="tr-T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nodül sayısı</a:t>
            </a:r>
          </a:p>
          <a:p>
            <a:pPr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tr-TR" dirty="0">
                <a:solidFill>
                  <a:schemeClr val="bg1">
                    <a:lumMod val="95000"/>
                    <a:lumOff val="5000"/>
                  </a:schemeClr>
                </a:solidFill>
              </a:rPr>
              <a:t> Hayatta kalma durumu (sınıf niteliği</a:t>
            </a:r>
            <a:r>
              <a:rPr lang="tr-T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0" indent="0">
              <a:buClr>
                <a:schemeClr val="bg2">
                  <a:lumMod val="75000"/>
                </a:schemeClr>
              </a:buClr>
              <a:buNone/>
            </a:pPr>
            <a:r>
              <a:rPr lang="tr-TR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1= </a:t>
            </a:r>
            <a:r>
              <a:rPr lang="tr-T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hastanın </a:t>
            </a:r>
            <a:r>
              <a:rPr lang="tr-TR" dirty="0">
                <a:solidFill>
                  <a:schemeClr val="bg1">
                    <a:lumMod val="95000"/>
                    <a:lumOff val="5000"/>
                  </a:schemeClr>
                </a:solidFill>
              </a:rPr>
              <a:t>5 yıl veya daha uzun süre hayatta </a:t>
            </a:r>
            <a:r>
              <a:rPr lang="tr-T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kalması</a:t>
            </a:r>
          </a:p>
          <a:p>
            <a:pPr marL="0" indent="0">
              <a:buClr>
                <a:schemeClr val="bg2">
                  <a:lumMod val="75000"/>
                </a:schemeClr>
              </a:buClr>
              <a:buNone/>
            </a:pPr>
            <a:r>
              <a:rPr lang="tr-TR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2= </a:t>
            </a:r>
            <a:r>
              <a:rPr lang="tr-T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hastanın </a:t>
            </a:r>
            <a:r>
              <a:rPr lang="tr-TR" dirty="0">
                <a:solidFill>
                  <a:schemeClr val="bg1">
                    <a:lumMod val="95000"/>
                    <a:lumOff val="5000"/>
                  </a:schemeClr>
                </a:solidFill>
              </a:rPr>
              <a:t>5 yıl içinde </a:t>
            </a:r>
            <a:r>
              <a:rPr lang="tr-T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ölmes</a:t>
            </a:r>
            <a:r>
              <a:rPr lang="tr-TR" dirty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tr-T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endParaRPr lang="tr-TR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08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İçerik Yer Tutucus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838" y="786069"/>
            <a:ext cx="6465194" cy="3266724"/>
          </a:xfrm>
        </p:spPr>
      </p:pic>
      <p:cxnSp>
        <p:nvCxnSpPr>
          <p:cNvPr id="14" name="Düz Ok Bağlayıcısı 13"/>
          <p:cNvCxnSpPr/>
          <p:nvPr/>
        </p:nvCxnSpPr>
        <p:spPr>
          <a:xfrm flipH="1">
            <a:off x="2459865" y="3657600"/>
            <a:ext cx="1120462" cy="11204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Düz Ok Bağlayıcısı 15"/>
          <p:cNvCxnSpPr/>
          <p:nvPr/>
        </p:nvCxnSpPr>
        <p:spPr>
          <a:xfrm flipH="1">
            <a:off x="4507606" y="3588972"/>
            <a:ext cx="1403797" cy="128788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/>
          <p:cNvCxnSpPr/>
          <p:nvPr/>
        </p:nvCxnSpPr>
        <p:spPr>
          <a:xfrm flipH="1">
            <a:off x="6973910" y="3588972"/>
            <a:ext cx="360608" cy="1498183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/>
          <p:cNvCxnSpPr/>
          <p:nvPr/>
        </p:nvCxnSpPr>
        <p:spPr>
          <a:xfrm>
            <a:off x="8397025" y="3588972"/>
            <a:ext cx="708338" cy="118908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etin kutusu 25"/>
          <p:cNvSpPr txBox="1"/>
          <p:nvPr/>
        </p:nvSpPr>
        <p:spPr>
          <a:xfrm>
            <a:off x="2047741" y="4778061"/>
            <a:ext cx="115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accent2"/>
                </a:solidFill>
              </a:rPr>
              <a:t>YAŞ</a:t>
            </a:r>
          </a:p>
          <a:p>
            <a:endParaRPr lang="tr-TR" dirty="0"/>
          </a:p>
        </p:txBody>
      </p:sp>
      <p:sp>
        <p:nvSpPr>
          <p:cNvPr id="27" name="Metin kutusu 26"/>
          <p:cNvSpPr txBox="1"/>
          <p:nvPr/>
        </p:nvSpPr>
        <p:spPr>
          <a:xfrm>
            <a:off x="4005329" y="4997003"/>
            <a:ext cx="1532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>
                <a:solidFill>
                  <a:schemeClr val="accent6">
                    <a:lumMod val="50000"/>
                  </a:schemeClr>
                </a:solidFill>
              </a:rPr>
              <a:t>OPERASYON</a:t>
            </a:r>
            <a:r>
              <a:rPr lang="tr-TR" dirty="0" smtClean="0"/>
              <a:t>      </a:t>
            </a:r>
            <a:r>
              <a:rPr lang="tr-TR" b="1" dirty="0" smtClean="0">
                <a:solidFill>
                  <a:schemeClr val="accent6">
                    <a:lumMod val="50000"/>
                  </a:schemeClr>
                </a:solidFill>
              </a:rPr>
              <a:t>YILI</a:t>
            </a:r>
            <a:endParaRPr lang="tr-T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Metin kutusu 27"/>
          <p:cNvSpPr txBox="1"/>
          <p:nvPr/>
        </p:nvSpPr>
        <p:spPr>
          <a:xfrm>
            <a:off x="6619740" y="5087155"/>
            <a:ext cx="142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accent4">
                    <a:lumMod val="75000"/>
                  </a:schemeClr>
                </a:solidFill>
              </a:rPr>
              <a:t>NODÜL</a:t>
            </a:r>
            <a:r>
              <a:rPr lang="tr-TR" dirty="0" smtClean="0"/>
              <a:t> </a:t>
            </a:r>
            <a:r>
              <a:rPr lang="tr-TR" b="1" dirty="0" smtClean="0">
                <a:solidFill>
                  <a:schemeClr val="accent4">
                    <a:lumMod val="75000"/>
                  </a:schemeClr>
                </a:solidFill>
              </a:rPr>
              <a:t>SAYISI</a:t>
            </a:r>
            <a:endParaRPr lang="tr-T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Metin kutusu 28"/>
          <p:cNvSpPr txBox="1"/>
          <p:nvPr/>
        </p:nvSpPr>
        <p:spPr>
          <a:xfrm>
            <a:off x="8615966" y="4778061"/>
            <a:ext cx="2343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>
                <a:solidFill>
                  <a:schemeClr val="accent3">
                    <a:lumMod val="50000"/>
                  </a:schemeClr>
                </a:solidFill>
              </a:rPr>
              <a:t>HAYATTA KALMA DURUMU</a:t>
            </a:r>
            <a:endParaRPr lang="tr-TR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18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tr-TR" dirty="0" smtClean="0">
                <a:solidFill>
                  <a:schemeClr val="bg1"/>
                </a:solidFill>
              </a:rPr>
              <a:t> 168 veriden 1-140 arası ağın eğitimine , 141-168 arası ağın test edilmesine ayrılmıştır. 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smtClean="0">
                <a:solidFill>
                  <a:schemeClr val="bg1"/>
                </a:solidFill>
              </a:rPr>
              <a:t>Eğitim verisi doğru öğrenme olabilmesi için her yaş grubundan ve hayatta kalma durumlarından karışık örnekler alınarak oluşturulmuştur.</a:t>
            </a:r>
          </a:p>
          <a:p>
            <a:pPr marL="0" indent="0">
              <a:buClr>
                <a:schemeClr val="bg2">
                  <a:lumMod val="50000"/>
                </a:schemeClr>
              </a:buClr>
              <a:buNone/>
            </a:pP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91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765181" y="1860338"/>
            <a:ext cx="759853" cy="73409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Oval 2"/>
          <p:cNvSpPr/>
          <p:nvPr/>
        </p:nvSpPr>
        <p:spPr>
          <a:xfrm>
            <a:off x="4765181" y="3526666"/>
            <a:ext cx="759853" cy="73409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Tek Köşesi Yuvarlatılmış Dikdörtgen 4"/>
          <p:cNvSpPr/>
          <p:nvPr/>
        </p:nvSpPr>
        <p:spPr>
          <a:xfrm>
            <a:off x="7530922" y="2025991"/>
            <a:ext cx="1197735" cy="470206"/>
          </a:xfrm>
          <a:prstGeom prst="round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Altıgen 6"/>
          <p:cNvSpPr/>
          <p:nvPr/>
        </p:nvSpPr>
        <p:spPr>
          <a:xfrm>
            <a:off x="1899634" y="2092486"/>
            <a:ext cx="347730" cy="269797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Altıgen 7"/>
          <p:cNvSpPr/>
          <p:nvPr/>
        </p:nvSpPr>
        <p:spPr>
          <a:xfrm>
            <a:off x="1899634" y="2925650"/>
            <a:ext cx="347730" cy="269797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Altıgen 8"/>
          <p:cNvSpPr/>
          <p:nvPr/>
        </p:nvSpPr>
        <p:spPr>
          <a:xfrm>
            <a:off x="1880316" y="3758814"/>
            <a:ext cx="347730" cy="269797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Düz Ok Bağlayıcısı 10"/>
          <p:cNvCxnSpPr>
            <a:stCxn id="7" idx="0"/>
            <a:endCxn id="2" idx="2"/>
          </p:cNvCxnSpPr>
          <p:nvPr/>
        </p:nvCxnSpPr>
        <p:spPr>
          <a:xfrm>
            <a:off x="2247364" y="2227385"/>
            <a:ext cx="2517817" cy="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/>
          <p:cNvCxnSpPr>
            <a:stCxn id="7" idx="0"/>
            <a:endCxn id="3" idx="2"/>
          </p:cNvCxnSpPr>
          <p:nvPr/>
        </p:nvCxnSpPr>
        <p:spPr>
          <a:xfrm>
            <a:off x="2247364" y="2227385"/>
            <a:ext cx="2517817" cy="166632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/>
          <p:cNvCxnSpPr>
            <a:stCxn id="8" idx="0"/>
            <a:endCxn id="3" idx="2"/>
          </p:cNvCxnSpPr>
          <p:nvPr/>
        </p:nvCxnSpPr>
        <p:spPr>
          <a:xfrm>
            <a:off x="2247364" y="3060549"/>
            <a:ext cx="2517817" cy="83316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/>
          <p:cNvCxnSpPr>
            <a:endCxn id="2" idx="2"/>
          </p:cNvCxnSpPr>
          <p:nvPr/>
        </p:nvCxnSpPr>
        <p:spPr>
          <a:xfrm flipV="1">
            <a:off x="2228046" y="2227386"/>
            <a:ext cx="2537135" cy="81576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/>
          <p:cNvCxnSpPr>
            <a:endCxn id="2" idx="2"/>
          </p:cNvCxnSpPr>
          <p:nvPr/>
        </p:nvCxnSpPr>
        <p:spPr>
          <a:xfrm flipV="1">
            <a:off x="2179915" y="2227386"/>
            <a:ext cx="2585266" cy="165762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Ok Bağlayıcısı 22"/>
          <p:cNvCxnSpPr>
            <a:stCxn id="9" idx="0"/>
            <a:endCxn id="3" idx="2"/>
          </p:cNvCxnSpPr>
          <p:nvPr/>
        </p:nvCxnSpPr>
        <p:spPr>
          <a:xfrm>
            <a:off x="2228046" y="3893713"/>
            <a:ext cx="2537135" cy="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etin kutusu 32"/>
          <p:cNvSpPr txBox="1"/>
          <p:nvPr/>
        </p:nvSpPr>
        <p:spPr>
          <a:xfrm>
            <a:off x="1123684" y="2893899"/>
            <a:ext cx="92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>
                <a:solidFill>
                  <a:schemeClr val="bg2"/>
                </a:solidFill>
              </a:rPr>
              <a:t>X2</a:t>
            </a:r>
            <a:endParaRPr lang="tr-TR" b="1" dirty="0">
              <a:solidFill>
                <a:schemeClr val="bg2"/>
              </a:solidFill>
            </a:endParaRPr>
          </a:p>
        </p:txBody>
      </p:sp>
      <p:sp>
        <p:nvSpPr>
          <p:cNvPr id="35" name="Metin kutusu 34"/>
          <p:cNvSpPr txBox="1"/>
          <p:nvPr/>
        </p:nvSpPr>
        <p:spPr>
          <a:xfrm>
            <a:off x="1143002" y="2089968"/>
            <a:ext cx="92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>
                <a:solidFill>
                  <a:schemeClr val="bg2"/>
                </a:solidFill>
              </a:rPr>
              <a:t>X1</a:t>
            </a:r>
            <a:endParaRPr lang="tr-TR" b="1" dirty="0">
              <a:solidFill>
                <a:schemeClr val="bg2"/>
              </a:solidFill>
            </a:endParaRPr>
          </a:p>
        </p:txBody>
      </p:sp>
      <p:sp>
        <p:nvSpPr>
          <p:cNvPr id="36" name="Metin kutusu 35"/>
          <p:cNvSpPr txBox="1"/>
          <p:nvPr/>
        </p:nvSpPr>
        <p:spPr>
          <a:xfrm>
            <a:off x="1123684" y="3758814"/>
            <a:ext cx="92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>
                <a:solidFill>
                  <a:schemeClr val="bg2"/>
                </a:solidFill>
              </a:rPr>
              <a:t>X3</a:t>
            </a:r>
            <a:endParaRPr lang="tr-TR" b="1" dirty="0">
              <a:solidFill>
                <a:schemeClr val="bg2"/>
              </a:solidFill>
            </a:endParaRPr>
          </a:p>
        </p:txBody>
      </p:sp>
      <p:sp>
        <p:nvSpPr>
          <p:cNvPr id="37" name="Metin kutusu 36"/>
          <p:cNvSpPr txBox="1"/>
          <p:nvPr/>
        </p:nvSpPr>
        <p:spPr>
          <a:xfrm>
            <a:off x="1146221" y="2092486"/>
            <a:ext cx="92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>
                <a:solidFill>
                  <a:schemeClr val="bg2"/>
                </a:solidFill>
              </a:rPr>
              <a:t>X1</a:t>
            </a:r>
            <a:endParaRPr lang="tr-TR" b="1" dirty="0">
              <a:solidFill>
                <a:schemeClr val="bg2"/>
              </a:solidFill>
            </a:endParaRPr>
          </a:p>
        </p:txBody>
      </p:sp>
      <p:sp>
        <p:nvSpPr>
          <p:cNvPr id="41" name="Metin kutusu 40"/>
          <p:cNvSpPr txBox="1"/>
          <p:nvPr/>
        </p:nvSpPr>
        <p:spPr>
          <a:xfrm>
            <a:off x="4939046" y="2076428"/>
            <a:ext cx="56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W1</a:t>
            </a:r>
            <a:endParaRPr lang="tr-TR" dirty="0"/>
          </a:p>
        </p:txBody>
      </p:sp>
      <p:sp>
        <p:nvSpPr>
          <p:cNvPr id="42" name="Metin kutusu 41"/>
          <p:cNvSpPr txBox="1"/>
          <p:nvPr/>
        </p:nvSpPr>
        <p:spPr>
          <a:xfrm>
            <a:off x="4861773" y="3758814"/>
            <a:ext cx="56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W2</a:t>
            </a:r>
            <a:endParaRPr lang="tr-TR" dirty="0"/>
          </a:p>
        </p:txBody>
      </p:sp>
      <p:cxnSp>
        <p:nvCxnSpPr>
          <p:cNvPr id="44" name="Düz Ok Bağlayıcısı 43"/>
          <p:cNvCxnSpPr>
            <a:stCxn id="41" idx="3"/>
            <a:endCxn id="5" idx="1"/>
          </p:cNvCxnSpPr>
          <p:nvPr/>
        </p:nvCxnSpPr>
        <p:spPr>
          <a:xfrm>
            <a:off x="5505714" y="2261094"/>
            <a:ext cx="2025208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Düz Ok Bağlayıcısı 44"/>
          <p:cNvCxnSpPr>
            <a:stCxn id="3" idx="6"/>
            <a:endCxn id="52" idx="1"/>
          </p:cNvCxnSpPr>
          <p:nvPr/>
        </p:nvCxnSpPr>
        <p:spPr>
          <a:xfrm flipV="1">
            <a:off x="5525034" y="3893043"/>
            <a:ext cx="2005888" cy="67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Metin kutusu 47"/>
          <p:cNvSpPr txBox="1"/>
          <p:nvPr/>
        </p:nvSpPr>
        <p:spPr>
          <a:xfrm>
            <a:off x="7682242" y="2076428"/>
            <a:ext cx="804935" cy="382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Y1=1</a:t>
            </a:r>
            <a:endParaRPr lang="tr-TR" dirty="0"/>
          </a:p>
        </p:txBody>
      </p:sp>
      <p:sp>
        <p:nvSpPr>
          <p:cNvPr id="52" name="Tek Köşesi Yuvarlatılmış Dikdörtgen 51"/>
          <p:cNvSpPr/>
          <p:nvPr/>
        </p:nvSpPr>
        <p:spPr>
          <a:xfrm>
            <a:off x="7530922" y="3657940"/>
            <a:ext cx="1197735" cy="470206"/>
          </a:xfrm>
          <a:prstGeom prst="round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Metin kutusu 52"/>
          <p:cNvSpPr txBox="1"/>
          <p:nvPr/>
        </p:nvSpPr>
        <p:spPr>
          <a:xfrm>
            <a:off x="7727322" y="3758814"/>
            <a:ext cx="804935" cy="382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Y2=2</a:t>
            </a:r>
            <a:endParaRPr lang="tr-TR" dirty="0"/>
          </a:p>
        </p:txBody>
      </p:sp>
      <p:sp>
        <p:nvSpPr>
          <p:cNvPr id="60" name="Metin kutusu 59"/>
          <p:cNvSpPr txBox="1"/>
          <p:nvPr/>
        </p:nvSpPr>
        <p:spPr>
          <a:xfrm>
            <a:off x="1574440" y="746456"/>
            <a:ext cx="7141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chemeClr val="bg2"/>
                </a:solidFill>
              </a:rPr>
              <a:t>AĞIN YAPISI</a:t>
            </a:r>
            <a:endParaRPr lang="tr-TR" sz="4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Devre</Template>
  <TotalTime>104</TotalTime>
  <Words>146</Words>
  <Application>Microsoft Office PowerPoint</Application>
  <PresentationFormat>Geniş ekran</PresentationFormat>
  <Paragraphs>28</Paragraphs>
  <Slides>6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Wingdings</vt:lpstr>
      <vt:lpstr>Devre</vt:lpstr>
      <vt:lpstr>Yapay sinir Ağı yöntemlerinden lvq ile sınıflandırma</vt:lpstr>
      <vt:lpstr>HABERMAN’S Survival Data set</vt:lpstr>
      <vt:lpstr>Attribute(özelliklerin) açıklaması 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Yapay sinir Ağı yöntemlerinden lvq ile sınıflandırma</dc:title>
  <dc:creator>Goktug Sultan</dc:creator>
  <cp:lastModifiedBy>Goktug Sultan</cp:lastModifiedBy>
  <cp:revision>17</cp:revision>
  <dcterms:created xsi:type="dcterms:W3CDTF">2018-04-16T12:42:10Z</dcterms:created>
  <dcterms:modified xsi:type="dcterms:W3CDTF">2019-09-20T12:51:25Z</dcterms:modified>
</cp:coreProperties>
</file>