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AE51-B3D8-4E7C-A985-3244EA36076B}" type="datetimeFigureOut">
              <a:rPr lang="tr-TR" smtClean="0"/>
              <a:t>7.06.2022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6D12D-1702-47E4-AAF0-972FB25E83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04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6D12D-1702-47E4-AAF0-972FB25E83D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48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6D12D-1702-47E4-AAF0-972FB25E83D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7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6D12D-1702-47E4-AAF0-972FB25E83D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3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E5C138-2EE8-8C64-0658-B50CE8670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818" y="685801"/>
            <a:ext cx="3057379" cy="3046228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bg2"/>
                </a:solidFill>
              </a:rPr>
              <a:t>MATCHMAKER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7FAE64-8AA8-9B1E-ECDE-2336FDE39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4114800"/>
            <a:ext cx="2991729" cy="20574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Makes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competitions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fun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441BC3-F607-C3EE-DD62-FD72552F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19" y="1073448"/>
            <a:ext cx="6669459" cy="4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VOTE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Rate the players after the matches and save them in the system.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4F3C29-0FF7-0551-5E12-6D55FFD3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48" y="1414707"/>
            <a:ext cx="4634643" cy="46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06AA8-3C4D-91BD-C8EB-E39B78A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54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dirty="0" err="1">
                <a:solidFill>
                  <a:schemeClr val="bg2"/>
                </a:solidFill>
              </a:rPr>
              <a:t>Voting</a:t>
            </a:r>
            <a:r>
              <a:rPr lang="tr-TR" sz="3600" dirty="0">
                <a:solidFill>
                  <a:schemeClr val="bg2"/>
                </a:solidFill>
              </a:rPr>
              <a:t> </a:t>
            </a:r>
            <a:r>
              <a:rPr lang="tr-TR" sz="3600" dirty="0" err="1">
                <a:solidFill>
                  <a:schemeClr val="bg2"/>
                </a:solidFill>
              </a:rPr>
              <a:t>players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36A0ED-05E4-5967-31AF-5395DA22CD8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39EDC1-1B2B-4A4A-B932-AB241A6BE088}"/>
              </a:ext>
            </a:extLst>
          </p:cNvPr>
          <p:cNvSpPr txBox="1"/>
          <p:nvPr/>
        </p:nvSpPr>
        <p:spPr>
          <a:xfrm>
            <a:off x="710624" y="4396092"/>
            <a:ext cx="336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vote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players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page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.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68BF07-6FE9-72EC-FDFF-FC1F99AA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70" y="1049694"/>
            <a:ext cx="3824960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54" y="685800"/>
            <a:ext cx="3550156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DEVELOPER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78" y="4114800"/>
            <a:ext cx="3414932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tr-TR" i="1" dirty="0">
                <a:solidFill>
                  <a:schemeClr val="bg1"/>
                </a:solidFill>
              </a:rPr>
              <a:t>Göktürk </a:t>
            </a:r>
            <a:r>
              <a:rPr lang="tr-TR" i="1" dirty="0" err="1">
                <a:solidFill>
                  <a:schemeClr val="bg1"/>
                </a:solidFill>
              </a:rPr>
              <a:t>Razaman</a:t>
            </a:r>
            <a:r>
              <a:rPr lang="tr-TR" i="1" dirty="0">
                <a:solidFill>
                  <a:schemeClr val="bg1"/>
                </a:solidFill>
              </a:rPr>
              <a:t> DOĞAN</a:t>
            </a:r>
          </a:p>
          <a:p>
            <a:pPr marL="0" indent="0" algn="ctr">
              <a:buNone/>
            </a:pP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Computer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Engineering</a:t>
            </a:r>
            <a:endParaRPr lang="tr-TR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tr-TR" i="1" dirty="0">
                <a:solidFill>
                  <a:schemeClr val="bg1"/>
                </a:solidFill>
              </a:rPr>
              <a:t>170212013</a:t>
            </a:r>
            <a:endParaRPr lang="en-US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583B04-7CD4-6B3A-AAFE-0F67601B5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6" y="1319775"/>
            <a:ext cx="4218450" cy="42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MISSION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tr-TR" i="1" dirty="0">
                <a:solidFill>
                  <a:schemeClr val="bg1"/>
                </a:solidFill>
              </a:rPr>
              <a:t>C</a:t>
            </a:r>
            <a:r>
              <a:rPr lang="en-US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reate</a:t>
            </a:r>
            <a:r>
              <a:rPr lang="en-US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a pool of players you add and never have a problem with shortage of players again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. </a:t>
            </a: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Vote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them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after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tr-TR" i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matches</a:t>
            </a:r>
            <a:r>
              <a:rPr lang="tr-TR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.</a:t>
            </a:r>
            <a:endParaRPr lang="en-US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C0B0AFA-D8F5-470A-7946-707EEA850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2867"/>
            <a:ext cx="5324481" cy="4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dirty="0">
                <a:solidFill>
                  <a:schemeClr val="bg2"/>
                </a:solidFill>
              </a:rPr>
              <a:t>FACILITIES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Add the facilities around you to the system and never waste time for communication again.</a:t>
            </a:r>
            <a:endParaRPr lang="en-US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5F0C5D4-9508-CAC6-77CE-F0EF8E71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74" y="1136053"/>
            <a:ext cx="5191951" cy="51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06AA8-3C4D-91BD-C8EB-E39B78A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54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Addıng</a:t>
            </a:r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facılıtıes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B6EE921-C5C4-7DD6-1B23-8073F5BF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859" y="685801"/>
            <a:ext cx="5472682" cy="5486399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36A0ED-05E4-5967-31AF-5395DA22CD8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39EDC1-1B2B-4A4A-B932-AB241A6BE088}"/>
              </a:ext>
            </a:extLst>
          </p:cNvPr>
          <p:cNvSpPr txBox="1"/>
          <p:nvPr/>
        </p:nvSpPr>
        <p:spPr>
          <a:xfrm>
            <a:off x="710624" y="4396092"/>
            <a:ext cx="336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add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facilities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around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page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.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51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dirty="0" err="1">
                <a:solidFill>
                  <a:schemeClr val="bg2"/>
                </a:solidFill>
              </a:rPr>
              <a:t>players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Create a player pool by adding the players that you will play a football match with or that you have done before to the system.</a:t>
            </a:r>
            <a:endParaRPr lang="en-US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Resim 4" descr="siluet içeren bir resim&#10;&#10;Açıklama otomatik olarak oluşturuldu">
            <a:extLst>
              <a:ext uri="{FF2B5EF4-FFF2-40B4-BE49-F238E27FC236}">
                <a16:creationId xmlns:a16="http://schemas.microsoft.com/office/drawing/2014/main" id="{8E327740-1257-5BCD-D88A-1ED85A4AB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70" y="849795"/>
            <a:ext cx="3634959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06AA8-3C4D-91BD-C8EB-E39B78A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54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Addıng</a:t>
            </a:r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Players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36A0ED-05E4-5967-31AF-5395DA22CD8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39EDC1-1B2B-4A4A-B932-AB241A6BE088}"/>
              </a:ext>
            </a:extLst>
          </p:cNvPr>
          <p:cNvSpPr txBox="1"/>
          <p:nvPr/>
        </p:nvSpPr>
        <p:spPr>
          <a:xfrm>
            <a:off x="710624" y="4396092"/>
            <a:ext cx="336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add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players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around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page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.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419602-DC46-C87D-C83E-80D19738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85" y="570140"/>
            <a:ext cx="4787529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BC4576-D5AA-F919-727A-4776833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MATCHES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5CC1E-E08B-79F5-08B4-886B061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tr-TR" i="1">
                <a:solidFill>
                  <a:schemeClr val="bg1"/>
                </a:solidFill>
              </a:rPr>
              <a:t>C</a:t>
            </a:r>
            <a:r>
              <a:rPr lang="en-US" i="1">
                <a:solidFill>
                  <a:schemeClr val="bg1"/>
                </a:solidFill>
              </a:rPr>
              <a:t>reate a match using player and diagnostic data you have uploaded to the system.</a:t>
            </a:r>
            <a:endParaRPr lang="en-US" i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ED8ECC9-D6C5-3A9B-7E5E-6D8A167F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6" y="1207604"/>
            <a:ext cx="6660527" cy="44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06AA8-3C4D-91BD-C8EB-E39B78A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54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Addıng</a:t>
            </a:r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matches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36A0ED-05E4-5967-31AF-5395DA22CD8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39EDC1-1B2B-4A4A-B932-AB241A6BE088}"/>
              </a:ext>
            </a:extLst>
          </p:cNvPr>
          <p:cNvSpPr txBox="1"/>
          <p:nvPr/>
        </p:nvSpPr>
        <p:spPr>
          <a:xfrm>
            <a:off x="710624" y="4396092"/>
            <a:ext cx="336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add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matchs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page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.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20CC4D-ED37-0692-FC85-FE8EFDC9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92" y="1245639"/>
            <a:ext cx="6567515" cy="41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906AA8-3C4D-91BD-C8EB-E39B78A2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354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Addıng</a:t>
            </a:r>
            <a:r>
              <a:rPr lang="tr-TR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teams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36A0ED-05E4-5967-31AF-5395DA22CD8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39EDC1-1B2B-4A4A-B932-AB241A6BE088}"/>
              </a:ext>
            </a:extLst>
          </p:cNvPr>
          <p:cNvSpPr txBox="1"/>
          <p:nvPr/>
        </p:nvSpPr>
        <p:spPr>
          <a:xfrm>
            <a:off x="710624" y="4396092"/>
            <a:ext cx="3361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add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teams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i="1" dirty="0" err="1">
                <a:solidFill>
                  <a:schemeClr val="bg1"/>
                </a:solidFill>
                <a:latin typeface="+mj-lt"/>
              </a:rPr>
              <a:t>page</a:t>
            </a:r>
            <a:r>
              <a:rPr lang="tr-TR" sz="2400" i="1" dirty="0">
                <a:solidFill>
                  <a:schemeClr val="bg1"/>
                </a:solidFill>
                <a:latin typeface="+mj-lt"/>
              </a:rPr>
              <a:t>.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8AB9C78-22D5-5869-6F0F-888E41A6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"/>
          <a:stretch/>
        </p:blipFill>
        <p:spPr>
          <a:xfrm>
            <a:off x="6662057" y="746449"/>
            <a:ext cx="3677274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83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173</Words>
  <Application>Microsoft Office PowerPoint</Application>
  <PresentationFormat>Geniş ekran</PresentationFormat>
  <Paragraphs>29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Goudy Old Style</vt:lpstr>
      <vt:lpstr>ClassicFrameVTI</vt:lpstr>
      <vt:lpstr>MATCHMAKER</vt:lpstr>
      <vt:lpstr>MISSION</vt:lpstr>
      <vt:lpstr>FACILITIES</vt:lpstr>
      <vt:lpstr>Addıng facılıtıes</vt:lpstr>
      <vt:lpstr>players</vt:lpstr>
      <vt:lpstr>Addıng Players</vt:lpstr>
      <vt:lpstr>MATCHES</vt:lpstr>
      <vt:lpstr>Addıng matches</vt:lpstr>
      <vt:lpstr>Addıng teams</vt:lpstr>
      <vt:lpstr>VOTE</vt:lpstr>
      <vt:lpstr>Voting players</vt:lpstr>
      <vt:lpstr>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Göktürk DOĞAN</dc:creator>
  <cp:lastModifiedBy>Göktürk DOĞAN</cp:lastModifiedBy>
  <cp:revision>3</cp:revision>
  <dcterms:created xsi:type="dcterms:W3CDTF">2022-05-23T12:29:01Z</dcterms:created>
  <dcterms:modified xsi:type="dcterms:W3CDTF">2022-06-07T11:39:06Z</dcterms:modified>
</cp:coreProperties>
</file>