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Doyle" initials="BD" lastIdx="1" clrIdx="0">
    <p:extLst>
      <p:ext uri="{19B8F6BF-5375-455C-9EA6-DF929625EA0E}">
        <p15:presenceInfo xmlns:p15="http://schemas.microsoft.com/office/powerpoint/2012/main" userId="893be63c9514df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32D17-FC21-413B-AC04-48CB5981F922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02D41-14D5-4DA3-9B31-35C930E9E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2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02D41-14D5-4DA3-9B31-35C930E9E6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1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have it have a sub-section when you click the row? Like a bunch of children showing the reviews (without names).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Arrows could be buttons to indicate a sort order.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Nor sure best way to make filters, but that would be cool.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02D41-14D5-4DA3-9B31-35C930E9E6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5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54-2508-409D-B0B1-F8116598C343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B45A-5ED6-4DDC-834E-436F7947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9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54-2508-409D-B0B1-F8116598C343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B45A-5ED6-4DDC-834E-436F7947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0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54-2508-409D-B0B1-F8116598C343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B45A-5ED6-4DDC-834E-436F7947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4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54-2508-409D-B0B1-F8116598C343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B45A-5ED6-4DDC-834E-436F7947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54-2508-409D-B0B1-F8116598C343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B45A-5ED6-4DDC-834E-436F7947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54-2508-409D-B0B1-F8116598C343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B45A-5ED6-4DDC-834E-436F7947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54-2508-409D-B0B1-F8116598C343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B45A-5ED6-4DDC-834E-436F7947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8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54-2508-409D-B0B1-F8116598C343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B45A-5ED6-4DDC-834E-436F7947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3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54-2508-409D-B0B1-F8116598C343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B45A-5ED6-4DDC-834E-436F7947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1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54-2508-409D-B0B1-F8116598C343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B45A-5ED6-4DDC-834E-436F7947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8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54-2508-409D-B0B1-F8116598C343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B45A-5ED6-4DDC-834E-436F7947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8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EB54-2508-409D-B0B1-F8116598C343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9B45A-5ED6-4DDC-834E-436F7947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0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123@beards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123@beards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Dashboard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7396" y="150602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 $username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57740"/>
              </p:ext>
            </p:extLst>
          </p:nvPr>
        </p:nvGraphicFramePr>
        <p:xfrm>
          <a:off x="1760152" y="1996531"/>
          <a:ext cx="76721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391"/>
                <a:gridCol w="2557391"/>
                <a:gridCol w="25573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Reviewer Profile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Arranger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Songs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22819"/>
              </p:ext>
            </p:extLst>
          </p:nvPr>
        </p:nvGraphicFramePr>
        <p:xfrm>
          <a:off x="1532238" y="301625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Chuck</a:t>
                      </a:r>
                      <a:r>
                        <a:rPr lang="en-US" baseline="0" dirty="0" smtClean="0"/>
                        <a:t> Norris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123@beards.org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Percussion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3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Dashboard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7396" y="150602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 $username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95731"/>
              </p:ext>
            </p:extLst>
          </p:nvPr>
        </p:nvGraphicFramePr>
        <p:xfrm>
          <a:off x="1760152" y="1996531"/>
          <a:ext cx="76721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391"/>
                <a:gridCol w="2557391"/>
                <a:gridCol w="25573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Reviewer Profile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Arranger Profile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Songs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718181"/>
              </p:ext>
            </p:extLst>
          </p:nvPr>
        </p:nvGraphicFramePr>
        <p:xfrm>
          <a:off x="2886905" y="2673214"/>
          <a:ext cx="5418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Chuck</a:t>
                      </a:r>
                      <a:r>
                        <a:rPr lang="en-US" baseline="0" dirty="0" smtClean="0"/>
                        <a:t> Norris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123@beards.org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96931"/>
              </p:ext>
            </p:extLst>
          </p:nvPr>
        </p:nvGraphicFramePr>
        <p:xfrm>
          <a:off x="1532238" y="4088508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Difficulty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Fisticuffs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5/5/12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Fisticuffs</a:t>
                      </a:r>
                      <a:r>
                        <a:rPr lang="en-US" baseline="0" dirty="0" smtClean="0"/>
                        <a:t> 2: the </a:t>
                      </a:r>
                      <a:r>
                        <a:rPr lang="en-US" baseline="0" dirty="0" err="1" smtClean="0"/>
                        <a:t>punchening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6/6/14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Add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a title…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Add a date…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Submit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60152" y="3596491"/>
            <a:ext cx="480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Arrangements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Dashboard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7396" y="150602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 $username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325718"/>
              </p:ext>
            </p:extLst>
          </p:nvPr>
        </p:nvGraphicFramePr>
        <p:xfrm>
          <a:off x="1760152" y="1996531"/>
          <a:ext cx="76721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391"/>
                <a:gridCol w="2557391"/>
                <a:gridCol w="25573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Reviewer Profile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Arranger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Songs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11404"/>
              </p:ext>
            </p:extLst>
          </p:nvPr>
        </p:nvGraphicFramePr>
        <p:xfrm>
          <a:off x="1532238" y="268138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r>
                        <a:rPr lang="en-US" baseline="0" dirty="0" smtClean="0"/>
                        <a:t> Bar(s)…..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17891"/>
              </p:ext>
            </p:extLst>
          </p:nvPr>
        </p:nvGraphicFramePr>
        <p:xfrm>
          <a:off x="1532236" y="3366245"/>
          <a:ext cx="812800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Difficulty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Fisticuffs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Chuck Norris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5/5/12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 Reviews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Fisticuffs</a:t>
                      </a:r>
                      <a:r>
                        <a:rPr lang="en-US" baseline="0" dirty="0" smtClean="0"/>
                        <a:t> 2: the </a:t>
                      </a:r>
                      <a:r>
                        <a:rPr lang="en-US" baseline="0" dirty="0" err="1" smtClean="0"/>
                        <a:t>punchening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Chuck Norris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6/6/14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 Reviews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Up Arrow 7"/>
          <p:cNvSpPr/>
          <p:nvPr/>
        </p:nvSpPr>
        <p:spPr>
          <a:xfrm>
            <a:off x="2326105" y="3481137"/>
            <a:ext cx="288758" cy="32084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3826042" y="3521378"/>
            <a:ext cx="288758" cy="32084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5037221" y="3489294"/>
            <a:ext cx="288758" cy="32084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598761" y="3489294"/>
            <a:ext cx="288758" cy="32084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7985120" y="3513493"/>
            <a:ext cx="288758" cy="32084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155</Words>
  <Application>Microsoft Office PowerPoint</Application>
  <PresentationFormat>Widescreen</PresentationFormat>
  <Paragraphs>68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User Dashboard</vt:lpstr>
      <vt:lpstr>User Dashboard</vt:lpstr>
      <vt:lpstr>User Dashboard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Doyle</dc:creator>
  <cp:lastModifiedBy>Bryan Doyle</cp:lastModifiedBy>
  <cp:revision>3</cp:revision>
  <dcterms:created xsi:type="dcterms:W3CDTF">2016-02-07T02:49:09Z</dcterms:created>
  <dcterms:modified xsi:type="dcterms:W3CDTF">2016-02-07T02:59:51Z</dcterms:modified>
</cp:coreProperties>
</file>