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5143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0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1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2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svg" Type="http://schemas.openxmlformats.org/officeDocument/2006/relationships/image"/><Relationship Id="rId4" Target="../media/image5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11.svg" Type="http://schemas.openxmlformats.org/officeDocument/2006/relationships/image"/><Relationship Id="rId4" Target="../media/image12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9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9270997" cy="5270497"/>
          </a:xfrm>
          <a:custGeom>
            <a:avLst/>
            <a:gdLst/>
            <a:ahLst/>
            <a:cxnLst/>
            <a:rect r="r" b="b" t="t" l="l"/>
            <a:pathLst>
              <a:path h="5270497" w="9270997">
                <a:moveTo>
                  <a:pt x="0" y="0"/>
                </a:moveTo>
                <a:lnTo>
                  <a:pt x="9270997" y="0"/>
                </a:lnTo>
                <a:lnTo>
                  <a:pt x="9270997" y="5270497"/>
                </a:lnTo>
                <a:lnTo>
                  <a:pt x="0" y="5270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9144000" cy="5143500"/>
          </a:xfrm>
          <a:custGeom>
            <a:avLst/>
            <a:gdLst/>
            <a:ahLst/>
            <a:cxnLst/>
            <a:rect r="r" b="b" t="t" l="l"/>
            <a:pathLst>
              <a:path h="5143500" w="91440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371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9270997" cy="5270497"/>
          </a:xfrm>
          <a:custGeom>
            <a:avLst/>
            <a:gdLst/>
            <a:ahLst/>
            <a:cxnLst/>
            <a:rect r="r" b="b" t="t" l="l"/>
            <a:pathLst>
              <a:path h="5270497" w="9270997">
                <a:moveTo>
                  <a:pt x="0" y="0"/>
                </a:moveTo>
                <a:lnTo>
                  <a:pt x="9270997" y="0"/>
                </a:lnTo>
                <a:lnTo>
                  <a:pt x="9270997" y="5270497"/>
                </a:lnTo>
                <a:lnTo>
                  <a:pt x="0" y="5270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9144000" cy="5143500"/>
          </a:xfrm>
          <a:custGeom>
            <a:avLst/>
            <a:gdLst/>
            <a:ahLst/>
            <a:cxnLst/>
            <a:rect r="r" b="b" t="t" l="l"/>
            <a:pathLst>
              <a:path h="5143500" w="91440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9270997" cy="5270497"/>
          </a:xfrm>
          <a:custGeom>
            <a:avLst/>
            <a:gdLst/>
            <a:ahLst/>
            <a:cxnLst/>
            <a:rect r="r" b="b" t="t" l="l"/>
            <a:pathLst>
              <a:path h="5270497" w="9270997">
                <a:moveTo>
                  <a:pt x="0" y="0"/>
                </a:moveTo>
                <a:lnTo>
                  <a:pt x="9270997" y="0"/>
                </a:lnTo>
                <a:lnTo>
                  <a:pt x="9270997" y="5270497"/>
                </a:lnTo>
                <a:lnTo>
                  <a:pt x="0" y="5270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9144000" cy="5143500"/>
          </a:xfrm>
          <a:custGeom>
            <a:avLst/>
            <a:gdLst/>
            <a:ahLst/>
            <a:cxnLst/>
            <a:rect r="r" b="b" t="t" l="l"/>
            <a:pathLst>
              <a:path h="5143500" w="91440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9270997" cy="5270497"/>
          </a:xfrm>
          <a:custGeom>
            <a:avLst/>
            <a:gdLst/>
            <a:ahLst/>
            <a:cxnLst/>
            <a:rect r="r" b="b" t="t" l="l"/>
            <a:pathLst>
              <a:path h="5270497" w="9270997">
                <a:moveTo>
                  <a:pt x="0" y="0"/>
                </a:moveTo>
                <a:lnTo>
                  <a:pt x="9270997" y="0"/>
                </a:lnTo>
                <a:lnTo>
                  <a:pt x="9270997" y="5270497"/>
                </a:lnTo>
                <a:lnTo>
                  <a:pt x="0" y="5270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9144000" cy="5143500"/>
          </a:xfrm>
          <a:custGeom>
            <a:avLst/>
            <a:gdLst/>
            <a:ahLst/>
            <a:cxnLst/>
            <a:rect r="r" b="b" t="t" l="l"/>
            <a:pathLst>
              <a:path h="5143500" w="91440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1903"/>
            <a:ext cx="9270997" cy="5268897"/>
          </a:xfrm>
          <a:custGeom>
            <a:avLst/>
            <a:gdLst/>
            <a:ahLst/>
            <a:cxnLst/>
            <a:rect r="r" b="b" t="t" l="l"/>
            <a:pathLst>
              <a:path h="5268897" w="9270997">
                <a:moveTo>
                  <a:pt x="0" y="0"/>
                </a:moveTo>
                <a:lnTo>
                  <a:pt x="9270997" y="0"/>
                </a:lnTo>
                <a:lnTo>
                  <a:pt x="9270997" y="5268897"/>
                </a:lnTo>
                <a:lnTo>
                  <a:pt x="0" y="52688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1600"/>
            <a:ext cx="9144000" cy="5141900"/>
          </a:xfrm>
          <a:custGeom>
            <a:avLst/>
            <a:gdLst/>
            <a:ahLst/>
            <a:cxnLst/>
            <a:rect r="r" b="b" t="t" l="l"/>
            <a:pathLst>
              <a:path h="5141900" w="9144000">
                <a:moveTo>
                  <a:pt x="0" y="0"/>
                </a:moveTo>
                <a:lnTo>
                  <a:pt x="9144000" y="0"/>
                </a:lnTo>
                <a:lnTo>
                  <a:pt x="9144000" y="5141900"/>
                </a:lnTo>
                <a:lnTo>
                  <a:pt x="0" y="51419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1083" b="-1052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9270997" cy="5270497"/>
          </a:xfrm>
          <a:custGeom>
            <a:avLst/>
            <a:gdLst/>
            <a:ahLst/>
            <a:cxnLst/>
            <a:rect r="r" b="b" t="t" l="l"/>
            <a:pathLst>
              <a:path h="5270497" w="9270997">
                <a:moveTo>
                  <a:pt x="0" y="0"/>
                </a:moveTo>
                <a:lnTo>
                  <a:pt x="9270997" y="0"/>
                </a:lnTo>
                <a:lnTo>
                  <a:pt x="9270997" y="5270497"/>
                </a:lnTo>
                <a:lnTo>
                  <a:pt x="0" y="5270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9144000" cy="5143500"/>
          </a:xfrm>
          <a:custGeom>
            <a:avLst/>
            <a:gdLst/>
            <a:ahLst/>
            <a:cxnLst/>
            <a:rect r="r" b="b" t="t" l="l"/>
            <a:pathLst>
              <a:path h="5143500" w="91440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48358"/>
            <a:ext cx="9270997" cy="5240217"/>
          </a:xfrm>
          <a:custGeom>
            <a:avLst/>
            <a:gdLst/>
            <a:ahLst/>
            <a:cxnLst/>
            <a:rect r="r" b="b" t="t" l="l"/>
            <a:pathLst>
              <a:path h="5240217" w="9270997">
                <a:moveTo>
                  <a:pt x="0" y="0"/>
                </a:moveTo>
                <a:lnTo>
                  <a:pt x="9270997" y="0"/>
                </a:lnTo>
                <a:lnTo>
                  <a:pt x="9270997" y="5240216"/>
                </a:lnTo>
                <a:lnTo>
                  <a:pt x="0" y="52402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15145"/>
            <a:ext cx="9144000" cy="5113220"/>
          </a:xfrm>
          <a:custGeom>
            <a:avLst/>
            <a:gdLst/>
            <a:ahLst/>
            <a:cxnLst/>
            <a:rect r="r" b="b" t="t" l="l"/>
            <a:pathLst>
              <a:path h="5113220" w="9144000">
                <a:moveTo>
                  <a:pt x="0" y="0"/>
                </a:moveTo>
                <a:lnTo>
                  <a:pt x="9144000" y="0"/>
                </a:lnTo>
                <a:lnTo>
                  <a:pt x="9144000" y="5113220"/>
                </a:lnTo>
                <a:lnTo>
                  <a:pt x="0" y="51132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9270997" cy="5270497"/>
          </a:xfrm>
          <a:custGeom>
            <a:avLst/>
            <a:gdLst/>
            <a:ahLst/>
            <a:cxnLst/>
            <a:rect r="r" b="b" t="t" l="l"/>
            <a:pathLst>
              <a:path h="5270497" w="9270997">
                <a:moveTo>
                  <a:pt x="0" y="0"/>
                </a:moveTo>
                <a:lnTo>
                  <a:pt x="9270997" y="0"/>
                </a:lnTo>
                <a:lnTo>
                  <a:pt x="9270997" y="5270497"/>
                </a:lnTo>
                <a:lnTo>
                  <a:pt x="0" y="5270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9144000" cy="5143500"/>
          </a:xfrm>
          <a:custGeom>
            <a:avLst/>
            <a:gdLst/>
            <a:ahLst/>
            <a:cxnLst/>
            <a:rect r="r" b="b" t="t" l="l"/>
            <a:pathLst>
              <a:path h="5143500" w="91440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484"/>
            <a:ext cx="9270997" cy="5250523"/>
          </a:xfrm>
          <a:custGeom>
            <a:avLst/>
            <a:gdLst/>
            <a:ahLst/>
            <a:cxnLst/>
            <a:rect r="r" b="b" t="t" l="l"/>
            <a:pathLst>
              <a:path h="5250523" w="9270997">
                <a:moveTo>
                  <a:pt x="0" y="0"/>
                </a:moveTo>
                <a:lnTo>
                  <a:pt x="9270997" y="0"/>
                </a:lnTo>
                <a:lnTo>
                  <a:pt x="9270997" y="5250523"/>
                </a:lnTo>
                <a:lnTo>
                  <a:pt x="0" y="52505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10"/>
            <a:ext cx="9144000" cy="5123526"/>
          </a:xfrm>
          <a:custGeom>
            <a:avLst/>
            <a:gdLst/>
            <a:ahLst/>
            <a:cxnLst/>
            <a:rect r="r" b="b" t="t" l="l"/>
            <a:pathLst>
              <a:path h="5123526" w="9144000">
                <a:moveTo>
                  <a:pt x="0" y="0"/>
                </a:moveTo>
                <a:lnTo>
                  <a:pt x="9144000" y="0"/>
                </a:lnTo>
                <a:lnTo>
                  <a:pt x="9144000" y="5123526"/>
                </a:lnTo>
                <a:lnTo>
                  <a:pt x="0" y="51235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2946" y="-50625"/>
            <a:ext cx="9230449" cy="5244760"/>
          </a:xfrm>
          <a:custGeom>
            <a:avLst/>
            <a:gdLst/>
            <a:ahLst/>
            <a:cxnLst/>
            <a:rect r="r" b="b" t="t" l="l"/>
            <a:pathLst>
              <a:path h="5244760" w="9230449">
                <a:moveTo>
                  <a:pt x="0" y="0"/>
                </a:moveTo>
                <a:lnTo>
                  <a:pt x="9230449" y="0"/>
                </a:lnTo>
                <a:lnTo>
                  <a:pt x="9230449" y="5244760"/>
                </a:lnTo>
                <a:lnTo>
                  <a:pt x="0" y="52447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0548" y="12868"/>
            <a:ext cx="9103452" cy="5117754"/>
          </a:xfrm>
          <a:custGeom>
            <a:avLst/>
            <a:gdLst/>
            <a:ahLst/>
            <a:cxnLst/>
            <a:rect r="r" b="b" t="t" l="l"/>
            <a:pathLst>
              <a:path h="5117754" w="9103452">
                <a:moveTo>
                  <a:pt x="0" y="0"/>
                </a:moveTo>
                <a:lnTo>
                  <a:pt x="9103452" y="0"/>
                </a:lnTo>
                <a:lnTo>
                  <a:pt x="9103452" y="5117754"/>
                </a:lnTo>
                <a:lnTo>
                  <a:pt x="0" y="51177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445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119" y="-63503"/>
            <a:ext cx="9243622" cy="5270497"/>
          </a:xfrm>
          <a:custGeom>
            <a:avLst/>
            <a:gdLst/>
            <a:ahLst/>
            <a:cxnLst/>
            <a:rect r="r" b="b" t="t" l="l"/>
            <a:pathLst>
              <a:path h="5270497" w="9243622">
                <a:moveTo>
                  <a:pt x="0" y="0"/>
                </a:moveTo>
                <a:lnTo>
                  <a:pt x="9243622" y="0"/>
                </a:lnTo>
                <a:lnTo>
                  <a:pt x="9243622" y="5270497"/>
                </a:lnTo>
                <a:lnTo>
                  <a:pt x="0" y="5270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7375" y="0"/>
            <a:ext cx="9116625" cy="5143500"/>
          </a:xfrm>
          <a:custGeom>
            <a:avLst/>
            <a:gdLst/>
            <a:ahLst/>
            <a:cxnLst/>
            <a:rect r="r" b="b" t="t" l="l"/>
            <a:pathLst>
              <a:path h="5143500" w="9116625">
                <a:moveTo>
                  <a:pt x="0" y="0"/>
                </a:moveTo>
                <a:lnTo>
                  <a:pt x="9116625" y="0"/>
                </a:lnTo>
                <a:lnTo>
                  <a:pt x="9116625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9270997" cy="5270497"/>
          </a:xfrm>
          <a:custGeom>
            <a:avLst/>
            <a:gdLst/>
            <a:ahLst/>
            <a:cxnLst/>
            <a:rect r="r" b="b" t="t" l="l"/>
            <a:pathLst>
              <a:path h="5270497" w="9270997">
                <a:moveTo>
                  <a:pt x="0" y="0"/>
                </a:moveTo>
                <a:lnTo>
                  <a:pt x="9270997" y="0"/>
                </a:lnTo>
                <a:lnTo>
                  <a:pt x="9270997" y="5270497"/>
                </a:lnTo>
                <a:lnTo>
                  <a:pt x="0" y="5270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9144000" cy="5143500"/>
          </a:xfrm>
          <a:custGeom>
            <a:avLst/>
            <a:gdLst/>
            <a:ahLst/>
            <a:cxnLst/>
            <a:rect r="r" b="b" t="t" l="l"/>
            <a:pathLst>
              <a:path h="5143500" w="91440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DAGkPajfjKs</dc:identifier>
  <dcterms:modified xsi:type="dcterms:W3CDTF">2011-08-01T06:04:30Z</dcterms:modified>
  <cp:revision>1</cp:revision>
  <dc:title>Untitled presentation.pdf</dc:title>
</cp:coreProperties>
</file>