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d42fafe9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d42fafe9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e5c7f07f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e5c7f07f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25088d6d0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b25088d6d0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25088d6d0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b25088d6d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25088d6d0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25088d6d0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25088d6d0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25088d6d0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25088d6d0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25088d6d0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d42fafe9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d42fafe9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d42fafe9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d42fafe9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d5e668d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d5e668d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25088d6d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25088d6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d42fafe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d42fafe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21233aa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21233aa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2d1a6eea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2d1a6eea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d42fafe9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d42fafe9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d42fafe9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d42fafe9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d42fafe9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d42fafe9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d42fafe9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d42fafe9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instagram.com/" TargetMode="External"/><Relationship Id="rId4" Type="http://schemas.openxmlformats.org/officeDocument/2006/relationships/hyperlink" Target="https://www.facebook.com/" TargetMode="External"/><Relationship Id="rId5" Type="http://schemas.openxmlformats.org/officeDocument/2006/relationships/hyperlink" Target="https://twitter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Hqm6WaQ65iMLbVukL3qB75UQZiga1cZ7/view?usp=share_lin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Blog Lite V2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506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Application Development - II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293300" y="4782900"/>
            <a:ext cx="39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Updated: </a:t>
            </a:r>
            <a:r>
              <a:rPr lang="en"/>
              <a:t>22</a:t>
            </a:r>
            <a:r>
              <a:rPr lang="en"/>
              <a:t>-12-12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Search and Follow / Unfollow Others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search other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follow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unfollow others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User’s Feed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the blogs/posts created by other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Navigate to the user’s profile on clicking the username on the blog or post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Core - Daily Reminder Jobs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Scheduled Job - Daily reminders on Google Chat using webhook or SMS or Email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evening, every day (you can choose time of your choice)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if the user has not visited/posted anything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yes, then send the alert asking them to </a:t>
            </a:r>
            <a:r>
              <a:rPr lang="en"/>
              <a:t>visit</a:t>
            </a:r>
            <a:r>
              <a:rPr lang="en"/>
              <a:t>/post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Core - Scheduled Job - Monthly Engagement Report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Scheduled Job - Monthly Engagement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Come Up with a monthly progress report in HTML (email)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the first day of the month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Start a job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Create a report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Send it as email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Core - User Triggered Async Job - Export as CSV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Triggered Async Job - Export as CSV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Come up with an export CSV format for blogs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a dashboard where the user can export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Trigger a batch job, send an alert once done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Performance and Caching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caching where required to increase the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cache expiry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Performance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(graded)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199575" y="697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Backend Jobs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 Jobs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Well designed PDF reports</a:t>
            </a:r>
            <a:r>
              <a:rPr lang="en"/>
              <a:t> (User can choose between HTML and PDF reports)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Responsive UI for both Mobile and Desktop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Unified UI that works across devices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to desktop feature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Styling and Aesthetics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(not more than 2 pages) describing models and overall system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 as PDF inside submission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code to be submitted on portal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brief (2-3 minute) video explaining how you approached the problem, what you have implemented, and any extra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be viewed during or before the viva, so should be a clear explanation of your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Viva: after the video explanation, you are required to give a demo of your work, and answer any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includes making changes as requested and running the code for a live 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questions that may be unrelated to the project itself but are relevant for the course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This is a live document and will be updated with more details and FAQs (possibly including suggested wireframes, but not specific implementation details) as we proceed.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We will freeze the problem statement on or before 22nd December, beyond which any modifications to the statement will be communicated via proper announcements.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 project has to be submitted as a single zip file.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718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Frameworks to be used</a:t>
            </a:r>
            <a:endParaRPr sz="258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13575" y="1233325"/>
            <a:ext cx="85206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Flask for API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VueJS for UI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VueJS Advanced with CLI (only if required, not necessary)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Jinja2 templates if required 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Not to be used for UI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Bootstrap, if required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SQLite for database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Redis for caching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Redis and Celery for batch jobs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It should be possible to run all the demos on the student's computer, which should either be a Linux based system or should be able to simulate the same. You can use WSL for Windows OS.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Blog Lite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is a multi-user app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Used for uploading blogs with images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can post multiple times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post will have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Title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Caption/Description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ImageURL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Timestamp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user can follow other users using the app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user will have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username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Password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 of followers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 of posts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Every user will have its own feed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System will automatically show the blogs from the users you follow in a </a:t>
            </a:r>
            <a:r>
              <a:rPr lang="en"/>
              <a:t>particular</a:t>
            </a:r>
            <a:r>
              <a:rPr lang="en"/>
              <a:t> sequence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</a:t>
            </a:r>
            <a:r>
              <a:rPr lang="en"/>
              <a:t>recommended</a:t>
            </a:r>
            <a:r>
              <a:rPr lang="en"/>
              <a:t> order of blogs in a user’s feed is based on the timestamp of blogs</a:t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Social Platform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Profile</a:t>
            </a:r>
            <a:r>
              <a:rPr lang="en"/>
              <a:t> - Basic stats, List of blogs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Feed - Lists of blogs uploaded by other users you follow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Archive (optional) - Blogs can also be made private / hidden from others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311675" y="344250"/>
            <a:ext cx="3999900" cy="44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Similar Products in the Market: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05073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AutoNum type="arabicPeriod"/>
            </a:pPr>
            <a:r>
              <a:rPr lang="en" sz="4817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Instagram</a:t>
            </a:r>
            <a:endParaRPr sz="481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5073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4817">
                <a:solidFill>
                  <a:srgbClr val="24292F"/>
                </a:solidFill>
                <a:highlight>
                  <a:srgbClr val="FFFFFF"/>
                </a:highlight>
              </a:rPr>
              <a:t>Web, IOS and Android</a:t>
            </a:r>
            <a:endParaRPr sz="4817"/>
          </a:p>
          <a:p>
            <a:pPr indent="-305073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17" u="sng">
                <a:solidFill>
                  <a:schemeClr val="hlink"/>
                </a:solidFill>
                <a:hlinkClick r:id="rId4"/>
              </a:rPr>
              <a:t>Facebook</a:t>
            </a:r>
            <a:r>
              <a:rPr lang="en" sz="4817"/>
              <a:t>	</a:t>
            </a:r>
            <a:endParaRPr sz="4817"/>
          </a:p>
          <a:p>
            <a:pPr indent="-305073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4817">
                <a:solidFill>
                  <a:srgbClr val="24292F"/>
                </a:solidFill>
                <a:highlight>
                  <a:schemeClr val="lt1"/>
                </a:highlight>
              </a:rPr>
              <a:t>Open Source</a:t>
            </a:r>
            <a:endParaRPr sz="4817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05073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4817">
                <a:solidFill>
                  <a:srgbClr val="24292F"/>
                </a:solidFill>
                <a:highlight>
                  <a:schemeClr val="lt1"/>
                </a:highlight>
              </a:rPr>
              <a:t>Web, IOS and Android</a:t>
            </a:r>
            <a:endParaRPr sz="4817"/>
          </a:p>
          <a:p>
            <a:pPr indent="-305073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17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Twitter</a:t>
            </a:r>
            <a:endParaRPr sz="481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5073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4817">
                <a:solidFill>
                  <a:srgbClr val="24292F"/>
                </a:solidFill>
                <a:highlight>
                  <a:schemeClr val="lt1"/>
                </a:highlight>
              </a:rPr>
              <a:t>Open Source</a:t>
            </a:r>
            <a:endParaRPr sz="481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5073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4817">
                <a:solidFill>
                  <a:srgbClr val="24292F"/>
                </a:solidFill>
                <a:highlight>
                  <a:srgbClr val="FFFFFF"/>
                </a:highlight>
              </a:rPr>
              <a:t>Web, IOS and Android</a:t>
            </a:r>
            <a:endParaRPr sz="481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1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507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817"/>
              <a:t>These are meant for exploring the idea and inspiration</a:t>
            </a:r>
            <a:endParaRPr sz="4817"/>
          </a:p>
          <a:p>
            <a:pPr indent="-30507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17"/>
              <a:t>Don’t copy, get inspired </a:t>
            </a:r>
            <a:endParaRPr sz="481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Wireframe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702675" y="1299925"/>
            <a:ext cx="623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Click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</a:t>
            </a:r>
            <a:r>
              <a:rPr lang="en"/>
              <a:t> link to </a:t>
            </a:r>
            <a:r>
              <a:rPr lang="en"/>
              <a:t>check the wireframes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 is just given to gain a basic understanding, and not meant to be followed </a:t>
            </a:r>
            <a:r>
              <a:rPr lang="en"/>
              <a:t>exactly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Functionality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be graded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requirements: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signup and login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profile view with basic stats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Blog Post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and Follow / Unfollow Others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User’s Feed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Backend Jobs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Export Jobs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Reporting Jobs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Alert Jobs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Backend Performance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User Signup and Login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 for username and password (both login and signup)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Flask Security and Token Based Authentication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Suitable model for user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User’s Profile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profile view for a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view the number of blogs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view the </a:t>
            </a:r>
            <a:r>
              <a:rPr lang="en"/>
              <a:t>number</a:t>
            </a:r>
            <a:r>
              <a:rPr lang="en"/>
              <a:t> of </a:t>
            </a:r>
            <a:r>
              <a:rPr lang="en"/>
              <a:t>followers</a:t>
            </a:r>
            <a:r>
              <a:rPr lang="en"/>
              <a:t> and people you follow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view the list of posts created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Blog management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blog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 should handle multiple languages - usually UTF-8 encoding is sufficient for this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Content should handle the </a:t>
            </a:r>
            <a:r>
              <a:rPr lang="en"/>
              <a:t>safe HTML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a blog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title/caption or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 blog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 confirmation from the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Export option is required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