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6256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18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6484"/>
            <a:ext cx="12192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717"/>
            <a:ext cx="12192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94D71-BAC4-4C96-A1DC-56BDF0C1F0A2}" type="datetimeFigureOut">
              <a:rPr lang="en-IN" smtClean="0"/>
              <a:t>04-06-2020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E6C9B-3B6B-47F7-8D59-412A4D975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10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94D71-BAC4-4C96-A1DC-56BDF0C1F0A2}" type="datetimeFigureOut">
              <a:rPr lang="en-IN" smtClean="0"/>
              <a:t>04-06-2020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E6C9B-3B6B-47F7-8D59-412A4D975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945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0" y="486834"/>
            <a:ext cx="350520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486834"/>
            <a:ext cx="1031240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94D71-BAC4-4C96-A1DC-56BDF0C1F0A2}" type="datetimeFigureOut">
              <a:rPr lang="en-IN" smtClean="0"/>
              <a:t>04-06-2020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E6C9B-3B6B-47F7-8D59-412A4D975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192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94D71-BAC4-4C96-A1DC-56BDF0C1F0A2}" type="datetimeFigureOut">
              <a:rPr lang="en-IN" smtClean="0"/>
              <a:t>04-06-2020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E6C9B-3B6B-47F7-8D59-412A4D975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403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3" y="2279652"/>
            <a:ext cx="140208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3" y="6119285"/>
            <a:ext cx="140208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94D71-BAC4-4C96-A1DC-56BDF0C1F0A2}" type="datetimeFigureOut">
              <a:rPr lang="en-IN" smtClean="0"/>
              <a:t>04-06-2020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E6C9B-3B6B-47F7-8D59-412A4D975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17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434167"/>
            <a:ext cx="69088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2434167"/>
            <a:ext cx="69088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94D71-BAC4-4C96-A1DC-56BDF0C1F0A2}" type="datetimeFigureOut">
              <a:rPr lang="en-IN" smtClean="0"/>
              <a:t>04-06-2020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E6C9B-3B6B-47F7-8D59-412A4D975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7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486834"/>
            <a:ext cx="140208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8" y="2241551"/>
            <a:ext cx="6877049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8" y="3340100"/>
            <a:ext cx="6877049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1"/>
            <a:ext cx="691091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917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94D71-BAC4-4C96-A1DC-56BDF0C1F0A2}" type="datetimeFigureOut">
              <a:rPr lang="en-IN" smtClean="0"/>
              <a:t>04-06-2020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E6C9B-3B6B-47F7-8D59-412A4D975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02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94D71-BAC4-4C96-A1DC-56BDF0C1F0A2}" type="datetimeFigureOut">
              <a:rPr lang="en-IN" smtClean="0"/>
              <a:t>04-06-2020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E6C9B-3B6B-47F7-8D59-412A4D975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81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94D71-BAC4-4C96-A1DC-56BDF0C1F0A2}" type="datetimeFigureOut">
              <a:rPr lang="en-IN" smtClean="0"/>
              <a:t>04-06-2020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E6C9B-3B6B-47F7-8D59-412A4D975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982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316567"/>
            <a:ext cx="82296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94D71-BAC4-4C96-A1DC-56BDF0C1F0A2}" type="datetimeFigureOut">
              <a:rPr lang="en-IN" smtClean="0"/>
              <a:t>04-06-2020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E6C9B-3B6B-47F7-8D59-412A4D975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472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316567"/>
            <a:ext cx="82296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94D71-BAC4-4C96-A1DC-56BDF0C1F0A2}" type="datetimeFigureOut">
              <a:rPr lang="en-IN" smtClean="0"/>
              <a:t>04-06-2020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E6C9B-3B6B-47F7-8D59-412A4D975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91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486834"/>
            <a:ext cx="140208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2434167"/>
            <a:ext cx="140208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94D71-BAC4-4C96-A1DC-56BDF0C1F0A2}" type="datetimeFigureOut">
              <a:rPr lang="en-IN" smtClean="0"/>
              <a:t>04-06-2020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E6C9B-3B6B-47F7-8D59-412A4D975A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045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18EF5-63A9-4E96-9C4D-971E4EB734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1E8822-ABD8-450A-97B2-98BFAF9DBF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2C9A17-7EC5-4499-954D-9876B73E34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861"/>
          <a:stretch/>
        </p:blipFill>
        <p:spPr>
          <a:xfrm>
            <a:off x="5556250" y="-150143"/>
            <a:ext cx="5273712" cy="61622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4C8B63-38AB-4ACD-AF32-B2B9E2C29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376" y="5046786"/>
            <a:ext cx="7283938" cy="40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25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6">
            <a:extLst>
              <a:ext uri="{FF2B5EF4-FFF2-40B4-BE49-F238E27FC236}">
                <a16:creationId xmlns:a16="http://schemas.microsoft.com/office/drawing/2014/main" id="{68EE2ECC-9987-4E1A-A38E-677DC2801F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037"/>
          <a:stretch/>
        </p:blipFill>
        <p:spPr>
          <a:xfrm>
            <a:off x="6137277" y="-553243"/>
            <a:ext cx="10315221" cy="1671637"/>
          </a:xfrm>
          <a:prstGeom prst="rect">
            <a:avLst/>
          </a:prstGeom>
        </p:spPr>
      </p:pic>
      <p:pic>
        <p:nvPicPr>
          <p:cNvPr id="11" name="Content Placeholder 6">
            <a:extLst>
              <a:ext uri="{FF2B5EF4-FFF2-40B4-BE49-F238E27FC236}">
                <a16:creationId xmlns:a16="http://schemas.microsoft.com/office/drawing/2014/main" id="{9F3B69BF-43F6-4C5E-A926-F5ED82A1E3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24"/>
          <a:stretch/>
        </p:blipFill>
        <p:spPr>
          <a:xfrm>
            <a:off x="4171950" y="-1230312"/>
            <a:ext cx="4897261" cy="5802312"/>
          </a:xfrm>
          <a:prstGeom prst="rect">
            <a:avLst/>
          </a:prstGeom>
        </p:spPr>
      </p:pic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992D0503-FAAB-40D3-9645-655B544F0F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24"/>
          <a:stretch/>
        </p:blipFill>
        <p:spPr>
          <a:xfrm>
            <a:off x="-725311" y="1670844"/>
            <a:ext cx="4897261" cy="5802312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7FE3AA-EA74-4BC1-A0E2-BD1B2F6467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689" y="508794"/>
            <a:ext cx="10315221" cy="5802312"/>
          </a:xfrm>
        </p:spPr>
      </p:pic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0ACC577F-E359-4373-8D02-23EBCB42BC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24"/>
          <a:stretch/>
        </p:blipFill>
        <p:spPr>
          <a:xfrm>
            <a:off x="33514" y="3975894"/>
            <a:ext cx="4897261" cy="5802312"/>
          </a:xfrm>
          <a:prstGeom prst="rect">
            <a:avLst/>
          </a:prstGeom>
        </p:spPr>
      </p:pic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1B2E7557-1E00-403D-BEE6-866C0B1477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24"/>
          <a:stretch/>
        </p:blipFill>
        <p:spPr>
          <a:xfrm>
            <a:off x="33513" y="-77787"/>
            <a:ext cx="4897261" cy="580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Shreyash Chandak</dc:creator>
  <cp:lastModifiedBy>Shreyash Chandak</cp:lastModifiedBy>
  <cp:revision>4</cp:revision>
  <dcterms:created xsi:type="dcterms:W3CDTF">2020-06-04T07:20:59Z</dcterms:created>
  <dcterms:modified xsi:type="dcterms:W3CDTF">2020-06-04T08:36:22Z</dcterms:modified>
</cp:coreProperties>
</file>