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7" r:id="rId9"/>
    <p:sldId id="260" r:id="rId10"/>
    <p:sldId id="280" r:id="rId11"/>
    <p:sldId id="281" r:id="rId12"/>
    <p:sldId id="282" r:id="rId13"/>
    <p:sldId id="283" r:id="rId14"/>
    <p:sldId id="271" r:id="rId15"/>
    <p:sldId id="261" r:id="rId16"/>
    <p:sldId id="272" r:id="rId17"/>
    <p:sldId id="273" r:id="rId18"/>
    <p:sldId id="274" r:id="rId19"/>
    <p:sldId id="276" r:id="rId20"/>
    <p:sldId id="278" r:id="rId21"/>
    <p:sldId id="279" r:id="rId22"/>
    <p:sldId id="277" r:id="rId23"/>
    <p:sldId id="275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E4B24-E729-278A-0361-1DF4E81A1381}" v="117" dt="2019-04-29T07:46:12.825"/>
    <p1510:client id="{A55B9D84-33B3-EDAE-DC04-94DCDB012BBA}" v="31" dt="2019-04-29T07:49:41.794"/>
    <p1510:client id="{BC36047C-6FA9-9522-A846-6A35107F5BA2}" v="782" dt="2019-04-29T08:14:3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886F-5AF2-44BC-BA54-D42671000CB6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82BC7-5A2F-4FFC-8A0F-91CB8BD3CBCF}">
      <dgm:prSet phldrT="[Text]"/>
      <dgm:spPr/>
      <dgm:t>
        <a:bodyPr/>
        <a:lstStyle/>
        <a:p>
          <a:r>
            <a:rPr lang="en-US"/>
            <a:t>Matlab</a:t>
          </a:r>
        </a:p>
      </dgm:t>
    </dgm:pt>
    <dgm:pt modelId="{D2A5CDF5-3DB9-40DD-8959-DE8B67BAA385}" type="parTrans" cxnId="{1ED718A6-027F-489A-B482-CEC02B9FB376}">
      <dgm:prSet/>
      <dgm:spPr/>
      <dgm:t>
        <a:bodyPr/>
        <a:lstStyle/>
        <a:p>
          <a:endParaRPr lang="en-US"/>
        </a:p>
      </dgm:t>
    </dgm:pt>
    <dgm:pt modelId="{AD231C22-4020-41BC-A25A-FD4AB8CDECB5}" type="sibTrans" cxnId="{1ED718A6-027F-489A-B482-CEC02B9FB376}">
      <dgm:prSet/>
      <dgm:spPr/>
      <dgm:t>
        <a:bodyPr/>
        <a:lstStyle/>
        <a:p>
          <a:endParaRPr lang="en-US"/>
        </a:p>
      </dgm:t>
    </dgm:pt>
    <dgm:pt modelId="{22E4B179-FB1D-4471-8368-1FC3089AF6D7}">
      <dgm:prSet phldrT="[Text]"/>
      <dgm:spPr/>
      <dgm:t>
        <a:bodyPr/>
        <a:lstStyle/>
        <a:p>
          <a:r>
            <a:rPr lang="en-US"/>
            <a:t>ODE Simulation</a:t>
          </a:r>
        </a:p>
      </dgm:t>
    </dgm:pt>
    <dgm:pt modelId="{ED86B603-8EED-412A-B20F-CAED74DED18B}" type="parTrans" cxnId="{35640FF8-5118-405F-8E10-93E1B998F7C2}">
      <dgm:prSet/>
      <dgm:spPr/>
      <dgm:t>
        <a:bodyPr/>
        <a:lstStyle/>
        <a:p>
          <a:endParaRPr lang="en-US"/>
        </a:p>
      </dgm:t>
    </dgm:pt>
    <dgm:pt modelId="{8E6E6553-2560-4E4A-973F-A6D379A2BAB5}" type="sibTrans" cxnId="{35640FF8-5118-405F-8E10-93E1B998F7C2}">
      <dgm:prSet/>
      <dgm:spPr/>
      <dgm:t>
        <a:bodyPr/>
        <a:lstStyle/>
        <a:p>
          <a:endParaRPr lang="en-US"/>
        </a:p>
      </dgm:t>
    </dgm:pt>
    <dgm:pt modelId="{CF13E568-7040-4427-9768-5BF9081776EF}">
      <dgm:prSet phldrT="[Text]"/>
      <dgm:spPr/>
      <dgm:t>
        <a:bodyPr/>
        <a:lstStyle/>
        <a:p>
          <a:r>
            <a:rPr lang="en-US"/>
            <a:t>Simulink</a:t>
          </a:r>
        </a:p>
      </dgm:t>
    </dgm:pt>
    <dgm:pt modelId="{0A171385-8E9E-4BB8-9DAF-6D3D0747BDE1}" type="parTrans" cxnId="{A1CF5678-5DA3-4B6C-B4D4-6A874DFEA886}">
      <dgm:prSet/>
      <dgm:spPr/>
      <dgm:t>
        <a:bodyPr/>
        <a:lstStyle/>
        <a:p>
          <a:endParaRPr lang="en-US"/>
        </a:p>
      </dgm:t>
    </dgm:pt>
    <dgm:pt modelId="{7D16D471-5AD2-493E-A227-670CB0F31C15}" type="sibTrans" cxnId="{A1CF5678-5DA3-4B6C-B4D4-6A874DFEA886}">
      <dgm:prSet/>
      <dgm:spPr/>
      <dgm:t>
        <a:bodyPr/>
        <a:lstStyle/>
        <a:p>
          <a:endParaRPr lang="en-US"/>
        </a:p>
      </dgm:t>
    </dgm:pt>
    <dgm:pt modelId="{262E2628-63D6-4720-8EEC-D3490D7915E5}">
      <dgm:prSet phldrT="[Text]"/>
      <dgm:spPr/>
      <dgm:t>
        <a:bodyPr/>
        <a:lstStyle/>
        <a:p>
          <a:r>
            <a:rPr lang="en-US"/>
            <a:t>Animation</a:t>
          </a:r>
        </a:p>
      </dgm:t>
    </dgm:pt>
    <dgm:pt modelId="{3A3FD7A8-A787-4FB4-B1AE-4610A991E977}" type="parTrans" cxnId="{1934B129-D394-49AC-879F-8DAA3E53F4F4}">
      <dgm:prSet/>
      <dgm:spPr/>
      <dgm:t>
        <a:bodyPr/>
        <a:lstStyle/>
        <a:p>
          <a:endParaRPr lang="en-US"/>
        </a:p>
      </dgm:t>
    </dgm:pt>
    <dgm:pt modelId="{BD03160D-CC0C-4941-8CCC-E60BE853DE57}" type="sibTrans" cxnId="{1934B129-D394-49AC-879F-8DAA3E53F4F4}">
      <dgm:prSet/>
      <dgm:spPr/>
      <dgm:t>
        <a:bodyPr/>
        <a:lstStyle/>
        <a:p>
          <a:endParaRPr lang="en-US"/>
        </a:p>
      </dgm:t>
    </dgm:pt>
    <dgm:pt modelId="{980AD667-B97F-42E1-8950-F9C43CE2C38B}">
      <dgm:prSet phldrT="[Text]"/>
      <dgm:spPr/>
      <dgm:t>
        <a:bodyPr/>
        <a:lstStyle/>
        <a:p>
          <a:r>
            <a:rPr lang="en-US"/>
            <a:t>Matlab</a:t>
          </a:r>
        </a:p>
      </dgm:t>
    </dgm:pt>
    <dgm:pt modelId="{AF1BF477-349C-48FA-8A8E-B55F1F3967BB}" type="parTrans" cxnId="{999B63EE-474F-4D58-964B-C9D6F6F74D6A}">
      <dgm:prSet/>
      <dgm:spPr/>
      <dgm:t>
        <a:bodyPr/>
        <a:lstStyle/>
        <a:p>
          <a:endParaRPr lang="en-US"/>
        </a:p>
      </dgm:t>
    </dgm:pt>
    <dgm:pt modelId="{A0D7D356-F28A-46C2-AFD2-09704C8DA2F2}" type="sibTrans" cxnId="{999B63EE-474F-4D58-964B-C9D6F6F74D6A}">
      <dgm:prSet/>
      <dgm:spPr/>
      <dgm:t>
        <a:bodyPr/>
        <a:lstStyle/>
        <a:p>
          <a:endParaRPr lang="en-US"/>
        </a:p>
      </dgm:t>
    </dgm:pt>
    <dgm:pt modelId="{A091E0C1-EC9A-4136-BE85-A8179D2A9AEE}">
      <dgm:prSet phldrT="[Text]"/>
      <dgm:spPr/>
      <dgm:t>
        <a:bodyPr/>
        <a:lstStyle/>
        <a:p>
          <a:r>
            <a:rPr lang="en-US"/>
            <a:t>Plots,Videos</a:t>
          </a:r>
        </a:p>
      </dgm:t>
    </dgm:pt>
    <dgm:pt modelId="{09F2AEC1-5802-43B5-A914-76674E4290D1}" type="parTrans" cxnId="{B9359CD2-E184-41D0-AF4A-2331B9558137}">
      <dgm:prSet/>
      <dgm:spPr/>
      <dgm:t>
        <a:bodyPr/>
        <a:lstStyle/>
        <a:p>
          <a:endParaRPr lang="en-US"/>
        </a:p>
      </dgm:t>
    </dgm:pt>
    <dgm:pt modelId="{53F1F79A-6274-4EE1-B925-8CA77B7DBCD5}" type="sibTrans" cxnId="{B9359CD2-E184-41D0-AF4A-2331B9558137}">
      <dgm:prSet/>
      <dgm:spPr/>
      <dgm:t>
        <a:bodyPr/>
        <a:lstStyle/>
        <a:p>
          <a:endParaRPr lang="en-US"/>
        </a:p>
      </dgm:t>
    </dgm:pt>
    <dgm:pt modelId="{5C0198FE-9E4E-47A7-8EE6-7120E2D16E28}" type="pres">
      <dgm:prSet presAssocID="{C665886F-5AF2-44BC-BA54-D42671000CB6}" presName="Name0" presStyleCnt="0">
        <dgm:presLayoutVars>
          <dgm:dir/>
          <dgm:animLvl val="lvl"/>
          <dgm:resizeHandles val="exact"/>
        </dgm:presLayoutVars>
      </dgm:prSet>
      <dgm:spPr/>
    </dgm:pt>
    <dgm:pt modelId="{369B78C8-8298-45B2-A6F6-FF8940929524}" type="pres">
      <dgm:prSet presAssocID="{A9082BC7-5A2F-4FFC-8A0F-91CB8BD3CBCF}" presName="compositeNode" presStyleCnt="0">
        <dgm:presLayoutVars>
          <dgm:bulletEnabled val="1"/>
        </dgm:presLayoutVars>
      </dgm:prSet>
      <dgm:spPr/>
    </dgm:pt>
    <dgm:pt modelId="{592A9FE6-37BE-484C-9477-948E04BFD2D6}" type="pres">
      <dgm:prSet presAssocID="{A9082BC7-5A2F-4FFC-8A0F-91CB8BD3CBCF}" presName="bgRect" presStyleLbl="node1" presStyleIdx="0" presStyleCnt="3"/>
      <dgm:spPr/>
    </dgm:pt>
    <dgm:pt modelId="{39344D64-81C4-414A-8D2E-93DA09E97E78}" type="pres">
      <dgm:prSet presAssocID="{A9082BC7-5A2F-4FFC-8A0F-91CB8BD3CB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F732C8DD-E6B1-45C4-AFAC-E03C543C5F9F}" type="pres">
      <dgm:prSet presAssocID="{A9082BC7-5A2F-4FFC-8A0F-91CB8BD3CBCF}" presName="childNode" presStyleLbl="node1" presStyleIdx="0" presStyleCnt="3">
        <dgm:presLayoutVars>
          <dgm:bulletEnabled val="1"/>
        </dgm:presLayoutVars>
      </dgm:prSet>
      <dgm:spPr/>
    </dgm:pt>
    <dgm:pt modelId="{7845C0FE-9885-4BD6-BB7E-CE8D2611DF6E}" type="pres">
      <dgm:prSet presAssocID="{AD231C22-4020-41BC-A25A-FD4AB8CDECB5}" presName="hSp" presStyleCnt="0"/>
      <dgm:spPr/>
    </dgm:pt>
    <dgm:pt modelId="{06AD0BA7-5BD0-40F2-B2DA-7999E2E5FDCE}" type="pres">
      <dgm:prSet presAssocID="{AD231C22-4020-41BC-A25A-FD4AB8CDECB5}" presName="vProcSp" presStyleCnt="0"/>
      <dgm:spPr/>
    </dgm:pt>
    <dgm:pt modelId="{38B0018E-961B-4040-9EB9-5509E7DE762D}" type="pres">
      <dgm:prSet presAssocID="{AD231C22-4020-41BC-A25A-FD4AB8CDECB5}" presName="vSp1" presStyleCnt="0"/>
      <dgm:spPr/>
    </dgm:pt>
    <dgm:pt modelId="{6345A50F-67C7-4BE1-A019-14679CA97670}" type="pres">
      <dgm:prSet presAssocID="{AD231C22-4020-41BC-A25A-FD4AB8CDECB5}" presName="simulatedConn" presStyleLbl="solidFgAcc1" presStyleIdx="0" presStyleCnt="2"/>
      <dgm:spPr/>
    </dgm:pt>
    <dgm:pt modelId="{0D046DEB-C68B-4A27-8F0B-86F0993D42E4}" type="pres">
      <dgm:prSet presAssocID="{AD231C22-4020-41BC-A25A-FD4AB8CDECB5}" presName="vSp2" presStyleCnt="0"/>
      <dgm:spPr/>
    </dgm:pt>
    <dgm:pt modelId="{EEEEFDB7-E029-401B-A627-33B42ECBD9A5}" type="pres">
      <dgm:prSet presAssocID="{AD231C22-4020-41BC-A25A-FD4AB8CDECB5}" presName="sibTrans" presStyleCnt="0"/>
      <dgm:spPr/>
    </dgm:pt>
    <dgm:pt modelId="{B26C7CA9-0BA3-4021-A151-2D67974C3C74}" type="pres">
      <dgm:prSet presAssocID="{CF13E568-7040-4427-9768-5BF9081776EF}" presName="compositeNode" presStyleCnt="0">
        <dgm:presLayoutVars>
          <dgm:bulletEnabled val="1"/>
        </dgm:presLayoutVars>
      </dgm:prSet>
      <dgm:spPr/>
    </dgm:pt>
    <dgm:pt modelId="{46852E80-434A-41C8-9E16-7BA865221D8F}" type="pres">
      <dgm:prSet presAssocID="{CF13E568-7040-4427-9768-5BF9081776EF}" presName="bgRect" presStyleLbl="node1" presStyleIdx="1" presStyleCnt="3"/>
      <dgm:spPr/>
    </dgm:pt>
    <dgm:pt modelId="{2612C137-5435-4225-9501-04852760231B}" type="pres">
      <dgm:prSet presAssocID="{CF13E568-7040-4427-9768-5BF9081776E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325D2B4-2E3F-456B-B578-64F87716B95A}" type="pres">
      <dgm:prSet presAssocID="{CF13E568-7040-4427-9768-5BF9081776EF}" presName="childNode" presStyleLbl="node1" presStyleIdx="1" presStyleCnt="3">
        <dgm:presLayoutVars>
          <dgm:bulletEnabled val="1"/>
        </dgm:presLayoutVars>
      </dgm:prSet>
      <dgm:spPr/>
    </dgm:pt>
    <dgm:pt modelId="{B8B870E2-7751-4573-B175-6AC159B4BF49}" type="pres">
      <dgm:prSet presAssocID="{7D16D471-5AD2-493E-A227-670CB0F31C15}" presName="hSp" presStyleCnt="0"/>
      <dgm:spPr/>
    </dgm:pt>
    <dgm:pt modelId="{D09DA636-066A-402C-B31C-B5F261AF9E35}" type="pres">
      <dgm:prSet presAssocID="{7D16D471-5AD2-493E-A227-670CB0F31C15}" presName="vProcSp" presStyleCnt="0"/>
      <dgm:spPr/>
    </dgm:pt>
    <dgm:pt modelId="{9A7523EB-C4F4-42AA-BCAC-4E18C101B7B6}" type="pres">
      <dgm:prSet presAssocID="{7D16D471-5AD2-493E-A227-670CB0F31C15}" presName="vSp1" presStyleCnt="0"/>
      <dgm:spPr/>
    </dgm:pt>
    <dgm:pt modelId="{535F2FF0-E5AC-480D-98CD-70F4604E0EAA}" type="pres">
      <dgm:prSet presAssocID="{7D16D471-5AD2-493E-A227-670CB0F31C15}" presName="simulatedConn" presStyleLbl="solidFgAcc1" presStyleIdx="1" presStyleCnt="2"/>
      <dgm:spPr/>
    </dgm:pt>
    <dgm:pt modelId="{8E86B2AD-4C4A-4C3E-A8CB-B05A9D22D22C}" type="pres">
      <dgm:prSet presAssocID="{7D16D471-5AD2-493E-A227-670CB0F31C15}" presName="vSp2" presStyleCnt="0"/>
      <dgm:spPr/>
    </dgm:pt>
    <dgm:pt modelId="{B28D1030-A2B3-4DA2-BCF4-9B0E481A159E}" type="pres">
      <dgm:prSet presAssocID="{7D16D471-5AD2-493E-A227-670CB0F31C15}" presName="sibTrans" presStyleCnt="0"/>
      <dgm:spPr/>
    </dgm:pt>
    <dgm:pt modelId="{40871A7A-3054-4C23-A32A-C883B6B055C5}" type="pres">
      <dgm:prSet presAssocID="{980AD667-B97F-42E1-8950-F9C43CE2C38B}" presName="compositeNode" presStyleCnt="0">
        <dgm:presLayoutVars>
          <dgm:bulletEnabled val="1"/>
        </dgm:presLayoutVars>
      </dgm:prSet>
      <dgm:spPr/>
    </dgm:pt>
    <dgm:pt modelId="{18A9E4FA-991B-4A71-8F7A-BE112D97FECD}" type="pres">
      <dgm:prSet presAssocID="{980AD667-B97F-42E1-8950-F9C43CE2C38B}" presName="bgRect" presStyleLbl="node1" presStyleIdx="2" presStyleCnt="3"/>
      <dgm:spPr/>
    </dgm:pt>
    <dgm:pt modelId="{894E2AD5-16ED-4BD1-A20A-374ED181D8BE}" type="pres">
      <dgm:prSet presAssocID="{980AD667-B97F-42E1-8950-F9C43CE2C38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5843D87-1B99-4E03-8D90-19A5ADA4F453}" type="pres">
      <dgm:prSet presAssocID="{980AD667-B97F-42E1-8950-F9C43CE2C38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934B129-D394-49AC-879F-8DAA3E53F4F4}" srcId="{CF13E568-7040-4427-9768-5BF9081776EF}" destId="{262E2628-63D6-4720-8EEC-D3490D7915E5}" srcOrd="0" destOrd="0" parTransId="{3A3FD7A8-A787-4FB4-B1AE-4610A991E977}" sibTransId="{BD03160D-CC0C-4941-8CCC-E60BE853DE57}"/>
    <dgm:cxn modelId="{CFFDC732-FB71-4D46-BF5A-ADF0E8F22B77}" type="presOf" srcId="{A9082BC7-5A2F-4FFC-8A0F-91CB8BD3CBCF}" destId="{592A9FE6-37BE-484C-9477-948E04BFD2D6}" srcOrd="0" destOrd="0" presId="urn:microsoft.com/office/officeart/2005/8/layout/hProcess7"/>
    <dgm:cxn modelId="{131A595B-6331-49EB-808A-500F0F9158B0}" type="presOf" srcId="{22E4B179-FB1D-4471-8368-1FC3089AF6D7}" destId="{F732C8DD-E6B1-45C4-AFAC-E03C543C5F9F}" srcOrd="0" destOrd="0" presId="urn:microsoft.com/office/officeart/2005/8/layout/hProcess7"/>
    <dgm:cxn modelId="{1681106D-F3E5-4111-9FE1-EE38DF1A8798}" type="presOf" srcId="{C665886F-5AF2-44BC-BA54-D42671000CB6}" destId="{5C0198FE-9E4E-47A7-8EE6-7120E2D16E28}" srcOrd="0" destOrd="0" presId="urn:microsoft.com/office/officeart/2005/8/layout/hProcess7"/>
    <dgm:cxn modelId="{A1CF5678-5DA3-4B6C-B4D4-6A874DFEA886}" srcId="{C665886F-5AF2-44BC-BA54-D42671000CB6}" destId="{CF13E568-7040-4427-9768-5BF9081776EF}" srcOrd="1" destOrd="0" parTransId="{0A171385-8E9E-4BB8-9DAF-6D3D0747BDE1}" sibTransId="{7D16D471-5AD2-493E-A227-670CB0F31C15}"/>
    <dgm:cxn modelId="{5827FE83-12F0-462D-BD8F-60DAA96FFADC}" type="presOf" srcId="{262E2628-63D6-4720-8EEC-D3490D7915E5}" destId="{C325D2B4-2E3F-456B-B578-64F87716B95A}" srcOrd="0" destOrd="0" presId="urn:microsoft.com/office/officeart/2005/8/layout/hProcess7"/>
    <dgm:cxn modelId="{4ADF4C91-0550-4565-8ADD-6600ABEB7941}" type="presOf" srcId="{980AD667-B97F-42E1-8950-F9C43CE2C38B}" destId="{894E2AD5-16ED-4BD1-A20A-374ED181D8BE}" srcOrd="1" destOrd="0" presId="urn:microsoft.com/office/officeart/2005/8/layout/hProcess7"/>
    <dgm:cxn modelId="{A9033EA4-EA0C-4974-80AB-00DE30F03B5B}" type="presOf" srcId="{980AD667-B97F-42E1-8950-F9C43CE2C38B}" destId="{18A9E4FA-991B-4A71-8F7A-BE112D97FECD}" srcOrd="0" destOrd="0" presId="urn:microsoft.com/office/officeart/2005/8/layout/hProcess7"/>
    <dgm:cxn modelId="{3CC40CA5-98C1-4D87-A8FE-3CD2D66F82D0}" type="presOf" srcId="{A9082BC7-5A2F-4FFC-8A0F-91CB8BD3CBCF}" destId="{39344D64-81C4-414A-8D2E-93DA09E97E78}" srcOrd="1" destOrd="0" presId="urn:microsoft.com/office/officeart/2005/8/layout/hProcess7"/>
    <dgm:cxn modelId="{1ED718A6-027F-489A-B482-CEC02B9FB376}" srcId="{C665886F-5AF2-44BC-BA54-D42671000CB6}" destId="{A9082BC7-5A2F-4FFC-8A0F-91CB8BD3CBCF}" srcOrd="0" destOrd="0" parTransId="{D2A5CDF5-3DB9-40DD-8959-DE8B67BAA385}" sibTransId="{AD231C22-4020-41BC-A25A-FD4AB8CDECB5}"/>
    <dgm:cxn modelId="{8C59E0CC-F313-4B32-83E9-E6480C3E7C39}" type="presOf" srcId="{CF13E568-7040-4427-9768-5BF9081776EF}" destId="{46852E80-434A-41C8-9E16-7BA865221D8F}" srcOrd="0" destOrd="0" presId="urn:microsoft.com/office/officeart/2005/8/layout/hProcess7"/>
    <dgm:cxn modelId="{B9359CD2-E184-41D0-AF4A-2331B9558137}" srcId="{980AD667-B97F-42E1-8950-F9C43CE2C38B}" destId="{A091E0C1-EC9A-4136-BE85-A8179D2A9AEE}" srcOrd="0" destOrd="0" parTransId="{09F2AEC1-5802-43B5-A914-76674E4290D1}" sibTransId="{53F1F79A-6274-4EE1-B925-8CA77B7DBCD5}"/>
    <dgm:cxn modelId="{081F06D3-F9FD-4E0D-929E-C4B1B76CFDF8}" type="presOf" srcId="{CF13E568-7040-4427-9768-5BF9081776EF}" destId="{2612C137-5435-4225-9501-04852760231B}" srcOrd="1" destOrd="0" presId="urn:microsoft.com/office/officeart/2005/8/layout/hProcess7"/>
    <dgm:cxn modelId="{C1BE5EE6-D501-4042-9DE3-DEFD1FE69BB7}" type="presOf" srcId="{A091E0C1-EC9A-4136-BE85-A8179D2A9AEE}" destId="{C5843D87-1B99-4E03-8D90-19A5ADA4F453}" srcOrd="0" destOrd="0" presId="urn:microsoft.com/office/officeart/2005/8/layout/hProcess7"/>
    <dgm:cxn modelId="{999B63EE-474F-4D58-964B-C9D6F6F74D6A}" srcId="{C665886F-5AF2-44BC-BA54-D42671000CB6}" destId="{980AD667-B97F-42E1-8950-F9C43CE2C38B}" srcOrd="2" destOrd="0" parTransId="{AF1BF477-349C-48FA-8A8E-B55F1F3967BB}" sibTransId="{A0D7D356-F28A-46C2-AFD2-09704C8DA2F2}"/>
    <dgm:cxn modelId="{35640FF8-5118-405F-8E10-93E1B998F7C2}" srcId="{A9082BC7-5A2F-4FFC-8A0F-91CB8BD3CBCF}" destId="{22E4B179-FB1D-4471-8368-1FC3089AF6D7}" srcOrd="0" destOrd="0" parTransId="{ED86B603-8EED-412A-B20F-CAED74DED18B}" sibTransId="{8E6E6553-2560-4E4A-973F-A6D379A2BAB5}"/>
    <dgm:cxn modelId="{BDFC9EE9-740A-43F8-9953-A0C808F945E6}" type="presParOf" srcId="{5C0198FE-9E4E-47A7-8EE6-7120E2D16E28}" destId="{369B78C8-8298-45B2-A6F6-FF8940929524}" srcOrd="0" destOrd="0" presId="urn:microsoft.com/office/officeart/2005/8/layout/hProcess7"/>
    <dgm:cxn modelId="{25B9AF4A-0CFD-450E-8F2E-39BEC93A289E}" type="presParOf" srcId="{369B78C8-8298-45B2-A6F6-FF8940929524}" destId="{592A9FE6-37BE-484C-9477-948E04BFD2D6}" srcOrd="0" destOrd="0" presId="urn:microsoft.com/office/officeart/2005/8/layout/hProcess7"/>
    <dgm:cxn modelId="{EB169F40-6C2E-41B1-A1CE-26F72B5B889B}" type="presParOf" srcId="{369B78C8-8298-45B2-A6F6-FF8940929524}" destId="{39344D64-81C4-414A-8D2E-93DA09E97E78}" srcOrd="1" destOrd="0" presId="urn:microsoft.com/office/officeart/2005/8/layout/hProcess7"/>
    <dgm:cxn modelId="{8467B99A-90BB-47B1-A01E-2E727B4C45AE}" type="presParOf" srcId="{369B78C8-8298-45B2-A6F6-FF8940929524}" destId="{F732C8DD-E6B1-45C4-AFAC-E03C543C5F9F}" srcOrd="2" destOrd="0" presId="urn:microsoft.com/office/officeart/2005/8/layout/hProcess7"/>
    <dgm:cxn modelId="{F6F07B79-ADD4-408D-A142-11E0EA930E4C}" type="presParOf" srcId="{5C0198FE-9E4E-47A7-8EE6-7120E2D16E28}" destId="{7845C0FE-9885-4BD6-BB7E-CE8D2611DF6E}" srcOrd="1" destOrd="0" presId="urn:microsoft.com/office/officeart/2005/8/layout/hProcess7"/>
    <dgm:cxn modelId="{496B7BF6-3284-4382-9D3B-FD92D70ACA93}" type="presParOf" srcId="{5C0198FE-9E4E-47A7-8EE6-7120E2D16E28}" destId="{06AD0BA7-5BD0-40F2-B2DA-7999E2E5FDCE}" srcOrd="2" destOrd="0" presId="urn:microsoft.com/office/officeart/2005/8/layout/hProcess7"/>
    <dgm:cxn modelId="{F43A61A0-9E22-492D-B524-F3394C07F6AB}" type="presParOf" srcId="{06AD0BA7-5BD0-40F2-B2DA-7999E2E5FDCE}" destId="{38B0018E-961B-4040-9EB9-5509E7DE762D}" srcOrd="0" destOrd="0" presId="urn:microsoft.com/office/officeart/2005/8/layout/hProcess7"/>
    <dgm:cxn modelId="{D9F817A2-B6CE-4B65-A08E-3B31C8AAFA29}" type="presParOf" srcId="{06AD0BA7-5BD0-40F2-B2DA-7999E2E5FDCE}" destId="{6345A50F-67C7-4BE1-A019-14679CA97670}" srcOrd="1" destOrd="0" presId="urn:microsoft.com/office/officeart/2005/8/layout/hProcess7"/>
    <dgm:cxn modelId="{AAD8C3C1-2B7D-45FD-AC98-7FFE8B809188}" type="presParOf" srcId="{06AD0BA7-5BD0-40F2-B2DA-7999E2E5FDCE}" destId="{0D046DEB-C68B-4A27-8F0B-86F0993D42E4}" srcOrd="2" destOrd="0" presId="urn:microsoft.com/office/officeart/2005/8/layout/hProcess7"/>
    <dgm:cxn modelId="{30D5174C-CF41-46E3-B0C8-20EB0888AE01}" type="presParOf" srcId="{5C0198FE-9E4E-47A7-8EE6-7120E2D16E28}" destId="{EEEEFDB7-E029-401B-A627-33B42ECBD9A5}" srcOrd="3" destOrd="0" presId="urn:microsoft.com/office/officeart/2005/8/layout/hProcess7"/>
    <dgm:cxn modelId="{331815B7-491D-48FE-B99A-227DC8FAA574}" type="presParOf" srcId="{5C0198FE-9E4E-47A7-8EE6-7120E2D16E28}" destId="{B26C7CA9-0BA3-4021-A151-2D67974C3C74}" srcOrd="4" destOrd="0" presId="urn:microsoft.com/office/officeart/2005/8/layout/hProcess7"/>
    <dgm:cxn modelId="{6559D335-19E9-4840-A57E-49B88E1810E9}" type="presParOf" srcId="{B26C7CA9-0BA3-4021-A151-2D67974C3C74}" destId="{46852E80-434A-41C8-9E16-7BA865221D8F}" srcOrd="0" destOrd="0" presId="urn:microsoft.com/office/officeart/2005/8/layout/hProcess7"/>
    <dgm:cxn modelId="{9B48E14C-FCE7-4356-99D3-EBA619A55603}" type="presParOf" srcId="{B26C7CA9-0BA3-4021-A151-2D67974C3C74}" destId="{2612C137-5435-4225-9501-04852760231B}" srcOrd="1" destOrd="0" presId="urn:microsoft.com/office/officeart/2005/8/layout/hProcess7"/>
    <dgm:cxn modelId="{40DF5767-F220-41B7-917E-759CAC1772D4}" type="presParOf" srcId="{B26C7CA9-0BA3-4021-A151-2D67974C3C74}" destId="{C325D2B4-2E3F-456B-B578-64F87716B95A}" srcOrd="2" destOrd="0" presId="urn:microsoft.com/office/officeart/2005/8/layout/hProcess7"/>
    <dgm:cxn modelId="{41F093FC-99C4-47E7-865E-972167EFB734}" type="presParOf" srcId="{5C0198FE-9E4E-47A7-8EE6-7120E2D16E28}" destId="{B8B870E2-7751-4573-B175-6AC159B4BF49}" srcOrd="5" destOrd="0" presId="urn:microsoft.com/office/officeart/2005/8/layout/hProcess7"/>
    <dgm:cxn modelId="{D68A7EE4-B195-47E3-B4F0-7DE57D363E6C}" type="presParOf" srcId="{5C0198FE-9E4E-47A7-8EE6-7120E2D16E28}" destId="{D09DA636-066A-402C-B31C-B5F261AF9E35}" srcOrd="6" destOrd="0" presId="urn:microsoft.com/office/officeart/2005/8/layout/hProcess7"/>
    <dgm:cxn modelId="{22EDD283-E0B4-490D-8267-366259BA5870}" type="presParOf" srcId="{D09DA636-066A-402C-B31C-B5F261AF9E35}" destId="{9A7523EB-C4F4-42AA-BCAC-4E18C101B7B6}" srcOrd="0" destOrd="0" presId="urn:microsoft.com/office/officeart/2005/8/layout/hProcess7"/>
    <dgm:cxn modelId="{962622CF-FEDC-4B05-AAC0-363918256C79}" type="presParOf" srcId="{D09DA636-066A-402C-B31C-B5F261AF9E35}" destId="{535F2FF0-E5AC-480D-98CD-70F4604E0EAA}" srcOrd="1" destOrd="0" presId="urn:microsoft.com/office/officeart/2005/8/layout/hProcess7"/>
    <dgm:cxn modelId="{94ABBD34-6EEE-4C3D-B00E-98157738B3F7}" type="presParOf" srcId="{D09DA636-066A-402C-B31C-B5F261AF9E35}" destId="{8E86B2AD-4C4A-4C3E-A8CB-B05A9D22D22C}" srcOrd="2" destOrd="0" presId="urn:microsoft.com/office/officeart/2005/8/layout/hProcess7"/>
    <dgm:cxn modelId="{B24D660F-26B3-4518-A471-636765C44ABD}" type="presParOf" srcId="{5C0198FE-9E4E-47A7-8EE6-7120E2D16E28}" destId="{B28D1030-A2B3-4DA2-BCF4-9B0E481A159E}" srcOrd="7" destOrd="0" presId="urn:microsoft.com/office/officeart/2005/8/layout/hProcess7"/>
    <dgm:cxn modelId="{2B34F8CF-B369-4827-83E5-24E3540F2C25}" type="presParOf" srcId="{5C0198FE-9E4E-47A7-8EE6-7120E2D16E28}" destId="{40871A7A-3054-4C23-A32A-C883B6B055C5}" srcOrd="8" destOrd="0" presId="urn:microsoft.com/office/officeart/2005/8/layout/hProcess7"/>
    <dgm:cxn modelId="{71E9B558-B83D-43FE-B3B7-FC313E2450EA}" type="presParOf" srcId="{40871A7A-3054-4C23-A32A-C883B6B055C5}" destId="{18A9E4FA-991B-4A71-8F7A-BE112D97FECD}" srcOrd="0" destOrd="0" presId="urn:microsoft.com/office/officeart/2005/8/layout/hProcess7"/>
    <dgm:cxn modelId="{00999BAB-FCF2-4AC5-AA58-58948F1CD3A5}" type="presParOf" srcId="{40871A7A-3054-4C23-A32A-C883B6B055C5}" destId="{894E2AD5-16ED-4BD1-A20A-374ED181D8BE}" srcOrd="1" destOrd="0" presId="urn:microsoft.com/office/officeart/2005/8/layout/hProcess7"/>
    <dgm:cxn modelId="{685B3062-F89E-42FA-B603-C32321303C6B}" type="presParOf" srcId="{40871A7A-3054-4C23-A32A-C883B6B055C5}" destId="{C5843D87-1B99-4E03-8D90-19A5ADA4F45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A9FE6-37BE-484C-9477-948E04BFD2D6}">
      <dsp:nvSpPr>
        <dsp:cNvPr id="0" name=""/>
        <dsp:cNvSpPr/>
      </dsp:nvSpPr>
      <dsp:spPr>
        <a:xfrm>
          <a:off x="677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Matlab</a:t>
          </a:r>
        </a:p>
      </dsp:txBody>
      <dsp:txXfrm rot="16200000">
        <a:off x="-1141587" y="1491781"/>
        <a:ext cx="2867316" cy="582787"/>
      </dsp:txXfrm>
    </dsp:sp>
    <dsp:sp modelId="{F732C8DD-E6B1-45C4-AFAC-E03C543C5F9F}">
      <dsp:nvSpPr>
        <dsp:cNvPr id="0" name=""/>
        <dsp:cNvSpPr/>
      </dsp:nvSpPr>
      <dsp:spPr>
        <a:xfrm>
          <a:off x="583465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ODE Simulation</a:t>
          </a:r>
        </a:p>
      </dsp:txBody>
      <dsp:txXfrm>
        <a:off x="583465" y="349517"/>
        <a:ext cx="2170885" cy="3496727"/>
      </dsp:txXfrm>
    </dsp:sp>
    <dsp:sp modelId="{46852E80-434A-41C8-9E16-7BA865221D8F}">
      <dsp:nvSpPr>
        <dsp:cNvPr id="0" name=""/>
        <dsp:cNvSpPr/>
      </dsp:nvSpPr>
      <dsp:spPr>
        <a:xfrm>
          <a:off x="3016605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Simulink</a:t>
          </a:r>
        </a:p>
      </dsp:txBody>
      <dsp:txXfrm rot="16200000">
        <a:off x="1874340" y="1491781"/>
        <a:ext cx="2867316" cy="582787"/>
      </dsp:txXfrm>
    </dsp:sp>
    <dsp:sp modelId="{6345A50F-67C7-4BE1-A019-14679CA97670}">
      <dsp:nvSpPr>
        <dsp:cNvPr id="0" name=""/>
        <dsp:cNvSpPr/>
      </dsp:nvSpPr>
      <dsp:spPr>
        <a:xfrm rot="5400000">
          <a:off x="2774339" y="3127383"/>
          <a:ext cx="513670" cy="4370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5D2B4-2E3F-456B-B578-64F87716B95A}">
      <dsp:nvSpPr>
        <dsp:cNvPr id="0" name=""/>
        <dsp:cNvSpPr/>
      </dsp:nvSpPr>
      <dsp:spPr>
        <a:xfrm>
          <a:off x="3599393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Animation</a:t>
          </a:r>
        </a:p>
      </dsp:txBody>
      <dsp:txXfrm>
        <a:off x="3599393" y="349517"/>
        <a:ext cx="2170885" cy="3496727"/>
      </dsp:txXfrm>
    </dsp:sp>
    <dsp:sp modelId="{18A9E4FA-991B-4A71-8F7A-BE112D97FECD}">
      <dsp:nvSpPr>
        <dsp:cNvPr id="0" name=""/>
        <dsp:cNvSpPr/>
      </dsp:nvSpPr>
      <dsp:spPr>
        <a:xfrm>
          <a:off x="6032532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146685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Matlab</a:t>
          </a:r>
        </a:p>
      </dsp:txBody>
      <dsp:txXfrm rot="16200000">
        <a:off x="4890268" y="1491781"/>
        <a:ext cx="2867316" cy="582787"/>
      </dsp:txXfrm>
    </dsp:sp>
    <dsp:sp modelId="{535F2FF0-E5AC-480D-98CD-70F4604E0EAA}">
      <dsp:nvSpPr>
        <dsp:cNvPr id="0" name=""/>
        <dsp:cNvSpPr/>
      </dsp:nvSpPr>
      <dsp:spPr>
        <a:xfrm rot="5400000">
          <a:off x="5790267" y="3127383"/>
          <a:ext cx="513670" cy="4370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43D87-1B99-4E03-8D90-19A5ADA4F453}">
      <dsp:nvSpPr>
        <dsp:cNvPr id="0" name=""/>
        <dsp:cNvSpPr/>
      </dsp:nvSpPr>
      <dsp:spPr>
        <a:xfrm>
          <a:off x="6615320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Plots,Videos</a:t>
          </a:r>
        </a:p>
      </dsp:txBody>
      <dsp:txXfrm>
        <a:off x="6615320" y="349517"/>
        <a:ext cx="2170885" cy="3496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Comparison of various trajectory-tracking controllers using UR5 robot</a:t>
            </a:r>
          </a:p>
          <a:p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-ADITYA GUPTE , GOKUL NARAYANAN, JOSHUA RAJ, SINAN MORCEL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5B05-C0A3-4CEF-B4D6-9E65A889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Dynamics Controller in Task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033D0-1C50-40B3-BC47-9CB6AC59C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Dynamic equation of the system: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Compute control input: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/>
                  <a:t> 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r>
                  <a:rPr lang="en-US" i="1" dirty="0"/>
                  <a:t>For this controller we need an accurate dynamic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033D0-1C50-40B3-BC47-9CB6AC59C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9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4164-33D3-4945-90DD-C57738EE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Passivity Based Control in Task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0A813-2434-4405-913C-566EDC652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̈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𝛬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sz="2800" dirty="0"/>
                  <a:t>Control Input:</a:t>
                </a:r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0A813-2434-4405-913C-566EDC652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33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BD8F-0AAE-406F-98E2-B36A8FE2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Robust feedback Linearization in task 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1E39-B2B9-4694-B1AA-02ADE790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6C2EDD3-E4E9-4CCA-A2AF-B310CD4B5A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3" y="2052638"/>
                <a:ext cx="8947150" cy="419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Font typeface="Wingdings 3" charset="2"/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</m:t>
                        </m:r>
                      </m:num>
                      <m:den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	if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/>
                      <m:t>|</m:t>
                    </m:r>
                    <m:d>
                      <m:dPr>
                        <m:begChr m:val=""/>
                        <m:endChr m:val=""/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/>
                          <m:t>|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𝐵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r>
                          <a:rPr lang="en-US" i="1"/>
                          <m:t>𝑃𝑒</m:t>
                        </m:r>
                      </m:e>
                    </m:d>
                    <m:r>
                      <a:rPr lang="en-US" i="1"/>
                      <m:t>|</m:t>
                    </m:r>
                    <m:r>
                      <m:rPr>
                        <m:lit/>
                      </m:rPr>
                      <a:rPr lang="en-US" i="1"/>
                      <m:t>|</m:t>
                    </m:r>
                    <m:r>
                      <a:rPr lang="en-US" i="1"/>
                      <m:t>&gt;</m:t>
                    </m:r>
                    <m:r>
                      <a:rPr lang="en-US" i="1"/>
                      <m:t>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	</a:t>
                </a:r>
                <a:r>
                  <a:rPr lang="en-US" i="1" dirty="0"/>
                  <a:t>if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i="1"/>
                              <m:t>|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𝐵</m:t>
                                </m:r>
                              </m:e>
                              <m:sup>
                                <m:r>
                                  <a:rPr lang="en-US" i="1"/>
                                  <m:t>𝑇</m:t>
                                </m:r>
                              </m:sup>
                            </m:sSup>
                            <m:r>
                              <a:rPr lang="en-US" i="1"/>
                              <m:t>𝑃𝑒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i="1"/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/>
                      <m:t>𝜀</m:t>
                    </m:r>
                  </m:oMath>
                </a14:m>
                <a:endParaRPr lang="en-US" dirty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  <a:p>
                <a:pPr marL="0" indent="0">
                  <a:buFont typeface="Wingdings 3" charset="2"/>
                  <a:buNone/>
                </a:pPr>
                <a:endParaRPr lang="en-US" i="1" dirty="0"/>
              </a:p>
              <a:p>
                <a:pPr marL="0" indent="0">
                  <a:buFont typeface="Wingdings 3" charset="2"/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		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  <a:p>
                <a:pPr marL="0" indent="0" algn="ctr">
                  <a:buFont typeface="Wingdings 3" charset="2"/>
                  <a:buNone/>
                </a:pPr>
                <a:endParaRPr lang="en-US" i="1" dirty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6C2EDD3-E4E9-4CCA-A2AF-B310CD4B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3" y="2052638"/>
                <a:ext cx="8947150" cy="4195762"/>
              </a:xfrm>
              <a:prstGeom prst="rect">
                <a:avLst/>
              </a:prstGeom>
              <a:blipFill>
                <a:blip r:embed="rId2"/>
                <a:stretch>
                  <a:fillRect b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1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11B2-AFBD-4FE2-B573-B644E26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Passivity based robust control in task 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95B28-F308-4B4A-9C60-38D58446A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Control Input 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Parameter Update: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if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if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95B28-F308-4B4A-9C60-38D58446A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4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11B2-AFBD-4FE2-B573-B644E269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Passivity based robust control in task 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178642-B7AB-4405-B1B1-113B4B4C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638"/>
                <a:ext cx="8947150" cy="4195762"/>
              </a:xfrm>
            </p:spPr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				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Control input: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depends only on Inertia parameters. Hence the design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178642-B7AB-4405-B1B1-113B4B4C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638"/>
                <a:ext cx="8947150" cy="4195762"/>
              </a:xfrm>
              <a:blipFill>
                <a:blip r:embed="rId2"/>
                <a:stretch>
                  <a:fillRect l="-341" t="-727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8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Circular trajectory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D621789-8C7C-467D-9DEA-66AB187A9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395" y="2194391"/>
            <a:ext cx="5005305" cy="3296602"/>
          </a:xfrm>
          <a:prstGeom prst="rect">
            <a:avLst/>
          </a:prstGeom>
        </p:spPr>
      </p:pic>
      <p:pic>
        <p:nvPicPr>
          <p:cNvPr id="6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AF82590-6D75-4639-87C8-B44EBB107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7" y="2195592"/>
            <a:ext cx="4624188" cy="3296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90352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00111" y="1456062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Inverse Dynamic Controller</a:t>
            </a:r>
          </a:p>
        </p:txBody>
      </p:sp>
    </p:spTree>
    <p:extLst>
      <p:ext uri="{BB962C8B-B14F-4D97-AF65-F5344CB8AC3E}">
        <p14:creationId xmlns:p14="http://schemas.microsoft.com/office/powerpoint/2010/main" val="142316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18472" y="1345894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Passivity Based Controller</a:t>
            </a:r>
          </a:p>
        </p:txBody>
      </p:sp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90FA4664-F90F-437A-A171-376BFF53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2" t="23632" r="1242" b="26039"/>
          <a:stretch/>
        </p:blipFill>
        <p:spPr>
          <a:xfrm>
            <a:off x="6606560" y="2126363"/>
            <a:ext cx="4394174" cy="3213205"/>
          </a:xfrm>
          <a:prstGeom prst="rect">
            <a:avLst/>
          </a:prstGeom>
        </p:spPr>
      </p:pic>
      <p:pic>
        <p:nvPicPr>
          <p:cNvPr id="14" name="Picture 1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BB4E99F0-AE97-44D0-903A-35974C6D3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4" t="2736" r="12626" b="-304"/>
          <a:stretch/>
        </p:blipFill>
        <p:spPr>
          <a:xfrm>
            <a:off x="923581" y="2123795"/>
            <a:ext cx="4788228" cy="32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18472" y="1345894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Robust  Controller</a:t>
            </a:r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9CBF465-A239-4EEF-9F3B-186AFE85C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56" t="1379" r="14749" b="345"/>
          <a:stretch/>
        </p:blipFill>
        <p:spPr>
          <a:xfrm>
            <a:off x="880605" y="2190629"/>
            <a:ext cx="4581240" cy="3047894"/>
          </a:xfrm>
          <a:prstGeom prst="rect">
            <a:avLst/>
          </a:prstGeom>
        </p:spPr>
      </p:pic>
      <p:pic>
        <p:nvPicPr>
          <p:cNvPr id="7" name="Picture 10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1D75FDC3-850E-4619-9C2F-A524F0C1A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2" t="89" r="9641" b="-409"/>
          <a:stretch/>
        </p:blipFill>
        <p:spPr>
          <a:xfrm>
            <a:off x="6670713" y="2218172"/>
            <a:ext cx="4497177" cy="3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7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18472" y="1345894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Passivity based Robust Controller</a:t>
            </a:r>
          </a:p>
        </p:txBody>
      </p:sp>
      <p:pic>
        <p:nvPicPr>
          <p:cNvPr id="6" name="Picture 10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FCAB5B95-4138-44EA-BAC7-175ABB17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33" r="17630" b="-216"/>
          <a:stretch/>
        </p:blipFill>
        <p:spPr>
          <a:xfrm>
            <a:off x="807161" y="2153906"/>
            <a:ext cx="4585443" cy="3442556"/>
          </a:xfrm>
          <a:prstGeom prst="rect">
            <a:avLst/>
          </a:prstGeom>
        </p:spPr>
      </p:pic>
      <p:pic>
        <p:nvPicPr>
          <p:cNvPr id="12" name="Picture 12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93824C0D-339F-4BA4-B719-918248515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1" t="73" r="11419" b="-263"/>
          <a:stretch/>
        </p:blipFill>
        <p:spPr>
          <a:xfrm>
            <a:off x="6643171" y="2153906"/>
            <a:ext cx="4451316" cy="3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1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Straight Line trajectory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18472" y="1345894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Inverse Dynamics Controller</a:t>
            </a:r>
          </a:p>
        </p:txBody>
      </p:sp>
      <p:pic>
        <p:nvPicPr>
          <p:cNvPr id="5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A594D0E-1E3F-4871-A8A0-1897646EA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7" y="2181448"/>
            <a:ext cx="4611638" cy="3461024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57F701-735B-4DC7-B2EC-DD7A431B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2" y="2179963"/>
            <a:ext cx="4542621" cy="34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7DE-6AE7-4346-BEC0-B0D23ADE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217"/>
          </a:xfrm>
        </p:spPr>
        <p:txBody>
          <a:bodyPr/>
          <a:lstStyle/>
          <a:p>
            <a:r>
              <a:rPr lang="en-US"/>
              <a:t>Introduction: Motivation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094A-E76B-4F10-B6CC-4868CD7C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Generating Trajectories for </a:t>
            </a:r>
            <a:r>
              <a:rPr lang="en-US" b="1"/>
              <a:t>manipulators </a:t>
            </a:r>
            <a:r>
              <a:rPr lang="en-US"/>
              <a:t>– </a:t>
            </a:r>
            <a:r>
              <a:rPr lang="en-US" b="1"/>
              <a:t>easy</a:t>
            </a:r>
            <a:endParaRPr lang="en-US"/>
          </a:p>
          <a:p>
            <a:r>
              <a:rPr lang="en-US"/>
              <a:t>Tracking trajectories effectively – </a:t>
            </a:r>
            <a:r>
              <a:rPr lang="en-US" b="1"/>
              <a:t>hard </a:t>
            </a:r>
            <a:r>
              <a:rPr lang="en-US"/>
              <a:t>(but also depends)</a:t>
            </a:r>
          </a:p>
          <a:p>
            <a:pPr lvl="1"/>
            <a:r>
              <a:rPr lang="en-US"/>
              <a:t>Unknown Dynamics</a:t>
            </a:r>
          </a:p>
          <a:p>
            <a:pPr lvl="1"/>
            <a:r>
              <a:rPr lang="en-US"/>
              <a:t>Approximate Dynamics</a:t>
            </a:r>
          </a:p>
          <a:p>
            <a:pPr lvl="1"/>
            <a:r>
              <a:rPr lang="en-US"/>
              <a:t>Gravity Compensation</a:t>
            </a:r>
          </a:p>
          <a:p>
            <a:pPr lvl="1"/>
            <a:r>
              <a:rPr lang="en-US"/>
              <a:t>Friction and Actuator Saturation (non-linear terms)</a:t>
            </a:r>
          </a:p>
          <a:p>
            <a:pPr lvl="1"/>
            <a:r>
              <a:rPr lang="en-US"/>
              <a:t>Tuning gains</a:t>
            </a:r>
          </a:p>
          <a:p>
            <a:pPr lvl="1"/>
            <a:r>
              <a:rPr lang="en-US"/>
              <a:t>Singularities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632592" y="1336713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Passivity Controller</a:t>
            </a:r>
          </a:p>
        </p:txBody>
      </p:sp>
      <p:pic>
        <p:nvPicPr>
          <p:cNvPr id="24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5F15CD-F70D-4CA0-A5B3-BB1E05A9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67" y="2227352"/>
            <a:ext cx="4409662" cy="3304952"/>
          </a:xfrm>
          <a:prstGeom prst="rect">
            <a:avLst/>
          </a:prstGeom>
        </p:spPr>
      </p:pic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4E893B-8F07-490A-BEA8-322FF19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71" y="2225866"/>
            <a:ext cx="4496718" cy="33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632592" y="1336713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Robust Controller</a:t>
            </a: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7ACC6E-8489-48C7-8722-A0B1D7E5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74" y="2319158"/>
            <a:ext cx="4529012" cy="3387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B2E06-BDDC-4A5A-ADCC-27CE701A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28" y="2230928"/>
            <a:ext cx="4682959" cy="35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1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DD7-DA1C-4261-99FA-09A5182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18C3-34EF-4467-BC34-EB46BBFC70A1}"/>
              </a:ext>
            </a:extLst>
          </p:cNvPr>
          <p:cNvSpPr txBox="1"/>
          <p:nvPr/>
        </p:nvSpPr>
        <p:spPr>
          <a:xfrm>
            <a:off x="1630496" y="5816906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B00C-F5BF-4614-9C2D-DCCBF77B45C5}"/>
              </a:ext>
            </a:extLst>
          </p:cNvPr>
          <p:cNvSpPr txBox="1"/>
          <p:nvPr/>
        </p:nvSpPr>
        <p:spPr>
          <a:xfrm>
            <a:off x="7506158" y="5890351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Imperfect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5F0D-255E-48ED-8EC3-D0A293C69C24}"/>
              </a:ext>
            </a:extLst>
          </p:cNvPr>
          <p:cNvSpPr txBox="1"/>
          <p:nvPr/>
        </p:nvSpPr>
        <p:spPr>
          <a:xfrm>
            <a:off x="4118472" y="1345894"/>
            <a:ext cx="396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Passivity Based Robust Controller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A8E18D-FEDD-49E0-AD9A-0767097A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67" y="2208990"/>
            <a:ext cx="4574915" cy="342430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8D7B11-20D6-40C8-B1E2-1740CA48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33" y="2235047"/>
            <a:ext cx="4634427" cy="34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7FB06-2CC4-4725-B0A5-DE66C11D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VIDEOS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9031AB-F267-4B38-A5A7-5125A93B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sp>
        <p:nvSpPr>
          <p:cNvPr id="14" name="Flowchart: Sequential Access Storage 13">
            <a:extLst>
              <a:ext uri="{FF2B5EF4-FFF2-40B4-BE49-F238E27FC236}">
                <a16:creationId xmlns:a16="http://schemas.microsoft.com/office/drawing/2014/main" id="{1721E4FA-8F25-4476-8B60-9015AFF3B7B7}"/>
              </a:ext>
            </a:extLst>
          </p:cNvPr>
          <p:cNvSpPr/>
          <p:nvPr/>
        </p:nvSpPr>
        <p:spPr>
          <a:xfrm>
            <a:off x="901258" y="4102185"/>
            <a:ext cx="3082566" cy="2370610"/>
          </a:xfrm>
          <a:prstGeom prst="flowChartMagneticTap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Quetions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443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B1E6-95D0-4740-9D9C-FC22ECB0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46815-5CE5-4844-A947-018EE5576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45FC-02B0-4962-B88F-E3A4CAD9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398"/>
          </a:xfrm>
        </p:spPr>
        <p:txBody>
          <a:bodyPr/>
          <a:lstStyle/>
          <a:p>
            <a:r>
              <a:rPr lang="en-US"/>
              <a:t>Problem Statement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3526-082D-420A-8B89-99ECCBDA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4" y="1731594"/>
            <a:ext cx="9892153" cy="48197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Comparing the performance of the following controllers</a:t>
            </a:r>
          </a:p>
          <a:p>
            <a:pPr lvl="1"/>
            <a:r>
              <a:rPr lang="en-US"/>
              <a:t>Inverse Dynamic Controller </a:t>
            </a:r>
          </a:p>
          <a:p>
            <a:pPr lvl="2"/>
            <a:r>
              <a:rPr lang="en-US" b="1"/>
              <a:t>Baseline for comparison</a:t>
            </a:r>
            <a:endParaRPr lang="en-US"/>
          </a:p>
          <a:p>
            <a:pPr lvl="1"/>
            <a:r>
              <a:rPr lang="en-US"/>
              <a:t>Robust Feedback Linearization controller </a:t>
            </a:r>
          </a:p>
          <a:p>
            <a:pPr lvl="2"/>
            <a:r>
              <a:rPr lang="en-US" b="1"/>
              <a:t>Robust to disturbance (parametric uncertainty)</a:t>
            </a:r>
            <a:endParaRPr lang="en-US"/>
          </a:p>
          <a:p>
            <a:pPr lvl="1"/>
            <a:r>
              <a:rPr lang="en-US"/>
              <a:t>Passivity Based Controller </a:t>
            </a:r>
          </a:p>
          <a:p>
            <a:pPr lvl="2"/>
            <a:r>
              <a:rPr lang="en-US" b="1"/>
              <a:t>Constant bound on the uncertainty</a:t>
            </a:r>
            <a:endParaRPr lang="en-US"/>
          </a:p>
          <a:p>
            <a:pPr lvl="2"/>
            <a:r>
              <a:rPr lang="en-US" b="1"/>
              <a:t>Better Robustness Properties</a:t>
            </a:r>
            <a:endParaRPr lang="en-US"/>
          </a:p>
          <a:p>
            <a:pPr lvl="1"/>
            <a:r>
              <a:rPr lang="en-US"/>
              <a:t>Reinforcement Learning based controller </a:t>
            </a:r>
          </a:p>
          <a:p>
            <a:pPr lvl="2"/>
            <a:r>
              <a:rPr lang="en-US" b="1"/>
              <a:t>model free controller</a:t>
            </a:r>
            <a:endParaRPr lang="en-US"/>
          </a:p>
          <a:p>
            <a:pPr lvl="1"/>
            <a:endParaRPr lang="en-US"/>
          </a:p>
          <a:p>
            <a:pPr marL="400050"/>
            <a:r>
              <a:rPr lang="en-US"/>
              <a:t>Benchmark trajectory set </a:t>
            </a:r>
          </a:p>
          <a:p>
            <a:pPr marL="800100" lvl="1"/>
            <a:r>
              <a:rPr lang="en-US"/>
              <a:t>Straight line trajectory</a:t>
            </a:r>
          </a:p>
          <a:p>
            <a:pPr marL="800100" lvl="1"/>
            <a:r>
              <a:rPr lang="en-US"/>
              <a:t>Circular trajectory</a:t>
            </a:r>
          </a:p>
          <a:p>
            <a:pPr marL="51435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C1E9-EB57-413B-B4F7-FB1B8E81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5558AFB-22F7-4FE4-9931-C2AA3D36D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9505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1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18837392-1297-4AFE-8ECD-0691690D11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03" t="25510" r="36082" b="18878"/>
          <a:stretch/>
        </p:blipFill>
        <p:spPr>
          <a:xfrm>
            <a:off x="7880430" y="3447319"/>
            <a:ext cx="1550014" cy="1402256"/>
          </a:xfrm>
          <a:prstGeom prst="rect">
            <a:avLst/>
          </a:prstGeom>
        </p:spPr>
      </p:pic>
      <p:pic>
        <p:nvPicPr>
          <p:cNvPr id="79" name="Picture 79">
            <a:extLst>
              <a:ext uri="{FF2B5EF4-FFF2-40B4-BE49-F238E27FC236}">
                <a16:creationId xmlns:a16="http://schemas.microsoft.com/office/drawing/2014/main" id="{6224B462-1A5C-44CF-AA0C-4BB1A9523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721" y="3453325"/>
            <a:ext cx="1736785" cy="1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6272-5A90-4FD1-84A2-B2D9040A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A8D2FB2-C1BD-4CE6-842B-653A84B62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77" y="1724234"/>
            <a:ext cx="11423222" cy="45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3450-D95D-4594-B822-CABB6B06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0213-4414-45C9-90A1-6DE4484D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Dynamic model may not be accurate</a:t>
            </a:r>
          </a:p>
          <a:p>
            <a:r>
              <a:rPr lang="en-US"/>
              <a:t>Considering only position control</a:t>
            </a:r>
          </a:p>
          <a:p>
            <a:r>
              <a:rPr lang="en-US"/>
              <a:t>Considering errors in the mass of the first 3 links only</a:t>
            </a:r>
          </a:p>
          <a:p>
            <a:r>
              <a:rPr lang="en-US"/>
              <a:t>Errors random in every iteration</a:t>
            </a:r>
          </a:p>
          <a:p>
            <a:r>
              <a:rPr lang="en-US"/>
              <a:t>Simulink is only an animation tool</a:t>
            </a:r>
          </a:p>
          <a:p>
            <a:r>
              <a:rPr lang="en-US"/>
              <a:t>There is loss of time information for the videos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53BE-101A-432C-8169-F72AC8AD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6E08-173E-4B1E-A1A6-3355F1C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Dealing with actual system dynamics is difficult.</a:t>
            </a:r>
          </a:p>
          <a:p>
            <a:endParaRPr lang="en-US"/>
          </a:p>
          <a:p>
            <a:r>
              <a:rPr lang="en-US"/>
              <a:t> Actual dynamics not provided but just a URDF</a:t>
            </a:r>
          </a:p>
          <a:p>
            <a:endParaRPr lang="en-US"/>
          </a:p>
          <a:p>
            <a:r>
              <a:rPr lang="en-US"/>
              <a:t>The dynamics you find online are approximations which may not work well with urdf given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25BF-6B6F-49A7-90D9-F707119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about the RL 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FA2A-E604-4552-8079-5503E036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Reinforcement learning based controller. Working with robots rquires to work in continious domain , thus causing us to use function aprroximators.</a:t>
            </a:r>
          </a:p>
          <a:p>
            <a:r>
              <a:rPr lang="en-US"/>
              <a:t>Traditional Rl uses: tables as approximators</a:t>
            </a:r>
          </a:p>
          <a:p>
            <a:r>
              <a:rPr lang="en-US"/>
              <a:t>Other fuction approximators used : neural networks, radial basis functions,etc .</a:t>
            </a:r>
          </a:p>
          <a:p>
            <a:r>
              <a:rPr lang="en-US"/>
              <a:t>Continuous space is always haeder to work with and you should not underestimate the transition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3249-0869-48BF-9DC5-3F5CB41F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5835-41CE-4E2D-9C18-55D4310E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Inverse dynamics control in task space.</a:t>
            </a:r>
          </a:p>
          <a:p>
            <a:r>
              <a:rPr lang="en-US"/>
              <a:t>Passivity  based  control in task space</a:t>
            </a:r>
          </a:p>
          <a:p>
            <a:r>
              <a:rPr lang="en-US"/>
              <a:t>Robust feedback Linearization in task space</a:t>
            </a:r>
          </a:p>
          <a:p>
            <a:r>
              <a:rPr lang="en-US"/>
              <a:t>Passivity based robust control in task space</a:t>
            </a:r>
          </a:p>
        </p:txBody>
      </p:sp>
    </p:spTree>
    <p:extLst>
      <p:ext uri="{BB962C8B-B14F-4D97-AF65-F5344CB8AC3E}">
        <p14:creationId xmlns:p14="http://schemas.microsoft.com/office/powerpoint/2010/main" val="427740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</TotalTime>
  <Words>307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Wingdings 3</vt:lpstr>
      <vt:lpstr>Ion</vt:lpstr>
      <vt:lpstr>Comparison of various trajectory-tracking controllers using UR5 robot </vt:lpstr>
      <vt:lpstr>Introduction: Motivation </vt:lpstr>
      <vt:lpstr>Problem Statement </vt:lpstr>
      <vt:lpstr>Pipeline</vt:lpstr>
      <vt:lpstr>Methodology</vt:lpstr>
      <vt:lpstr>Disclaimers</vt:lpstr>
      <vt:lpstr>Challenges faced</vt:lpstr>
      <vt:lpstr>So what about the RL controller?</vt:lpstr>
      <vt:lpstr>Controllers implemented</vt:lpstr>
      <vt:lpstr>Inverse Dynamics Controller in Task Space</vt:lpstr>
      <vt:lpstr>Passivity Based Control in Task Space</vt:lpstr>
      <vt:lpstr>Robust feedback Linearization in task space</vt:lpstr>
      <vt:lpstr>Passivity based robust control in task space</vt:lpstr>
      <vt:lpstr>Passivity based robust control in task space</vt:lpstr>
      <vt:lpstr>Results – Circular trajectory</vt:lpstr>
      <vt:lpstr>Results</vt:lpstr>
      <vt:lpstr>Results</vt:lpstr>
      <vt:lpstr>Results</vt:lpstr>
      <vt:lpstr>Results – Straight Line trajectory</vt:lpstr>
      <vt:lpstr>Results </vt:lpstr>
      <vt:lpstr>Results </vt:lpstr>
      <vt:lpstr>Results </vt:lpstr>
      <vt:lpstr>VIDEOS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15</cp:revision>
  <dcterms:created xsi:type="dcterms:W3CDTF">2014-09-12T17:24:29Z</dcterms:created>
  <dcterms:modified xsi:type="dcterms:W3CDTF">2019-04-30T03:35:19Z</dcterms:modified>
</cp:coreProperties>
</file>